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comments/comment16.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4.xml" ContentType="application/vnd.openxmlformats-officedocument.presentationml.comments+xml"/>
  <Override PartName="/ppt/comments/comment12.xml" ContentType="application/vnd.openxmlformats-officedocument.presentationml.comments+xml"/>
  <Override PartName="/ppt/comments/comment17.xml" ContentType="application/vnd.openxmlformats-officedocument.presentationml.comments+xml"/>
  <Override PartName="/ppt/comments/comment13.xml" ContentType="application/vnd.openxmlformats-officedocument.presentationml.comments+xml"/>
  <Override PartName="/ppt/comments/comment15.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embeddedFontLst>
    <p:embeddedFont>
      <p:font typeface="Arial Black" panose="020B0A04020102020204" pitchFamily="34" charset="0"/>
      <p:regular r:id="rId79"/>
      <p:bold r:id="rId80"/>
    </p:embeddedFont>
    <p:embeddedFont>
      <p:font typeface="Calibri" panose="020F0502020204030204" pitchFamily="34" charset="0"/>
      <p:regular r:id="rId81"/>
      <p:bold r:id="rId82"/>
      <p:italic r:id="rId83"/>
      <p:boldItalic r:id="rId84"/>
    </p:embeddedFont>
    <p:embeddedFont>
      <p:font typeface="Montserrat" panose="00000500000000000000" pitchFamily="2" charset="0"/>
      <p:regular r:id="rId85"/>
      <p:bold r:id="rId86"/>
      <p:italic r:id="rId87"/>
      <p:boldItalic r:id="rId88"/>
    </p:embeddedFont>
    <p:embeddedFont>
      <p:font typeface="Montserrat ExtraBold" panose="00000900000000000000" pitchFamily="2" charset="0"/>
      <p:bold r:id="rId89"/>
      <p:boldItalic r:id="rId90"/>
    </p:embeddedFont>
    <p:embeddedFont>
      <p:font typeface="Montserrat Light" panose="00000400000000000000" pitchFamily="2" charset="0"/>
      <p:regular r:id="rId91"/>
      <p:bold r:id="rId92"/>
      <p:italic r:id="rId93"/>
      <p:boldItalic r:id="rId94"/>
    </p:embeddedFont>
    <p:embeddedFont>
      <p:font typeface="Montserrat Medium" panose="00000600000000000000" pitchFamily="2"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reshnie Govender (ZA)" initials="" lastIdx="17" clrIdx="0"/>
  <p:cmAuthor id="1" name="Sana Charania (ZA)" initials="" lastIdx="2" clrIdx="1"/>
  <p:cmAuthor id="2" name="Malvin Tshabalala (ZA)" initials="" lastIdx="1" clrIdx="2"/>
  <p:cmAuthor id="3" name="Prinesh Reddy (ZA)"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2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E630A8-0F62-4BCB-9BEC-A381197FC0E2}">
  <a:tblStyle styleId="{A1E630A8-0F62-4BCB-9BEC-A381197FC0E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108" Type="http://schemas.openxmlformats.org/officeDocument/2006/relationships/customXml" Target="../customXml/item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2.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9.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110"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2.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customXml" Target="../customXml/item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5-24T09:09:39.233" idx="1">
    <p:pos x="6000" y="0"/>
    <p:text>Yana photo.....</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5-22T13:45:09.780" idx="10">
    <p:pos x="6000" y="0"/>
    <p:text>@brad.beira@pwc.com During the workshop, Brad to provide examples based on experience.....
_Assigned to brad.beira@pwc.com_</p:text>
  </p:cm>
</p:cmLst>
</file>

<file path=ppt/comments/comment11.xml><?xml version="1.0" encoding="utf-8"?>
<p:cmLst xmlns:a="http://schemas.openxmlformats.org/drawingml/2006/main" xmlns:r="http://schemas.openxmlformats.org/officeDocument/2006/relationships" xmlns:p="http://schemas.openxmlformats.org/presentationml/2006/main">
  <p:cm authorId="2" dt="2024-05-23T14:16:30.032" idx="1">
    <p:pos x="6000" y="0"/>
    <p:text>@prinesh.reddy@pwc.com Please comment if we should anonymise these names. I also think network access should be the other threat</p:text>
  </p:cm>
  <p:cm authorId="3" dt="2024-05-23T14:16:30.032" idx="1">
    <p:pos x="6000" y="0"/>
    <p:text>@malvin.tshabalala@pwc.com Please anonymise.</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24-05-24T09:39:06.909" idx="11">
    <p:pos x="4130" y="1569"/>
    <p:text>What are you compliance and regulation frameworks...think about this, write this down.....</p:text>
  </p:cm>
  <p:cm authorId="0" dt="2024-05-24T09:39:06.909" idx="12">
    <p:pos x="4130" y="1569"/>
    <p:text>Put questions in chat</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24-05-24T11:57:54.524" idx="2">
    <p:pos x="6000" y="0"/>
    <p:text>@sana.charania@pwc.com 48-54
_Assigned to sana.charania@pwc.com_</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4-05-24T09:49:39.694" idx="13">
    <p:pos x="0" y="1764"/>
    <p:text>Reflect over the key take aways</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24-05-24T10:07:21.555" idx="14">
    <p:pos x="378" y="744"/>
    <p:text>Question to the audience: what social media apps do you use and what rules are attached to this in your healthcare context/organisation?</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24-05-22T14:38:31.604" idx="16">
    <p:pos x="305" y="650"/>
    <p:text>Malvin to drive....</p:text>
  </p:cm>
  <p:cm authorId="0" dt="2024-05-24T10:09:30.709" idx="15">
    <p:pos x="7353" y="1338"/>
    <p:text>Change the image: remote surgery?</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24-05-24T10:15:59.076" idx="17">
    <p:pos x="6000" y="0"/>
    <p:text>polls and questions...Yulia to record and share polls and feedback after each day?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5-24T09:12:36.807" idx="2">
    <p:pos x="6000" y="0"/>
    <p:text>Story for the two days...CEO session prior to this ...aIm?</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05-24T09:16:02.920" idx="3">
    <p:pos x="439" y="1444"/>
    <p:text>Chat or unmute...how to control the unmute function and chat?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4-05-24T09:20:25.879" idx="4">
    <p:pos x="6000" y="0"/>
    <p:text>Sequenced scenario for reflection as is relevant to your life.....practical application</p:text>
  </p:cm>
  <p:cm authorId="0" dt="2024-05-24T09:23:24.799" idx="5">
    <p:pos x="649" y="1329"/>
    <p:text>snap poll? How many are practical and non-practical people.....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4-05-22T12:51:16.146" idx="6">
    <p:pos x="176" y="1808"/>
    <p:text>Audience: unmute or share in the chat...</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24-05-23T12:10:44.770" idx="7">
    <p:pos x="6000" y="0"/>
    <p:text>Qu. 1 unmute and Qu. 2 via the poll?</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24-05-22T13:32:22.604" idx="8">
    <p:pos x="0" y="0"/>
    <p:text>Peer sharing and learning...what are you using eg. HITRUST and why? size of your organistion....</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24-05-22T13:34:07.129" idx="9">
    <p:pos x="6000" y="0"/>
    <p:text>Malvin</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4-05-24T11:58:41.558" idx="1">
    <p:pos x="6000" y="0"/>
    <p:text>@sana.charania@pwc.com 32- 41
_Assigned to sana.charania@pwc.com_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ournals.sagepub.com/doi/10.1177/095269512199535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ancer.gov/publications/dictionaries/cancer-terms/def/medicin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rivacypolicies.com/blog/gdpr-articles/" TargetMode="External"/><Relationship Id="rId7" Type="http://schemas.openxmlformats.org/officeDocument/2006/relationships/hyperlink" Target="https://www.hhs.gov/hipaa/for-professionals/privacy/index.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hipaajournal.com/considered-phi-hipaa/" TargetMode="External"/><Relationship Id="rId5" Type="http://schemas.openxmlformats.org/officeDocument/2006/relationships/hyperlink" Target="https://www.hhs.gov/answers/hipaa/what-is-phi/index.html" TargetMode="External"/><Relationship Id="rId4" Type="http://schemas.openxmlformats.org/officeDocument/2006/relationships/hyperlink" Target="https://gdpr-info.eu/art-4-gdpr/"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opia.co.za/"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priv.gc.ca/en/privacy-topics/privacy-laws-in-canada/the-personal-information-protection-and-electronic-documents-act-pipeda/pipeda_brief/" TargetMode="External"/><Relationship Id="rId4" Type="http://schemas.openxmlformats.org/officeDocument/2006/relationships/hyperlink" Target="https://popia.co.za/section-1-definition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ho.int/docs/default-source/documents/gs4dhdaa2a9f352b0445bafbc79ca799dce4d.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iapp.org/news/a/defining-health-data-a-major-challenge-for-any-privacy-law/"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orbes.com/sites/forbestechcouncil/2021/06/07/increased-cyberattacks-on-healthcare-institutions-shows-the-need-for-greater-cybersecurity/?sh=3dc53296565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src.nist.gov/glossary/term/cyber_resiliency"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fosecinstitute.com/resources/cmmc/understanding-maturity-models-in-cybersecurity-definition-and-types/" TargetMode="External"/><Relationship Id="rId7" Type="http://schemas.openxmlformats.org/officeDocument/2006/relationships/hyperlink" Target="https://www.cyber.gov.au/sites/default/files/2023-05/PROTECT%20-%20Essential%20Eight%20Explained%20%28May%202023%29.pdf"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gcscc.ox.ac.uk/files/cmm2021editiondocpdf" TargetMode="External"/><Relationship Id="rId5" Type="http://schemas.openxmlformats.org/officeDocument/2006/relationships/hyperlink" Target="https://open.uct.ac.za/server/api/core/bitstreams/308c9128-87a8-4a84-83cf-f811f2e7c39e/content" TargetMode="External"/><Relationship Id="rId4" Type="http://schemas.openxmlformats.org/officeDocument/2006/relationships/hyperlink" Target="https://link.springer.com/chapter/10.1007/978-981-19-6755-9_18"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dxscholar.library.pdx.edu/cgi/viewcontent.cgi?article=6830&amp;context=open_access_etd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harmaphorum.com/views-analysis-digital/digital-health-literacy-the-bright-tail-of-the-comet"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iris.who.int/bitstream/handle/10665/311941/9789241550505-eng.pdf?sequence=3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harmaphorum.com/views-analysis-digital/digital-health-literacy-the-bright-tail-of-the-come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pages.himss.org/rs/420-YNA-292/images/APAC%20report_Cross-border%20health%20data%20flows_final.pdf" TargetMode="External"/><Relationship Id="rId3" Type="http://schemas.openxmlformats.org/officeDocument/2006/relationships/hyperlink" Target="https://www.cliffedekkerhofmeyr.com/en/news/publications/2021/Healthcare/Healthcare-Pharmaceuticals-Alert-The-digitisation-of-healthcare-Privacy-and-data-protection-considerations-.html" TargetMode="External"/><Relationship Id="rId7" Type="http://schemas.openxmlformats.org/officeDocument/2006/relationships/hyperlink" Target="https://www.lssa.org.za/wp-content/uploads/2021/07/Data-Protection-Privacy-Guide-Africa.pdf"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pwc.com/m1/en/publications/healthcare-data-protection-in-the-uae.html" TargetMode="External"/><Relationship Id="rId11" Type="http://schemas.openxmlformats.org/officeDocument/2006/relationships/hyperlink" Target="https://www.ncbi.nlm.nih.gov/pmc/articles/PMC10800019/" TargetMode="External"/><Relationship Id="rId5" Type="http://schemas.openxmlformats.org/officeDocument/2006/relationships/hyperlink" Target="https://www.dlapiperintelligence.com/telehealth/countries/index.html?t=02-regulation-of-telehealth&amp;c=BR" TargetMode="External"/><Relationship Id="rId10" Type="http://schemas.openxmlformats.org/officeDocument/2006/relationships/hyperlink" Target="https://www.ncbi.nlm.nih.gov/pmc/articles/PMC11046393/" TargetMode="External"/><Relationship Id="rId4" Type="http://schemas.openxmlformats.org/officeDocument/2006/relationships/hyperlink" Target="https://gdpr.eu/gdpr-vs-lgpd/" TargetMode="External"/><Relationship Id="rId9" Type="http://schemas.openxmlformats.org/officeDocument/2006/relationships/hyperlink" Target="https://globaldataalliance.org/wp-content/uploads/2020/09/09152020cbdtremotehealth.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harmaphorum.com/views-analysis-digital/digital-health-literacy-the-bright-tail-of-the-come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who.int/docs/default-source/documents/gs4dhdaa2a9f352b0445bafbc79ca799dce4d.pdf"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enisa.europa.eu/publications/compendium-of-risk-management-frameworks" TargetMode="External"/><Relationship Id="rId5" Type="http://schemas.openxmlformats.org/officeDocument/2006/relationships/hyperlink" Target="https://www.healthit.gov/playbook/health-information-exchange/" TargetMode="External"/><Relationship Id="rId4" Type="http://schemas.openxmlformats.org/officeDocument/2006/relationships/hyperlink" Target="https://link.springer.com/chapter/10.1007/978-3-031-07912-2_8"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www.ncbi.nlm.nih.gov/pmc/articles/PMC9346559/" TargetMode="External"/><Relationship Id="rId3" Type="http://schemas.openxmlformats.org/officeDocument/2006/relationships/hyperlink" Target="https://www.youtube.com/watch?v=YbQcJj1GqH0&amp;pp=ygUERkhJUg%3D%3D" TargetMode="External"/><Relationship Id="rId7" Type="http://schemas.openxmlformats.org/officeDocument/2006/relationships/hyperlink" Target="https://www.ncbi.nlm.nih.gov/pmc/articles/PMC8367140/"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healthit.gov/sites/default/files/privacy-security-api.pdf" TargetMode="External"/><Relationship Id="rId5" Type="http://schemas.openxmlformats.org/officeDocument/2006/relationships/hyperlink" Target="https://www.healthit.gov/playbook/health-information-exchange/#section-3-1" TargetMode="External"/><Relationship Id="rId4" Type="http://schemas.openxmlformats.org/officeDocument/2006/relationships/hyperlink" Target="https://www.healthit.gov/data/data-briefs/hospital-use-apis-enable-data-sharing-between-ehrs-and-app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researchgate.net/publication/370400965_Review_on_Interoperability_in_FHIR_Systems_Challenges_Methods_and_Solution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hl7.org/fhir/resource.html"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ckinsey.com/industries/healthcare/our-insights/how-digital-tools-could-boost-efficiency-in-african-health-systems"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harmaphorum.com/views-analysis-digital/digital-health-literacy-the-bright-tail-of-the-comet" TargetMode="External"/><Relationship Id="rId4" Type="http://schemas.openxmlformats.org/officeDocument/2006/relationships/hyperlink" Target="https://iris.who.int/bitstream/handle/10665/311941/9789241550505-eng.pdf?sequence=31"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unicef.org/romania/media/10891/file/A%20guide%20to%20telemedicine%20in%20primary%20healthcare.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healthit.gov/playbook/pe/"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telehealth.hhs.gov/providers/telehealth-policy/policy-changes-after-the-covid-19-public-health-emergency"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sciencedirect.com/topics/medicine-and-dentistry/mobile-health"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healthit.gov/faq/what-electronic-health-record-ehr"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worldbank.org/en/topic/health/publication/digital-in-health-unlocking-the-value-for-everyone" TargetMode="External"/><Relationship Id="rId4" Type="http://schemas.openxmlformats.org/officeDocument/2006/relationships/hyperlink" Target="https://www.enisa.europa.eu/publications/health-threat-landscape"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www.greenlight.guru/blog/how-to-comply-with-hipaa-and-eu-gdpr-in-medical-device-studies" TargetMode="External"/><Relationship Id="rId3" Type="http://schemas.openxmlformats.org/officeDocument/2006/relationships/hyperlink" Target="https://www.worldbank.org/en/topic/health/publication/digital-in-health-unlocking-the-value-for-everyone" TargetMode="External"/><Relationship Id="rId7" Type="http://schemas.openxmlformats.org/officeDocument/2006/relationships/hyperlink" Target="https://hbr.org/2023/05/the-devastating-business-impacts-of-a-cyber-breach"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up.ac.za/media/shared/62/CPD/CPD%202019/Presentations/peters-frank-prof-presentation-popi-act.zp173622.pdf" TargetMode="External"/><Relationship Id="rId5" Type="http://schemas.openxmlformats.org/officeDocument/2006/relationships/hyperlink" Target="https://www.ncbi.nlm.nih.gov/pmc/articles/PMC6644215/" TargetMode="External"/><Relationship Id="rId4" Type="http://schemas.openxmlformats.org/officeDocument/2006/relationships/hyperlink" Target="https://www.ncbi.nlm.nih.gov/pmc/articles/PMC10800019/"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pages.himss.org/rs/420-YNA-292/images/APAC%20report_Cross-border%20health%20data%20flows_final.pdf" TargetMode="External"/><Relationship Id="rId3" Type="http://schemas.openxmlformats.org/officeDocument/2006/relationships/hyperlink" Target="https://www.cliffedekkerhofmeyr.com/en/news/publications/2021/Healthcare/Healthcare-Pharmaceuticals-Alert-The-digitisation-of-healthcare-Privacy-and-data-protection-considerations-.html" TargetMode="External"/><Relationship Id="rId7" Type="http://schemas.openxmlformats.org/officeDocument/2006/relationships/hyperlink" Target="https://www.lssa.org.za/wp-content/uploads/2021/07/Data-Protection-Privacy-Guide-Africa.pdf"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pwc.com/m1/en/publications/healthcare-data-protection-in-the-uae.html" TargetMode="External"/><Relationship Id="rId11" Type="http://schemas.openxmlformats.org/officeDocument/2006/relationships/hyperlink" Target="https://www.ncbi.nlm.nih.gov/pmc/articles/PMC10800019/" TargetMode="External"/><Relationship Id="rId5" Type="http://schemas.openxmlformats.org/officeDocument/2006/relationships/hyperlink" Target="https://www.dlapiperintelligence.com/telehealth/countries/index.html?t=02-regulation-of-telehealth&amp;c=BR" TargetMode="External"/><Relationship Id="rId10" Type="http://schemas.openxmlformats.org/officeDocument/2006/relationships/hyperlink" Target="https://www.ncbi.nlm.nih.gov/pmc/articles/PMC11046393/" TargetMode="External"/><Relationship Id="rId4" Type="http://schemas.openxmlformats.org/officeDocument/2006/relationships/hyperlink" Target="https://gdpr.eu/gdpr-vs-lgpd/" TargetMode="External"/><Relationship Id="rId9" Type="http://schemas.openxmlformats.org/officeDocument/2006/relationships/hyperlink" Target="https://globaldataalliance.org/wp-content/uploads/2020/09/09152020cbdtremotehealth.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worldbank.org/en/topic/health/publication/digital-in-health-unlocking-the-value-for-everyone"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ama-assn.org/system/files/2018-11/playbook-resources-step-4-selecting-vendor.pdf" TargetMode="External"/><Relationship Id="rId4" Type="http://schemas.openxmlformats.org/officeDocument/2006/relationships/hyperlink" Target="https://telehealth.hhs.gov/providers/getting-started#understanding-telehealth-technology-options"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journals.co.za/doi/epdf/10.10520/ejc-caci-v34-n1-a2"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scielo.org.za/scielo.php?script=sci_arttext&amp;pid=S0256-95742017000500012"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worldbank.org/en/topic/health/publication/digital-in-health-unlocking-the-value-for-everyone"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47713"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dd7ed28ed9_0_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dd7ed28ed9_0_8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72" name="Google Shape;272;g2dd7ed28ed9_0_8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de68eed578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de68eed578_2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2de68eed578_2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db2128a15_1_2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ddb2128a15_1_2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 Alma-Ata declaration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NIH - Medicine</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304" name="Google Shape;304;g2ddb2128a15_1_2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dd7ed28ed9_0_1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dd7ed28ed9_0_1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dd7ed28ed9_0_1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ddcd0eecf0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2ddcd0eecf0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3" name="Google Shape;833;g2ddcd0eecf0_1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ddb2128a15_1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2ddb2128a15_1_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0" name="Google Shape;840;g2ddb2128a15_1_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0311398b51_2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20311398b51_2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g20311398b51_2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dd7ed28ed9_0_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g2dd7ed28ed9_0_9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3" name="Google Shape;1443;g2dd7ed28ed9_0_9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2dd7ed28ed9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2dd7ed28ed9_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g2dd7ed28ed9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2dd7ed28ed9_0_10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g2dd7ed28ed9_0_10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alibri"/>
              <a:buChar char="-"/>
            </a:pPr>
            <a:endParaRPr sz="1400"/>
          </a:p>
        </p:txBody>
      </p:sp>
      <p:sp>
        <p:nvSpPr>
          <p:cNvPr id="1485" name="Google Shape;1485;g2dd7ed28ed9_0_10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dd7ed28ed9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dd7ed28ed9_0_7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2dd7ed28ed9_0_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2df87c344c6_2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g2df87c344c6_2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GDPR</a:t>
            </a:r>
            <a:endParaRPr/>
          </a:p>
          <a:p>
            <a:pPr marL="457200" lvl="0" indent="-317500" algn="l" rtl="0">
              <a:lnSpc>
                <a:spcPct val="100000"/>
              </a:lnSpc>
              <a:spcBef>
                <a:spcPts val="0"/>
              </a:spcBef>
              <a:spcAft>
                <a:spcPts val="0"/>
              </a:spcAft>
              <a:buSzPts val="1400"/>
              <a:buChar char="●"/>
            </a:pPr>
            <a:r>
              <a:rPr lang="en-GB" u="sng">
                <a:solidFill>
                  <a:schemeClr val="hlink"/>
                </a:solidFill>
                <a:hlinkClick r:id="rId3"/>
              </a:rPr>
              <a:t>GDPR Articels </a:t>
            </a:r>
            <a:r>
              <a:rPr lang="en-GB"/>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100" b="1" u="sng">
                <a:solidFill>
                  <a:srgbClr val="2200CC"/>
                </a:solidFill>
                <a:latin typeface="Arial"/>
                <a:ea typeface="Arial"/>
                <a:cs typeface="Arial"/>
                <a:sym typeface="Arial"/>
                <a:hlinkClick r:id="rId4">
                  <a:extLst>
                    <a:ext uri="{A12FA001-AC4F-418D-AE19-62706E023703}">
                      <ahyp:hlinkClr xmlns:ahyp="http://schemas.microsoft.com/office/drawing/2018/hyperlinkcolor" val="tx"/>
                    </a:ext>
                  </a:extLst>
                </a:hlinkClick>
              </a:rPr>
              <a:t>GDPR</a:t>
            </a:r>
            <a:r>
              <a:rPr lang="en-GB" sz="1100" b="1">
                <a:latin typeface="Arial"/>
                <a:ea typeface="Arial"/>
                <a:cs typeface="Arial"/>
                <a:sym typeface="Arial"/>
              </a:rPr>
              <a:t> </a:t>
            </a:r>
            <a:r>
              <a:rPr lang="en-GB" sz="1100">
                <a:latin typeface="Arial"/>
                <a:ea typeface="Arial"/>
                <a:cs typeface="Arial"/>
                <a:sym typeface="Arial"/>
              </a:rPr>
              <a:t> </a:t>
            </a:r>
            <a:r>
              <a:rPr lang="en-GB" sz="1100" b="1">
                <a:latin typeface="Arial"/>
                <a:ea typeface="Arial"/>
                <a:cs typeface="Arial"/>
                <a:sym typeface="Arial"/>
              </a:rPr>
              <a:t>-</a:t>
            </a:r>
            <a:r>
              <a:rPr lang="en-GB" sz="1100">
                <a:latin typeface="Arial"/>
                <a:ea typeface="Arial"/>
                <a:cs typeface="Arial"/>
                <a:sym typeface="Arial"/>
              </a:rPr>
              <a:t> WHO, Microsoft, PwC, Technology </a:t>
            </a:r>
            <a:endParaRPr/>
          </a:p>
          <a:p>
            <a:pPr marL="0" lvl="0" indent="0" algn="l" rtl="0">
              <a:lnSpc>
                <a:spcPct val="100000"/>
              </a:lnSpc>
              <a:spcBef>
                <a:spcPts val="0"/>
              </a:spcBef>
              <a:spcAft>
                <a:spcPts val="0"/>
              </a:spcAft>
              <a:buClr>
                <a:schemeClr val="dk1"/>
              </a:buClr>
              <a:buSzPts val="1100"/>
              <a:buFont typeface="Arial"/>
              <a:buNone/>
            </a:pPr>
            <a:r>
              <a:rPr lang="en-GB" sz="1100" b="1" u="sng">
                <a:solidFill>
                  <a:srgbClr val="2200CC"/>
                </a:solidFill>
                <a:latin typeface="Arial"/>
                <a:ea typeface="Arial"/>
                <a:cs typeface="Arial"/>
                <a:sym typeface="Arial"/>
                <a:hlinkClick r:id="rId5">
                  <a:extLst>
                    <a:ext uri="{A12FA001-AC4F-418D-AE19-62706E023703}">
                      <ahyp:hlinkClr xmlns:ahyp="http://schemas.microsoft.com/office/drawing/2018/hyperlinkcolor" val="tx"/>
                    </a:ext>
                  </a:extLst>
                </a:hlinkClick>
              </a:rPr>
              <a:t>HIPAA</a:t>
            </a:r>
            <a:r>
              <a:rPr lang="en-GB" sz="1100" b="1">
                <a:latin typeface="Arial"/>
                <a:ea typeface="Arial"/>
                <a:cs typeface="Arial"/>
                <a:sym typeface="Arial"/>
              </a:rPr>
              <a:t>, </a:t>
            </a:r>
            <a:r>
              <a:rPr lang="en-GB" sz="1100" b="1" u="sng">
                <a:solidFill>
                  <a:srgbClr val="2200CC"/>
                </a:solidFill>
                <a:latin typeface="Arial"/>
                <a:ea typeface="Arial"/>
                <a:cs typeface="Arial"/>
                <a:sym typeface="Arial"/>
                <a:hlinkClick r:id="rId6">
                  <a:extLst>
                    <a:ext uri="{A12FA001-AC4F-418D-AE19-62706E023703}">
                      <ahyp:hlinkClr xmlns:ahyp="http://schemas.microsoft.com/office/drawing/2018/hyperlinkcolor" val="tx"/>
                    </a:ext>
                  </a:extLst>
                </a:hlinkClick>
              </a:rPr>
              <a:t>PHI</a:t>
            </a:r>
            <a:r>
              <a:rPr lang="en-GB" sz="1100" b="1">
                <a:latin typeface="Arial"/>
                <a:ea typeface="Arial"/>
                <a:cs typeface="Arial"/>
                <a:sym typeface="Arial"/>
              </a:rPr>
              <a:t>, </a:t>
            </a:r>
            <a:r>
              <a:rPr lang="en-GB" sz="1100" b="1" u="sng">
                <a:solidFill>
                  <a:srgbClr val="2200CC"/>
                </a:solidFill>
                <a:latin typeface="Arial"/>
                <a:ea typeface="Arial"/>
                <a:cs typeface="Arial"/>
                <a:sym typeface="Arial"/>
                <a:hlinkClick r:id="rId7">
                  <a:extLst>
                    <a:ext uri="{A12FA001-AC4F-418D-AE19-62706E023703}">
                      <ahyp:hlinkClr xmlns:ahyp="http://schemas.microsoft.com/office/drawing/2018/hyperlinkcolor" val="tx"/>
                    </a:ext>
                  </a:extLst>
                </a:hlinkClick>
              </a:rPr>
              <a:t>HIPAA Privacy Rule</a:t>
            </a:r>
            <a:r>
              <a:rPr lang="en-GB"/>
              <a:t> </a:t>
            </a:r>
            <a:r>
              <a:rPr lang="en-GB" b="1"/>
              <a:t>- </a:t>
            </a:r>
            <a:endParaRPr b="1"/>
          </a:p>
          <a:p>
            <a:pPr marL="0" lvl="0" indent="0" algn="l" rtl="0">
              <a:lnSpc>
                <a:spcPct val="100000"/>
              </a:lnSpc>
              <a:spcBef>
                <a:spcPts val="0"/>
              </a:spcBef>
              <a:spcAft>
                <a:spcPts val="0"/>
              </a:spcAft>
              <a:buClr>
                <a:schemeClr val="dk1"/>
              </a:buClr>
              <a:buSzPts val="1100"/>
              <a:buFont typeface="Arial"/>
              <a:buNone/>
            </a:pPr>
            <a:endParaRPr b="1"/>
          </a:p>
          <a:p>
            <a:pPr marL="457200" lvl="0" indent="-317500" algn="l" rtl="0">
              <a:lnSpc>
                <a:spcPct val="100000"/>
              </a:lnSpc>
              <a:spcBef>
                <a:spcPts val="0"/>
              </a:spcBef>
              <a:spcAft>
                <a:spcPts val="0"/>
              </a:spcAft>
              <a:buSzPts val="1400"/>
              <a:buChar char="-"/>
            </a:pPr>
            <a:r>
              <a:rPr lang="en-GB" b="1"/>
              <a:t>Setting the scene and ensuring that everybody is on equal footing irrespective of location </a:t>
            </a:r>
            <a:endParaRPr b="1"/>
          </a:p>
          <a:p>
            <a:pPr marL="457200" lvl="0" indent="-317500" algn="l" rtl="0">
              <a:lnSpc>
                <a:spcPct val="100000"/>
              </a:lnSpc>
              <a:spcBef>
                <a:spcPts val="0"/>
              </a:spcBef>
              <a:spcAft>
                <a:spcPts val="0"/>
              </a:spcAft>
              <a:buSzPts val="1400"/>
              <a:buChar char="-"/>
            </a:pPr>
            <a:r>
              <a:rPr lang="en-GB" b="1"/>
              <a:t>HIPAA - North Ameria</a:t>
            </a:r>
            <a:endParaRPr b="1"/>
          </a:p>
        </p:txBody>
      </p:sp>
      <p:sp>
        <p:nvSpPr>
          <p:cNvPr id="1492" name="Google Shape;1492;g2df87c344c6_2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2df87c344c6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g2df87c344c6_2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SzPts val="1200"/>
              <a:buFont typeface="Montserrat"/>
              <a:buChar char="●"/>
            </a:pPr>
            <a:r>
              <a:rPr lang="en-GB" u="sng">
                <a:solidFill>
                  <a:schemeClr val="hlink"/>
                </a:solidFill>
                <a:latin typeface="Montserrat"/>
                <a:ea typeface="Montserrat"/>
                <a:cs typeface="Montserrat"/>
                <a:sym typeface="Montserrat"/>
                <a:hlinkClick r:id="rId3"/>
              </a:rPr>
              <a:t>POPI Act</a:t>
            </a:r>
            <a:r>
              <a:rPr lang="en-GB">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4"/>
              </a:rPr>
              <a:t>POPI Definitions</a:t>
            </a:r>
            <a:r>
              <a:rPr lang="en-GB">
                <a:latin typeface="Montserrat"/>
                <a:ea typeface="Montserrat"/>
                <a:cs typeface="Montserrat"/>
                <a:sym typeface="Montserrat"/>
              </a:rPr>
              <a:t> , </a:t>
            </a:r>
            <a:r>
              <a:rPr lang="en-GB" u="sng">
                <a:solidFill>
                  <a:schemeClr val="hlink"/>
                </a:solidFill>
                <a:latin typeface="Montserrat"/>
                <a:ea typeface="Montserrat"/>
                <a:cs typeface="Montserrat"/>
                <a:sym typeface="Montserrat"/>
                <a:hlinkClick r:id="rId5"/>
              </a:rPr>
              <a:t> Personal Information Protection and Electronic Documents</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1502" name="Google Shape;1502;g2df87c344c6_2_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2dd7ed28ed9_0_2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g2dd7ed28ed9_0_2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Health data definition</a:t>
            </a:r>
            <a:endParaRPr b="1">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u="sng">
                <a:solidFill>
                  <a:schemeClr val="hlink"/>
                </a:solidFill>
                <a:latin typeface="Montserrat"/>
                <a:ea typeface="Montserrat"/>
                <a:cs typeface="Montserrat"/>
                <a:sym typeface="Montserrat"/>
                <a:hlinkClick r:id="rId3"/>
              </a:rPr>
              <a:t>WHO Regulation &amp; Definition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u="sng">
                <a:solidFill>
                  <a:schemeClr val="hlink"/>
                </a:solidFill>
                <a:latin typeface="Montserrat"/>
                <a:ea typeface="Montserrat"/>
                <a:cs typeface="Montserrat"/>
                <a:sym typeface="Montserrat"/>
                <a:hlinkClick r:id="rId4"/>
              </a:rPr>
              <a:t> International Association of Privacy Professionals Definition</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2400"/>
              <a:buNone/>
            </a:pPr>
            <a:r>
              <a:rPr lang="en-GB" b="1">
                <a:latin typeface="Montserrat"/>
                <a:ea typeface="Montserrat"/>
                <a:cs typeface="Montserrat"/>
                <a:sym typeface="Montserrat"/>
              </a:rPr>
              <a:t>HIPAA:</a:t>
            </a:r>
            <a:r>
              <a:rPr lang="en-GB">
                <a:solidFill>
                  <a:srgbClr val="212121"/>
                </a:solidFill>
                <a:latin typeface="Montserrat"/>
                <a:ea typeface="Montserrat"/>
                <a:cs typeface="Montserrat"/>
                <a:sym typeface="Montserrat"/>
              </a:rPr>
              <a:t>  Defining covered entities as health care providers and health insurers. Given that, health information is any personal information about an individual held by a covered entity. It doesn’t matter if the information is the patient’s diagnosis or the color of the patient’s car. It’s all protected the same under HIPAA. But, when HIPAA-protected information is transferred to someone outside of HIPAA, the privacy rules do not follow the information, and no privacy protections may apply. This approach has its shortcomings, but we know absolutely what information is regulated in the hands of HIPAA covered entities. That is not the case with the ADPPA.</a:t>
            </a:r>
            <a:endParaRPr>
              <a:solidFill>
                <a:srgbClr val="212121"/>
              </a:solidFill>
              <a:latin typeface="Montserrat"/>
              <a:ea typeface="Montserrat"/>
              <a:cs typeface="Montserrat"/>
              <a:sym typeface="Montserrat"/>
            </a:endParaRPr>
          </a:p>
          <a:p>
            <a:pPr marL="0" lvl="0" indent="0" algn="l" rtl="0">
              <a:lnSpc>
                <a:spcPct val="100000"/>
              </a:lnSpc>
              <a:spcBef>
                <a:spcPts val="1000"/>
              </a:spcBef>
              <a:spcAft>
                <a:spcPts val="0"/>
              </a:spcAft>
              <a:buSzPts val="2400"/>
              <a:buNone/>
            </a:pPr>
            <a:endParaRPr>
              <a:solidFill>
                <a:srgbClr val="212121"/>
              </a:solidFill>
              <a:latin typeface="Montserrat"/>
              <a:ea typeface="Montserrat"/>
              <a:cs typeface="Montserrat"/>
              <a:sym typeface="Montserrat"/>
            </a:endParaRPr>
          </a:p>
          <a:p>
            <a:pPr marL="0" lvl="0" indent="0" algn="l" rtl="0">
              <a:lnSpc>
                <a:spcPct val="100000"/>
              </a:lnSpc>
              <a:spcBef>
                <a:spcPts val="1000"/>
              </a:spcBef>
              <a:spcAft>
                <a:spcPts val="1000"/>
              </a:spcAft>
              <a:buSzPts val="2400"/>
              <a:buNone/>
            </a:pPr>
            <a:r>
              <a:rPr lang="en-GB" b="1">
                <a:solidFill>
                  <a:srgbClr val="212121"/>
                </a:solidFill>
                <a:latin typeface="Montserrat"/>
                <a:ea typeface="Montserrat"/>
                <a:cs typeface="Montserrat"/>
                <a:sym typeface="Montserrat"/>
              </a:rPr>
              <a:t>Personal data is health data, but health data is not personal data! And the regulations classify health data differently….how does this transition across jurisdictions locally and globally…NB. Where health data fits in personal data!</a:t>
            </a:r>
            <a:endParaRPr b="1">
              <a:solidFill>
                <a:srgbClr val="212121"/>
              </a:solidFill>
              <a:latin typeface="Montserrat"/>
              <a:ea typeface="Montserrat"/>
              <a:cs typeface="Montserrat"/>
              <a:sym typeface="Montserrat"/>
            </a:endParaRPr>
          </a:p>
        </p:txBody>
      </p:sp>
      <p:sp>
        <p:nvSpPr>
          <p:cNvPr id="1511" name="Google Shape;1511;g2dd7ed28ed9_0_2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dd7ed28ed9_0_1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g2dd7ed28ed9_0_1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sz="1400" u="sng">
                <a:solidFill>
                  <a:schemeClr val="hlink"/>
                </a:solidFill>
                <a:latin typeface="Montserrat"/>
                <a:ea typeface="Montserrat"/>
                <a:cs typeface="Montserrat"/>
                <a:sym typeface="Montserrat"/>
                <a:hlinkClick r:id="rId3"/>
              </a:rPr>
              <a:t>Forbes Personal Data Protection </a:t>
            </a:r>
            <a:r>
              <a:rPr lang="en-GB" sz="1400">
                <a:latin typeface="Montserrat"/>
                <a:ea typeface="Montserrat"/>
                <a:cs typeface="Montserrat"/>
                <a:sym typeface="Montserrat"/>
              </a:rPr>
              <a:t>, </a:t>
            </a:r>
            <a:r>
              <a:rPr lang="en-GB" sz="1400" u="sng">
                <a:solidFill>
                  <a:schemeClr val="hlink"/>
                </a:solidFill>
                <a:latin typeface="Montserrat"/>
                <a:ea typeface="Montserrat"/>
                <a:cs typeface="Montserrat"/>
                <a:sym typeface="Montserrat"/>
                <a:hlinkClick r:id="rId4"/>
              </a:rPr>
              <a:t>NIST Cyber Resiliency Definition </a:t>
            </a:r>
            <a:r>
              <a:rPr lang="en-GB" sz="1400">
                <a:latin typeface="Montserrat"/>
                <a:ea typeface="Montserrat"/>
                <a:cs typeface="Montserrat"/>
                <a:sym typeface="Montserrat"/>
              </a:rPr>
              <a:t>   </a:t>
            </a:r>
            <a:endParaRPr sz="14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400">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b="1">
                <a:latin typeface="Montserrat"/>
                <a:ea typeface="Montserrat"/>
                <a:cs typeface="Montserrat"/>
                <a:sym typeface="Montserrat"/>
              </a:rPr>
              <a:t>Cybersecurity maturity:</a:t>
            </a:r>
            <a:r>
              <a:rPr lang="en-GB">
                <a:latin typeface="Montserrat"/>
                <a:ea typeface="Montserrat"/>
                <a:cs typeface="Montserrat"/>
                <a:sym typeface="Montserrat"/>
              </a:rPr>
              <a:t> is a </a:t>
            </a:r>
            <a:r>
              <a:rPr lang="en-GB" b="1">
                <a:latin typeface="Montserrat"/>
                <a:ea typeface="Montserrat"/>
                <a:cs typeface="Montserrat"/>
                <a:sym typeface="Montserrat"/>
              </a:rPr>
              <a:t>measure of the ability of a utility to protect </a:t>
            </a:r>
            <a:r>
              <a:rPr lang="en-GB">
                <a:latin typeface="Montserrat"/>
                <a:ea typeface="Montserrat"/>
                <a:cs typeface="Montserrat"/>
                <a:sym typeface="Montserrat"/>
              </a:rPr>
              <a:t>its assets from harm</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SME are Increasingly targeted by online threats because they are perceived as being inherently more vulnerable.</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Health data is a target for cyber criminals….importance of cyber resilience….to be preparedness and implement safeguards against exploitation…collection of much data…irrespective of the organization size, you are still a target…it is also critical to understand the security measures and cyberresilience when using products and platforms eg. cloud tech</a:t>
            </a:r>
            <a:endParaRPr b="1">
              <a:latin typeface="Montserrat"/>
              <a:ea typeface="Montserrat"/>
              <a:cs typeface="Montserrat"/>
              <a:sym typeface="Montserrat"/>
            </a:endParaRPr>
          </a:p>
        </p:txBody>
      </p:sp>
      <p:sp>
        <p:nvSpPr>
          <p:cNvPr id="1519" name="Google Shape;1519;g2dd7ed28ed9_0_1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2dd7ed28ed9_0_1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g2dd7ed28ed9_0_1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As threats grow, understand your cybersecurity maturity….we are not subscribing to a particular model…no one size fits all…</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u="sng">
                <a:solidFill>
                  <a:schemeClr val="hlink"/>
                </a:solidFill>
                <a:latin typeface="Montserrat"/>
                <a:ea typeface="Montserrat"/>
                <a:cs typeface="Montserrat"/>
                <a:sym typeface="Montserrat"/>
                <a:hlinkClick r:id="rId3"/>
              </a:rPr>
              <a:t>CMMC Cybersecurity Maturity Model</a:t>
            </a:r>
            <a:r>
              <a:rPr lang="en-GB" b="1">
                <a:latin typeface="Montserrat"/>
                <a:ea typeface="Montserrat"/>
                <a:cs typeface="Montserrat"/>
                <a:sym typeface="Montserrat"/>
              </a:rPr>
              <a:t> , </a:t>
            </a:r>
            <a:r>
              <a:rPr lang="en-GB" b="1" u="sng">
                <a:solidFill>
                  <a:schemeClr val="hlink"/>
                </a:solidFill>
                <a:latin typeface="Montserrat"/>
                <a:ea typeface="Montserrat"/>
                <a:cs typeface="Montserrat"/>
                <a:sym typeface="Montserrat"/>
                <a:hlinkClick r:id="rId4"/>
              </a:rPr>
              <a:t>Cybersecurity Models</a:t>
            </a:r>
            <a:r>
              <a:rPr lang="en-GB" b="1">
                <a:latin typeface="Montserrat"/>
                <a:ea typeface="Montserrat"/>
                <a:cs typeface="Montserrat"/>
                <a:sym typeface="Montserrat"/>
              </a:rPr>
              <a:t>, </a:t>
            </a:r>
            <a:r>
              <a:rPr lang="en-GB" b="1" u="sng">
                <a:solidFill>
                  <a:schemeClr val="hlink"/>
                </a:solidFill>
                <a:latin typeface="Montserrat"/>
                <a:ea typeface="Montserrat"/>
                <a:cs typeface="Montserrat"/>
                <a:sym typeface="Montserrat"/>
                <a:hlinkClick r:id="rId5"/>
              </a:rPr>
              <a:t>CMM Models</a:t>
            </a:r>
            <a:r>
              <a:rPr lang="en-GB" b="1">
                <a:latin typeface="Montserrat"/>
                <a:ea typeface="Montserrat"/>
                <a:cs typeface="Montserrat"/>
                <a:sym typeface="Montserrat"/>
              </a:rPr>
              <a:t>, </a:t>
            </a:r>
            <a:r>
              <a:rPr lang="en-GB" b="1" u="sng">
                <a:solidFill>
                  <a:schemeClr val="hlink"/>
                </a:solidFill>
                <a:latin typeface="Montserrat"/>
                <a:ea typeface="Montserrat"/>
                <a:cs typeface="Montserrat"/>
                <a:sym typeface="Montserrat"/>
                <a:hlinkClick r:id="rId6"/>
              </a:rPr>
              <a:t>CMM Models</a:t>
            </a:r>
            <a:r>
              <a:rPr lang="en-GB">
                <a:latin typeface="Montserrat"/>
                <a:ea typeface="Montserrat"/>
                <a:cs typeface="Montserrat"/>
                <a:sym typeface="Montserrat"/>
              </a:rPr>
              <a:t> </a:t>
            </a:r>
            <a:r>
              <a:rPr lang="en-GB" b="1">
                <a:latin typeface="Montserrat"/>
                <a:ea typeface="Montserrat"/>
                <a:cs typeface="Montserrat"/>
                <a:sym typeface="Montserrat"/>
              </a:rPr>
              <a:t> , </a:t>
            </a:r>
            <a:r>
              <a:rPr lang="en-GB" b="1" u="sng">
                <a:solidFill>
                  <a:schemeClr val="hlink"/>
                </a:solidFill>
                <a:latin typeface="Montserrat"/>
                <a:ea typeface="Montserrat"/>
                <a:cs typeface="Montserrat"/>
                <a:sym typeface="Montserrat"/>
                <a:hlinkClick r:id="rId7"/>
              </a:rPr>
              <a:t>The Australian Signals Directorate (ASD)</a:t>
            </a:r>
            <a:r>
              <a:rPr lang="en-GB" b="1">
                <a:latin typeface="Montserrat"/>
                <a:ea typeface="Montserrat"/>
                <a:cs typeface="Montserrat"/>
                <a:sym typeface="Montserrat"/>
              </a:rPr>
              <a:t> </a:t>
            </a:r>
            <a:endParaRPr b="1">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The protection of the healthcare data </a:t>
            </a:r>
            <a:endParaRPr b="1">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There are many maturity models in existence today, and none of them is one-size-fits-all maturity model</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solidFill>
                  <a:srgbClr val="111111"/>
                </a:solidFill>
                <a:latin typeface="Roboto"/>
                <a:ea typeface="Roboto"/>
                <a:cs typeface="Roboto"/>
                <a:sym typeface="Roboto"/>
              </a:rPr>
              <a:t>Cybersecurity maturity: ISO 27001 plays a crucial role - Best Known Standard in Information Security Management</a:t>
            </a:r>
            <a:endParaRPr b="1">
              <a:solidFill>
                <a:srgbClr val="111111"/>
              </a:solidFill>
              <a:latin typeface="Roboto"/>
              <a:ea typeface="Roboto"/>
              <a:cs typeface="Roboto"/>
              <a:sym typeface="Roboto"/>
            </a:endParaRPr>
          </a:p>
          <a:p>
            <a:pPr marL="457200" lvl="0" indent="0" algn="l" rtl="0">
              <a:lnSpc>
                <a:spcPct val="100000"/>
              </a:lnSpc>
              <a:spcBef>
                <a:spcPts val="0"/>
              </a:spcBef>
              <a:spcAft>
                <a:spcPts val="0"/>
              </a:spcAft>
              <a:buSzPts val="1400"/>
              <a:buNone/>
            </a:pPr>
            <a:r>
              <a:rPr lang="en-GB">
                <a:solidFill>
                  <a:srgbClr val="111111"/>
                </a:solidFill>
                <a:latin typeface="Roboto"/>
                <a:ea typeface="Roboto"/>
                <a:cs typeface="Roboto"/>
                <a:sym typeface="Roboto"/>
              </a:rPr>
              <a:t> It provides a roadmap for organizations to assess their current level of cybersecurity, identify potential vulnerabilities, and implement strategies for continuous improvement. It ensures that systems are adequately protected by recommending the implementation of a wide range of parameters essential to information security</a:t>
            </a:r>
            <a:endParaRPr b="1">
              <a:latin typeface="Montserrat"/>
              <a:ea typeface="Montserrat"/>
              <a:cs typeface="Montserrat"/>
              <a:sym typeface="Montserrat"/>
            </a:endParaRPr>
          </a:p>
        </p:txBody>
      </p:sp>
      <p:sp>
        <p:nvSpPr>
          <p:cNvPr id="1562" name="Google Shape;1562;g2dd7ed28ed9_0_1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de68eed578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g2de68eed578_2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rgbClr val="111111"/>
                </a:solidFill>
                <a:latin typeface="Montserrat"/>
                <a:ea typeface="Montserrat"/>
                <a:cs typeface="Montserrat"/>
                <a:sym typeface="Montserrat"/>
              </a:rPr>
              <a:t>Maturity assessment allows for continuous assessment of vulnerabilities and potential breaches …customised approaches for small organisations…understand were you can customise, the cost, and the use ie. what you need to achieve now….follow through from being to end…also be aware that partner organisations require adherence to one or more of the maturity model eg. HITRUST certification required for US organisations</a:t>
            </a:r>
            <a:endParaRPr>
              <a:solidFill>
                <a:srgbClr val="111111"/>
              </a:solidFill>
              <a:latin typeface="Montserrat"/>
              <a:ea typeface="Montserrat"/>
              <a:cs typeface="Montserrat"/>
              <a:sym typeface="Montserrat"/>
            </a:endParaRPr>
          </a:p>
        </p:txBody>
      </p:sp>
      <p:sp>
        <p:nvSpPr>
          <p:cNvPr id="1570" name="Google Shape;1570;g2de68eed578_2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2df87c344c6_2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3" name="Google Shape;1583;g2df87c344c6_2_4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1584" name="Google Shape;1584;g2df87c344c6_2_4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2dd7ed28ed9_0_1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g2dd7ed28ed9_0_1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3" name="Google Shape;1593;g2dd7ed28ed9_0_1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2ddb2128a15_1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g2ddb2128a15_1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2" name="Google Shape;1602;g2ddb2128a15_1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ddb2128a15_1_1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5" name="Google Shape;1755;g2ddb2128a15_1_15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Staff training:</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1000"/>
              </a:spcBef>
              <a:spcAft>
                <a:spcPts val="0"/>
              </a:spcAft>
              <a:buSzPts val="1400"/>
              <a:buFont typeface="Montserrat"/>
              <a:buChar char="●"/>
            </a:pPr>
            <a:r>
              <a:rPr lang="en-GB">
                <a:latin typeface="Montserrat"/>
                <a:ea typeface="Montserrat"/>
                <a:cs typeface="Montserrat"/>
                <a:sym typeface="Montserrat"/>
              </a:rPr>
              <a:t>80 percent of the security breaches in the healthcare sector since the enactment of HIPAA trace back to people within the organization, Improvement on training to make it current, relevant, and intelligence-based (inclusive of both in-house and external sources) and improve staff situational awareness, Human behavior and simple mistakes, regardless of industry, are a large factor in data loss - </a:t>
            </a:r>
            <a:r>
              <a:rPr lang="en-GB" u="sng">
                <a:solidFill>
                  <a:schemeClr val="hlink"/>
                </a:solidFill>
                <a:latin typeface="Montserrat"/>
                <a:ea typeface="Montserrat"/>
                <a:cs typeface="Montserrat"/>
                <a:sym typeface="Montserrat"/>
                <a:hlinkClick r:id="rId3"/>
              </a:rPr>
              <a:t>Maturity Model for healthcare organisations, 2021 </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p>
        </p:txBody>
      </p:sp>
      <p:sp>
        <p:nvSpPr>
          <p:cNvPr id="1756" name="Google Shape;1756;g2ddb2128a15_1_1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dd7ed28ed9_0_6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dd7ed28ed9_0_6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2dd7ed28ed9_0_6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20312f5639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2" name="Google Shape;1802;g20312f5639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3" name="Google Shape;1803;g20312f5639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2dd7ed28ed9_0_1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g2dd7ed28ed9_0_18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0" name="Google Shape;1810;g2dd7ed28ed9_0_18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2dd7ed28ed9_0_1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9" name="Google Shape;1819;g2dd7ed28ed9_0_1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0" name="Google Shape;1820;g2dd7ed28ed9_0_19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g2dd7ed28ed9_0_1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4" name="Google Shape;1854;g2dd7ed28ed9_0_19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Digital Health Ecosystem </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just" rtl="0">
              <a:lnSpc>
                <a:spcPct val="115000"/>
              </a:lnSpc>
              <a:spcBef>
                <a:spcPts val="0"/>
              </a:spcBef>
              <a:spcAft>
                <a:spcPts val="0"/>
              </a:spcAft>
              <a:buClr>
                <a:srgbClr val="000000"/>
              </a:buClr>
              <a:buSzPts val="1000"/>
              <a:buFont typeface="Arial"/>
              <a:buNone/>
            </a:pPr>
            <a:r>
              <a:rPr lang="en-GB" sz="1000" u="sng">
                <a:solidFill>
                  <a:srgbClr val="1967D2"/>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https://iris.who.int/bitstream/handle/10665/311941/9789241550505-eng.pdf?sequence=31</a:t>
            </a:r>
            <a:endParaRPr sz="1000">
              <a:latin typeface="Arial"/>
              <a:ea typeface="Arial"/>
              <a:cs typeface="Arial"/>
              <a:sym typeface="Arial"/>
            </a:endParaRPr>
          </a:p>
          <a:p>
            <a:pPr marL="0" lvl="0" indent="0" algn="l" rtl="0">
              <a:lnSpc>
                <a:spcPct val="100000"/>
              </a:lnSpc>
              <a:spcBef>
                <a:spcPts val="0"/>
              </a:spcBef>
              <a:spcAft>
                <a:spcPts val="0"/>
              </a:spcAft>
              <a:buSzPts val="1400"/>
              <a:buNone/>
            </a:pPr>
            <a:endParaRPr b="1"/>
          </a:p>
        </p:txBody>
      </p:sp>
      <p:sp>
        <p:nvSpPr>
          <p:cNvPr id="1855" name="Google Shape;1855;g2dd7ed28ed9_0_19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dd7ed28ed9_0_1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g2dd7ed28ed9_0_19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7" name="Google Shape;1867;g2dd7ed28ed9_0_19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dd7ed28ed9_0_1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g2dd7ed28ed9_0_19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What is e in eHealth, what is Health…explain. Digital systems have grown especially for health hence key to understand……</a:t>
            </a:r>
            <a:endParaRPr/>
          </a:p>
        </p:txBody>
      </p:sp>
      <p:sp>
        <p:nvSpPr>
          <p:cNvPr id="1878" name="Google Shape;1878;g2dd7ed28ed9_0_19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2dd7ed28ed9_0_19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7" name="Google Shape;1887;g2dd7ed28ed9_0_19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Montserrat"/>
                <a:ea typeface="Montserrat"/>
                <a:cs typeface="Montserrat"/>
                <a:sym typeface="Montserrat"/>
              </a:rPr>
              <a:t>Within the lily model, the six literacies are organised into two central types: analytic (traditional, media, information) and context-specific (computer, scientific, health).</a:t>
            </a:r>
            <a:endParaRPr>
              <a:latin typeface="Montserrat"/>
              <a:ea typeface="Montserrat"/>
              <a:cs typeface="Montserrat"/>
              <a:sym typeface="Montserrat"/>
            </a:endParaRPr>
          </a:p>
        </p:txBody>
      </p:sp>
      <p:sp>
        <p:nvSpPr>
          <p:cNvPr id="1888" name="Google Shape;1888;g2dd7ed28ed9_0_19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2dd7ed28ed9_0_1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1" name="Google Shape;1901;g2dd7ed28ed9_0_19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1150" algn="l" rtl="0">
              <a:lnSpc>
                <a:spcPct val="90000"/>
              </a:lnSpc>
              <a:spcBef>
                <a:spcPts val="1000"/>
              </a:spcBef>
              <a:spcAft>
                <a:spcPts val="0"/>
              </a:spcAft>
              <a:buClr>
                <a:schemeClr val="dk1"/>
              </a:buClr>
              <a:buSzPts val="1300"/>
              <a:buFont typeface="Calibri"/>
              <a:buChar char="-"/>
            </a:pPr>
            <a:r>
              <a:rPr lang="en-GB" sz="1300"/>
              <a:t>How the user who is not sophisticated engages with the technology </a:t>
            </a:r>
            <a:endParaRPr sz="1300"/>
          </a:p>
          <a:p>
            <a:pPr marL="457200" lvl="0" indent="-311150" algn="l" rtl="0">
              <a:lnSpc>
                <a:spcPct val="90000"/>
              </a:lnSpc>
              <a:spcBef>
                <a:spcPts val="0"/>
              </a:spcBef>
              <a:spcAft>
                <a:spcPts val="0"/>
              </a:spcAft>
              <a:buClr>
                <a:schemeClr val="dk1"/>
              </a:buClr>
              <a:buSzPts val="1300"/>
              <a:buFont typeface="Calibri"/>
              <a:buChar char="-"/>
            </a:pPr>
            <a:r>
              <a:rPr lang="en-GB" sz="1300"/>
              <a:t>The naivety of the the patients (older patients, younger patients)</a:t>
            </a:r>
            <a:endParaRPr sz="1300"/>
          </a:p>
          <a:p>
            <a:pPr marL="0" lvl="0" indent="0" algn="l" rtl="0">
              <a:lnSpc>
                <a:spcPct val="100000"/>
              </a:lnSpc>
              <a:spcBef>
                <a:spcPts val="0"/>
              </a:spcBef>
              <a:spcAft>
                <a:spcPts val="0"/>
              </a:spcAft>
              <a:buClr>
                <a:schemeClr val="dk1"/>
              </a:buClr>
              <a:buSzPts val="1100"/>
              <a:buFont typeface="Arial"/>
              <a:buNone/>
            </a:pPr>
            <a:r>
              <a:rPr lang="en-GB" sz="1300"/>
              <a:t>Healthcare workers understanding and building on that understanding and risks and breaches around this…Brad clinical examples</a:t>
            </a:r>
            <a:endParaRPr/>
          </a:p>
        </p:txBody>
      </p:sp>
      <p:sp>
        <p:nvSpPr>
          <p:cNvPr id="1902" name="Google Shape;1902;g2dd7ed28ed9_0_19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2dd7ed28ed9_0_20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8" name="Google Shape;1908;g2dd7ed28ed9_0_20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r>
              <a:rPr lang="en-GB"/>
              <a:t>People often the source of data breach. Remember the 3 p’s: People affected: source of vulnerability is internal staff…lack of skilled individual, lack of consistency with maturity assessment…</a:t>
            </a:r>
            <a:endParaRPr/>
          </a:p>
        </p:txBody>
      </p:sp>
      <p:sp>
        <p:nvSpPr>
          <p:cNvPr id="1909" name="Google Shape;1909;g2dd7ed28ed9_0_20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dd7ed28ed9_0_2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4" name="Google Shape;1924;g2dd7ed28ed9_0_20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r>
              <a:rPr lang="en-GB" b="1">
                <a:latin typeface="Montserrat"/>
                <a:ea typeface="Montserrat"/>
                <a:cs typeface="Montserrat"/>
                <a:sym typeface="Montserrat"/>
              </a:rPr>
              <a:t>Directed towards how to assist small organisations…assumption is that bigger organisations know how to protect themselves but for the smaller guys, there are resiliency resources and frameworks that can assist strengthening of resiliency…NIST 7 step resiliency plan….supports continuous and consistent training of staff and self assessment of maturity….Must</a:t>
            </a:r>
            <a:endParaRPr b="1">
              <a:latin typeface="Montserrat"/>
              <a:ea typeface="Montserrat"/>
              <a:cs typeface="Montserrat"/>
              <a:sym typeface="Montserrat"/>
            </a:endParaRPr>
          </a:p>
        </p:txBody>
      </p:sp>
      <p:sp>
        <p:nvSpPr>
          <p:cNvPr id="1925" name="Google Shape;1925;g2dd7ed28ed9_0_20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ddb2128a15_1_4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ddb2128a15_1_45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
        <p:nvSpPr>
          <p:cNvPr id="182" name="Google Shape;182;g2ddb2128a15_1_45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2ddb2128a1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g2ddb2128a1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What does this look like across small and large organisations……expensive and time</a:t>
            </a:r>
            <a:endParaRPr b="1">
              <a:latin typeface="Montserrat"/>
              <a:ea typeface="Montserrat"/>
              <a:cs typeface="Montserrat"/>
              <a:sym typeface="Montserrat"/>
            </a:endParaRPr>
          </a:p>
        </p:txBody>
      </p:sp>
      <p:sp>
        <p:nvSpPr>
          <p:cNvPr id="1937" name="Google Shape;1937;g2ddb2128a1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2ddb2128a15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2" name="Google Shape;1952;g2ddb2128a15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Practices that organisations that setup for cyber resiliency…non-exhaustive, can mention others to create awareness….Can open to the audience….</a:t>
            </a:r>
            <a:endParaRPr b="1">
              <a:latin typeface="Montserrat"/>
              <a:ea typeface="Montserrat"/>
              <a:cs typeface="Montserrat"/>
              <a:sym typeface="Montserrat"/>
            </a:endParaRPr>
          </a:p>
        </p:txBody>
      </p:sp>
      <p:sp>
        <p:nvSpPr>
          <p:cNvPr id="1953" name="Google Shape;1953;g2ddb2128a15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2ddb2128a15_1_17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g2ddb2128a15_1_17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3" name="Google Shape;1963;g2ddb2128a15_1_17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2dd7ed28ed9_0_2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7" name="Google Shape;2017;g2dd7ed28ed9_0_2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p>
        </p:txBody>
      </p:sp>
      <p:sp>
        <p:nvSpPr>
          <p:cNvPr id="2018" name="Google Shape;2018;g2dd7ed28ed9_0_20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2dd7ed28ed9_0_2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g2dd7ed28ed9_0_2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 </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3"/>
              </a:rPr>
              <a:t>Image</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2065" name="Google Shape;2065;g2dd7ed28ed9_0_2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2dd7ed28ed9_0_2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g2dd7ed28ed9_0_2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
        <p:nvSpPr>
          <p:cNvPr id="2076" name="Google Shape;2076;g2dd7ed28ed9_0_2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2ddb2128a15_1_3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7" name="Google Shape;2107;g2ddb2128a15_1_34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Not just platforms…regulations and policies in place….Ask the audience: Are you aware of compliance and reg frameworks that govern you domestically…. And when engaging and sharing data globally……</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The important of the enabling environment….Breaking it down from a different perspective to understand the patient data journey and the domestic vs the international digital health data use and journey…Be alert to fines, liabilities if compliance is not adhered to…eg. Telemedicine vs telehealth legislation and guidelines and use across countries and regions vary…breaches and compliance eg. EU examples (EU to EU) but EU to USA?</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Data: </a:t>
            </a:r>
            <a:r>
              <a:rPr lang="en-GB">
                <a:latin typeface="Montserrat"/>
                <a:ea typeface="Montserrat"/>
                <a:cs typeface="Montserrat"/>
                <a:sym typeface="Montserrat"/>
              </a:rPr>
              <a:t>What happens when you have medical tourism - Who’s territory standard do we use</a:t>
            </a:r>
            <a:r>
              <a:rPr lang="en-GB" b="1">
                <a:latin typeface="Montserrat"/>
                <a:ea typeface="Montserrat"/>
                <a:cs typeface="Montserrat"/>
                <a:sym typeface="Montserrat"/>
              </a:rPr>
              <a:t> - Jurisdiction consideration of record ownership as well as record keeping, liability questions (If I consult with a patient in country X what happens)</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3"/>
              </a:rPr>
              <a:t>Brazil</a:t>
            </a:r>
            <a:r>
              <a:rPr lang="en-GB">
                <a:latin typeface="Montserrat"/>
                <a:ea typeface="Montserrat"/>
                <a:cs typeface="Montserrat"/>
                <a:sym typeface="Montserrat"/>
              </a:rPr>
              <a:t>, </a:t>
            </a:r>
            <a:r>
              <a:rPr lang="en-GB">
                <a:solidFill>
                  <a:schemeClr val="hlink"/>
                </a:solidFill>
                <a:uFill>
                  <a:noFill/>
                </a:uFill>
                <a:latin typeface="Montserrat"/>
                <a:ea typeface="Montserrat"/>
                <a:cs typeface="Montserrat"/>
                <a:sym typeface="Montserrat"/>
                <a:hlinkClick r:id="rId4"/>
              </a:rPr>
              <a:t>LGPD and GDPR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5"/>
              </a:rPr>
              <a:t>Brazil regulation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6"/>
              </a:rPr>
              <a:t>UAE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7"/>
              </a:rPr>
              <a:t>African Union Convention on Cybersecurity and Personal Data Protection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3"/>
              </a:rPr>
              <a:t>POPIA</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8"/>
              </a:rPr>
              <a:t>APEC Cross-Border Privacy Rules (CBPR)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9"/>
              </a:rPr>
              <a:t>Global data alliance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8"/>
              </a:rPr>
              <a:t>Global Alliance for Genomics and Health (GA4GE)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10"/>
              </a:rPr>
              <a:t>mApps in Africa</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11"/>
              </a:rPr>
              <a:t>Data Sharing in Africa</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accent1"/>
                </a:solidFill>
                <a:latin typeface="Montserrat"/>
                <a:ea typeface="Montserrat"/>
                <a:cs typeface="Montserrat"/>
                <a:sym typeface="Montserrat"/>
              </a:rPr>
              <a:t>Act on the Protection of Personal Information (APPI) - Japan</a:t>
            </a:r>
            <a:endParaRPr>
              <a:solidFill>
                <a:schemeClr val="accent1"/>
              </a:solidFill>
              <a:latin typeface="Montserrat"/>
              <a:ea typeface="Montserrat"/>
              <a:cs typeface="Montserrat"/>
              <a:sym typeface="Montserrat"/>
            </a:endParaRPr>
          </a:p>
        </p:txBody>
      </p:sp>
      <p:sp>
        <p:nvSpPr>
          <p:cNvPr id="2108" name="Google Shape;2108;g2ddb2128a15_1_34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g2dee94bbc4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2" name="Google Shape;2182;g2dee94bbc4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3" name="Google Shape;2183;g2dee94bbc4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2dd7ed28ed9_0_2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9" name="Google Shape;2189;g2dd7ed28ed9_0_2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b="1">
                <a:latin typeface="Montserrat"/>
                <a:ea typeface="Montserrat"/>
                <a:cs typeface="Montserrat"/>
                <a:sym typeface="Montserrat"/>
              </a:rPr>
              <a:t>Reference </a:t>
            </a:r>
            <a:endParaRPr b="1">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3"/>
              </a:rPr>
              <a:t>Image</a:t>
            </a:r>
            <a:r>
              <a:rPr lang="en-GB">
                <a:latin typeface="Montserrat"/>
                <a:ea typeface="Montserrat"/>
                <a:cs typeface="Montserrat"/>
                <a:sym typeface="Montserrat"/>
              </a:rPr>
              <a:t> </a:t>
            </a:r>
            <a:endParaRPr/>
          </a:p>
        </p:txBody>
      </p:sp>
      <p:sp>
        <p:nvSpPr>
          <p:cNvPr id="2190" name="Google Shape;2190;g2dd7ed28ed9_0_2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2dd7ed28ed9_0_2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g2dd7ed28ed9_0_2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114300" lvl="0" indent="0" algn="l" rtl="0">
              <a:lnSpc>
                <a:spcPct val="115000"/>
              </a:lnSpc>
              <a:spcBef>
                <a:spcPts val="900"/>
              </a:spcBef>
              <a:spcAft>
                <a:spcPts val="0"/>
              </a:spcAft>
              <a:buSzPts val="1400"/>
              <a:buNone/>
            </a:pPr>
            <a:r>
              <a:rPr lang="en-GB" b="1">
                <a:latin typeface="Montserrat"/>
                <a:ea typeface="Montserrat"/>
                <a:cs typeface="Montserrat"/>
                <a:sym typeface="Montserrat"/>
              </a:rPr>
              <a:t>FHIR - universal health data translation vs API (varies across platforms). Disposal is not assumed</a:t>
            </a:r>
            <a:endParaRPr b="1">
              <a:latin typeface="Montserrat"/>
              <a:ea typeface="Montserrat"/>
              <a:cs typeface="Montserrat"/>
              <a:sym typeface="Montserrat"/>
            </a:endParaRPr>
          </a:p>
          <a:p>
            <a:pPr marL="114300" marR="114300" lvl="0" indent="0" algn="l" rtl="0">
              <a:lnSpc>
                <a:spcPct val="115000"/>
              </a:lnSpc>
              <a:spcBef>
                <a:spcPts val="900"/>
              </a:spcBef>
              <a:spcAft>
                <a:spcPts val="0"/>
              </a:spcAft>
              <a:buSzPts val="1400"/>
              <a:buNone/>
            </a:pPr>
            <a:endParaRPr/>
          </a:p>
          <a:p>
            <a:pPr marL="114300" marR="114300" lvl="0" indent="0" algn="l" rtl="0">
              <a:lnSpc>
                <a:spcPct val="115000"/>
              </a:lnSpc>
              <a:spcBef>
                <a:spcPts val="900"/>
              </a:spcBef>
              <a:spcAft>
                <a:spcPts val="600"/>
              </a:spcAft>
              <a:buSzPts val="1400"/>
              <a:buNone/>
            </a:pPr>
            <a:endParaRPr b="1"/>
          </a:p>
        </p:txBody>
      </p:sp>
      <p:sp>
        <p:nvSpPr>
          <p:cNvPr id="2201" name="Google Shape;2201;g2dd7ed28ed9_0_2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dd7ed28ed9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dd7ed28ed9_0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2dd7ed28ed9_0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2dfd42aeebb_2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5" name="Google Shape;2245;g2dfd42aeebb_2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15000"/>
              </a:lnSpc>
              <a:spcBef>
                <a:spcPts val="900"/>
              </a:spcBef>
              <a:spcAft>
                <a:spcPts val="0"/>
              </a:spcAft>
              <a:buSzPts val="1400"/>
              <a:buNone/>
            </a:pPr>
            <a:r>
              <a:rPr lang="en-GB" b="1"/>
              <a:t>Ureshnie notes: recall the importance of guidelines that are there to protect the data and all stakeholders the threats that exist throughout the healthcare data journey in the ecosystem</a:t>
            </a:r>
            <a:endParaRPr b="1"/>
          </a:p>
          <a:p>
            <a:pPr marL="114300" marR="114300" lvl="0" indent="0" algn="l" rtl="0">
              <a:lnSpc>
                <a:spcPct val="115000"/>
              </a:lnSpc>
              <a:spcBef>
                <a:spcPts val="900"/>
              </a:spcBef>
              <a:spcAft>
                <a:spcPts val="0"/>
              </a:spcAft>
              <a:buSzPts val="1400"/>
              <a:buNone/>
            </a:pPr>
            <a:endParaRPr/>
          </a:p>
          <a:p>
            <a:pPr marL="114300" marR="114300" lvl="0" indent="0" algn="l" rtl="0">
              <a:lnSpc>
                <a:spcPct val="115000"/>
              </a:lnSpc>
              <a:spcBef>
                <a:spcPts val="900"/>
              </a:spcBef>
              <a:spcAft>
                <a:spcPts val="600"/>
              </a:spcAft>
              <a:buSzPts val="1400"/>
              <a:buNone/>
            </a:pPr>
            <a:endParaRPr b="1"/>
          </a:p>
        </p:txBody>
      </p:sp>
      <p:sp>
        <p:nvSpPr>
          <p:cNvPr id="2246" name="Google Shape;2246;g2dfd42aeebb_2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2dd7ed28ed9_0_2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9" name="Google Shape;2269;g2dd7ed28ed9_0_2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300" marR="114300" lvl="0" indent="0" algn="l" rtl="0">
              <a:lnSpc>
                <a:spcPct val="115000"/>
              </a:lnSpc>
              <a:spcBef>
                <a:spcPts val="900"/>
              </a:spcBef>
              <a:spcAft>
                <a:spcPts val="0"/>
              </a:spcAft>
              <a:buSzPts val="1400"/>
              <a:buNone/>
            </a:pPr>
            <a:r>
              <a:rPr lang="en-GB" b="1"/>
              <a:t>Ureshnie notes: recall the importance of guidelines that are there to protect the data and all stakeholders the threats that exist throughout the healthcare data journey in the ecosystem</a:t>
            </a:r>
            <a:endParaRPr b="1"/>
          </a:p>
          <a:p>
            <a:pPr marL="114300" marR="114300" lvl="0" indent="0" algn="l" rtl="0">
              <a:lnSpc>
                <a:spcPct val="115000"/>
              </a:lnSpc>
              <a:spcBef>
                <a:spcPts val="900"/>
              </a:spcBef>
              <a:spcAft>
                <a:spcPts val="0"/>
              </a:spcAft>
              <a:buSzPts val="1400"/>
              <a:buNone/>
            </a:pPr>
            <a:endParaRPr/>
          </a:p>
          <a:p>
            <a:pPr marL="114300" marR="114300" lvl="0" indent="0" algn="l" rtl="0">
              <a:lnSpc>
                <a:spcPct val="115000"/>
              </a:lnSpc>
              <a:spcBef>
                <a:spcPts val="900"/>
              </a:spcBef>
              <a:spcAft>
                <a:spcPts val="600"/>
              </a:spcAft>
              <a:buSzPts val="1400"/>
              <a:buNone/>
            </a:pPr>
            <a:endParaRPr b="1"/>
          </a:p>
        </p:txBody>
      </p:sp>
      <p:sp>
        <p:nvSpPr>
          <p:cNvPr id="2270" name="Google Shape;2270;g2dd7ed28ed9_0_2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g2dd7ed28ed9_0_2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6" name="Google Shape;2276;g2dd7ed28ed9_0_2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Montserrat"/>
                <a:ea typeface="Montserrat"/>
                <a:cs typeface="Montserrat"/>
                <a:sym typeface="Montserrat"/>
              </a:rPr>
              <a:t>. An interoperable digital health ecosystem should enable the seamless and secure exchange of health data by and between users, health care providers, health systems managers, and health data services. Health data are predominantly generated by and processed between health care providers and the health care community. Sharing health data in the context of a person-centric digital health ecosystem and for the purpose of public interest should be encouraged with the patient’s consent, when undertaken in a manner that is built on trust, protects patient privacy, secures digital systems, and protects against malign or inappropriate use. . Such sharing is vital as it can contribute to the enhancement of quality of processes, the outcomes of health services and the continuity of care for patients (primary use of health data).   - </a:t>
            </a:r>
            <a:r>
              <a:rPr lang="en-GB" u="sng">
                <a:solidFill>
                  <a:schemeClr val="hlink"/>
                </a:solidFill>
                <a:latin typeface="Montserrat"/>
                <a:ea typeface="Montserrat"/>
                <a:cs typeface="Montserrat"/>
                <a:sym typeface="Montserrat"/>
                <a:hlinkClick r:id="rId3"/>
              </a:rPr>
              <a:t>WHO Digital Health Strategy</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04800" algn="l" rtl="0">
              <a:lnSpc>
                <a:spcPct val="100000"/>
              </a:lnSpc>
              <a:spcBef>
                <a:spcPts val="100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FHIR Standard</a:t>
            </a:r>
            <a:r>
              <a:rPr lang="en-GB" u="sng">
                <a:solidFill>
                  <a:srgbClr val="FFFFFF"/>
                </a:solidFill>
                <a:latin typeface="Montserrat"/>
                <a:ea typeface="Montserrat"/>
                <a:cs typeface="Montserrat"/>
                <a:sym typeface="Montserrat"/>
              </a:rPr>
              <a:t> </a:t>
            </a:r>
            <a:endParaRPr u="sng">
              <a:solidFill>
                <a:srgbClr val="FFFFFF"/>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FHIR Standard</a:t>
            </a:r>
            <a:r>
              <a:rPr lang="en-GB" u="sng">
                <a:solidFill>
                  <a:srgbClr val="FFFFFF"/>
                </a:solidFill>
                <a:latin typeface="Montserrat"/>
                <a:ea typeface="Montserrat"/>
                <a:cs typeface="Montserrat"/>
                <a:sym typeface="Montserrat"/>
              </a:rPr>
              <a:t> </a:t>
            </a:r>
            <a:endParaRPr u="sng">
              <a:solidFill>
                <a:srgbClr val="FFFFFF"/>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ENISA Interoperability</a:t>
            </a:r>
            <a:r>
              <a:rPr lang="en-GB" u="sng">
                <a:solidFill>
                  <a:srgbClr val="FFFFFF"/>
                </a:solidFill>
                <a:latin typeface="Montserrat"/>
                <a:ea typeface="Montserrat"/>
                <a:cs typeface="Montserrat"/>
                <a:sym typeface="Montserrat"/>
              </a:rPr>
              <a:t> </a:t>
            </a:r>
            <a:endParaRPr>
              <a:latin typeface="Montserrat"/>
              <a:ea typeface="Montserrat"/>
              <a:cs typeface="Montserrat"/>
              <a:sym typeface="Montserrat"/>
            </a:endParaRPr>
          </a:p>
        </p:txBody>
      </p:sp>
      <p:sp>
        <p:nvSpPr>
          <p:cNvPr id="2277" name="Google Shape;2277;g2dd7ed28ed9_0_2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2dd7ed28ed9_0_25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8" name="Google Shape;2288;g2dd7ed28ed9_0_25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u="sng">
                <a:solidFill>
                  <a:schemeClr val="hlink"/>
                </a:solidFill>
                <a:latin typeface="Montserrat"/>
                <a:ea typeface="Montserrat"/>
                <a:cs typeface="Montserrat"/>
                <a:sym typeface="Montserrat"/>
                <a:hlinkClick r:id="rId3"/>
              </a:rPr>
              <a:t>https://www.youtube.com/watch?v=YbQcJj1GqH0&amp;pp=ygUERkhJUg%3D%3D</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Image shows the flow of data</a:t>
            </a:r>
            <a:r>
              <a:rPr lang="en-GB">
                <a:latin typeface="Montserrat"/>
                <a:ea typeface="Montserrat"/>
                <a:cs typeface="Montserrat"/>
                <a:sym typeface="Montserrat"/>
              </a:rPr>
              <a:t> - The increasing demand for accurate and efficient healthcare services highlights the importance of effective communication among diverse healthcare systems. Interoperability plays a critical role in delivering coordinated</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patient care, enabling data sharing, and supporting informed decision-making processes.</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100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66% FHIR API use in USA</a:t>
            </a:r>
            <a:r>
              <a:rPr lang="en-GB" u="sng">
                <a:solidFill>
                  <a:srgbClr val="FFFFFF"/>
                </a:solidFill>
                <a:latin typeface="Montserrat"/>
                <a:ea typeface="Montserrat"/>
                <a:cs typeface="Montserrat"/>
                <a:sym typeface="Montserrat"/>
              </a:rPr>
              <a:t> </a:t>
            </a:r>
            <a:endParaRPr u="sng">
              <a:solidFill>
                <a:srgbClr val="FFFFFF"/>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API in Access</a:t>
            </a:r>
            <a:r>
              <a:rPr lang="en-GB" u="sng">
                <a:solidFill>
                  <a:srgbClr val="FFFFFF"/>
                </a:solidFill>
                <a:latin typeface="Montserrat"/>
                <a:ea typeface="Montserrat"/>
                <a:cs typeface="Montserrat"/>
                <a:sym typeface="Montserrat"/>
              </a:rPr>
              <a:t> </a:t>
            </a:r>
            <a:endParaRPr u="sng">
              <a:solidFill>
                <a:srgbClr val="FFFFFF"/>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rgbClr val="1155CC"/>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KEY PRIVACY AND SECURITY CONSIDERATIONS FOR HEALTHCARE APPLICATION PROGRAMMING INTERFACES (APIS) </a:t>
            </a:r>
            <a:r>
              <a:rPr lang="en-GB" u="sng">
                <a:solidFill>
                  <a:srgbClr val="FFFFFF"/>
                </a:solidFill>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a:latin typeface="Montserrat"/>
                <a:ea typeface="Montserrat"/>
                <a:cs typeface="Montserrat"/>
                <a:sym typeface="Montserrat"/>
              </a:rPr>
              <a:t>By providing a flexible, extensible, and resource based standard, FHIR enables the seamless exchange of health- care information, which is crucial for delivering coordinated patient care, improving clinical decision-making, and reducing healthcare costs.</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u="sng">
                <a:latin typeface="Montserrat"/>
                <a:ea typeface="Montserrat"/>
                <a:cs typeface="Montserrat"/>
                <a:sym typeface="Montserrat"/>
              </a:rPr>
              <a:t>USA</a:t>
            </a:r>
            <a:endParaRPr b="1" u="sng">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In the USA - More than two-thirds of hospitals reported using a HL7® Fast Healthcare Interoperability Resource (FHIR®) API to enable patient access to data in 2022</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Four in five hospitals used APIs to enable apps to write data to the EHR and read EHR data, respectively</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Char char="●"/>
            </a:pPr>
            <a:r>
              <a:rPr lang="en-GB">
                <a:latin typeface="Montserrat"/>
                <a:ea typeface="Montserrat"/>
                <a:cs typeface="Montserrat"/>
                <a:sym typeface="Montserrat"/>
              </a:rPr>
              <a:t>HL7 is a not-for-profit, </a:t>
            </a:r>
            <a:r>
              <a:rPr lang="en-GB" b="1">
                <a:latin typeface="Montserrat"/>
                <a:ea typeface="Montserrat"/>
                <a:cs typeface="Montserrat"/>
                <a:sym typeface="Montserrat"/>
              </a:rPr>
              <a:t>ANSI-accredited standards </a:t>
            </a:r>
            <a:r>
              <a:rPr lang="en-GB">
                <a:latin typeface="Montserrat"/>
                <a:ea typeface="Montserrat"/>
                <a:cs typeface="Montserrat"/>
                <a:sym typeface="Montserrat"/>
              </a:rPr>
              <a:t>developing organization dedicated to providing a comprehensive framework and related standards for the exchange, integration, sharing, and retrieval of electronic health information that supports clinical practice and the management, delivery and evaluation of health services</a:t>
            </a:r>
            <a:endParaRPr>
              <a:latin typeface="Montserrat"/>
              <a:ea typeface="Montserrat"/>
              <a:cs typeface="Montserrat"/>
              <a:sym typeface="Montserrat"/>
            </a:endParaRPr>
          </a:p>
          <a:p>
            <a:pPr marL="914400" lvl="1"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ANSI accreditation refers to the recognition given by the American Natio nal Standards Institute (ANSI) to standards developers that adhere to ANSI’s requirements and oversight</a:t>
            </a: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Char char="●"/>
            </a:pPr>
            <a:r>
              <a:rPr lang="en-GB">
                <a:latin typeface="Montserrat"/>
                <a:ea typeface="Montserrat"/>
                <a:cs typeface="Montserrat"/>
                <a:sym typeface="Montserrat"/>
              </a:rPr>
              <a:t>The FHIR defines the </a:t>
            </a:r>
            <a:r>
              <a:rPr lang="en-GB" b="1">
                <a:latin typeface="Montserrat"/>
                <a:ea typeface="Montserrat"/>
                <a:cs typeface="Montserrat"/>
                <a:sym typeface="Montserrat"/>
              </a:rPr>
              <a:t>“standards for healthcare data exchange</a:t>
            </a:r>
            <a:r>
              <a:rPr lang="en-GB">
                <a:latin typeface="Montserrat"/>
                <a:ea typeface="Montserrat"/>
                <a:cs typeface="Montserrat"/>
                <a:sym typeface="Montserrat"/>
              </a:rPr>
              <a:t>, including </a:t>
            </a:r>
            <a:r>
              <a:rPr lang="en-GB" b="1">
                <a:latin typeface="Montserrat"/>
                <a:ea typeface="Montserrat"/>
                <a:cs typeface="Montserrat"/>
                <a:sym typeface="Montserrat"/>
              </a:rPr>
              <a:t>how healthcare information can be shared</a:t>
            </a:r>
            <a:r>
              <a:rPr lang="en-GB">
                <a:latin typeface="Montserrat"/>
                <a:ea typeface="Montserrat"/>
                <a:cs typeface="Montserrat"/>
                <a:sym typeface="Montserrat"/>
              </a:rPr>
              <a:t> between</a:t>
            </a:r>
            <a:r>
              <a:rPr lang="en-GB" b="1">
                <a:latin typeface="Montserrat"/>
                <a:ea typeface="Montserrat"/>
                <a:cs typeface="Montserrat"/>
                <a:sym typeface="Montserrat"/>
              </a:rPr>
              <a:t> different computer systems</a:t>
            </a:r>
            <a:r>
              <a:rPr lang="en-GB">
                <a:latin typeface="Montserrat"/>
                <a:ea typeface="Montserrat"/>
                <a:cs typeface="Montserrat"/>
                <a:sym typeface="Montserrat"/>
              </a:rPr>
              <a:t> regardless of the way it is stored”</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FHIR makes it simple for patients to manage their care, even if they see multiple providers in different healthcare organizations and use multiple plans (multiple payers using multiple EHRs). By creating a unified, single personal patient health record that integrates data from different formats</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FHIR standards deliver a complete view of patient information to improve overall care coordination and clinical decision support.</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b="1">
                <a:latin typeface="Montserrat"/>
                <a:ea typeface="Montserrat"/>
                <a:cs typeface="Montserrat"/>
                <a:sym typeface="Montserrat"/>
              </a:rPr>
              <a:t>FHIR describes </a:t>
            </a:r>
            <a:endParaRPr b="1">
              <a:latin typeface="Montserrat"/>
              <a:ea typeface="Montserrat"/>
              <a:cs typeface="Montserrat"/>
              <a:sym typeface="Montserrat"/>
            </a:endParaRPr>
          </a:p>
          <a:p>
            <a:pPr marL="914400" lvl="1"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Data elements,</a:t>
            </a:r>
            <a:endParaRPr>
              <a:latin typeface="Montserrat"/>
              <a:ea typeface="Montserrat"/>
              <a:cs typeface="Montserrat"/>
              <a:sym typeface="Montserrat"/>
            </a:endParaRPr>
          </a:p>
          <a:p>
            <a:pPr marL="914400" lvl="1"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Messaging and document formats</a:t>
            </a:r>
            <a:endParaRPr>
              <a:latin typeface="Montserrat"/>
              <a:ea typeface="Montserrat"/>
              <a:cs typeface="Montserrat"/>
              <a:sym typeface="Montserrat"/>
            </a:endParaRPr>
          </a:p>
          <a:p>
            <a:pPr marL="914400" lvl="1" indent="-304800" algn="l" rtl="0">
              <a:lnSpc>
                <a:spcPct val="100000"/>
              </a:lnSpc>
              <a:spcBef>
                <a:spcPts val="0"/>
              </a:spcBef>
              <a:spcAft>
                <a:spcPts val="0"/>
              </a:spcAft>
              <a:buSzPts val="1200"/>
              <a:buFont typeface="Montserrat"/>
              <a:buChar char="○"/>
            </a:pPr>
            <a:r>
              <a:rPr lang="en-GB">
                <a:latin typeface="Montserrat"/>
                <a:ea typeface="Montserrat"/>
                <a:cs typeface="Montserrat"/>
                <a:sym typeface="Montserrat"/>
              </a:rPr>
              <a:t>Application programming interface (API) for exchanging electronic health records (EHRs) and electronic medical records (EMRs).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Other considerations </a:t>
            </a:r>
            <a:endParaRPr b="1">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a:solidFill>
                  <a:srgbClr val="212121"/>
                </a:solidFill>
                <a:latin typeface="Montserrat"/>
                <a:ea typeface="Montserrat"/>
                <a:cs typeface="Montserrat"/>
                <a:sym typeface="Montserrat"/>
              </a:rPr>
              <a:t>FHIR allows the developers to develop standardized browser applications that enable the user to access clinical data from any health care system regardless of the operating systems and devices that a health care system uses - </a:t>
            </a:r>
            <a:r>
              <a:rPr lang="en-GB" u="sng">
                <a:solidFill>
                  <a:schemeClr val="hlink"/>
                </a:solidFill>
                <a:latin typeface="Montserrat"/>
                <a:ea typeface="Montserrat"/>
                <a:cs typeface="Montserrat"/>
                <a:sym typeface="Montserrat"/>
                <a:hlinkClick r:id="rId7"/>
              </a:rPr>
              <a:t>https://www.ncbi.nlm.nih.gov/pmc/articles/PMC8367140/</a:t>
            </a:r>
            <a:r>
              <a:rPr lang="en-GB">
                <a:solidFill>
                  <a:srgbClr val="212121"/>
                </a:solidFill>
                <a:latin typeface="Montserrat"/>
                <a:ea typeface="Montserrat"/>
                <a:cs typeface="Montserrat"/>
                <a:sym typeface="Montserrat"/>
              </a:rPr>
              <a:t> </a:t>
            </a:r>
            <a:endParaRPr>
              <a:solidFill>
                <a:srgbClr val="212121"/>
              </a:solidFill>
              <a:latin typeface="Montserrat"/>
              <a:ea typeface="Montserrat"/>
              <a:cs typeface="Montserrat"/>
              <a:sym typeface="Montserrat"/>
            </a:endParaRPr>
          </a:p>
          <a:p>
            <a:pPr marL="457200" lvl="0" indent="-304800" algn="l" rtl="0">
              <a:lnSpc>
                <a:spcPct val="100000"/>
              </a:lnSpc>
              <a:spcBef>
                <a:spcPts val="0"/>
              </a:spcBef>
              <a:spcAft>
                <a:spcPts val="0"/>
              </a:spcAft>
              <a:buSzPts val="1200"/>
              <a:buFont typeface="Montserrat"/>
              <a:buChar char="●"/>
            </a:pPr>
            <a:r>
              <a:rPr lang="en-GB">
                <a:solidFill>
                  <a:srgbClr val="212121"/>
                </a:solidFill>
                <a:latin typeface="Montserrat"/>
                <a:ea typeface="Montserrat"/>
                <a:cs typeface="Montserrat"/>
                <a:sym typeface="Montserrat"/>
              </a:rPr>
              <a:t>With regard to health research, there is still a lack of use of international standards when exchanging data between healthcare and research institutions  - </a:t>
            </a:r>
            <a:r>
              <a:rPr lang="en-GB" u="sng">
                <a:solidFill>
                  <a:schemeClr val="hlink"/>
                </a:solidFill>
                <a:latin typeface="Montserrat"/>
                <a:ea typeface="Montserrat"/>
                <a:cs typeface="Montserrat"/>
                <a:sym typeface="Montserrat"/>
                <a:hlinkClick r:id="rId8"/>
              </a:rPr>
              <a:t>https://www.ncbi.nlm.nih.gov/pmc/articles/PMC9346559/</a:t>
            </a:r>
            <a:r>
              <a:rPr lang="en-GB">
                <a:solidFill>
                  <a:srgbClr val="212121"/>
                </a:solidFill>
                <a:latin typeface="Montserrat"/>
                <a:ea typeface="Montserrat"/>
                <a:cs typeface="Montserrat"/>
                <a:sym typeface="Montserrat"/>
              </a:rPr>
              <a:t> </a:t>
            </a:r>
            <a:endParaRPr>
              <a:solidFill>
                <a:srgbClr val="212121"/>
              </a:solidFill>
              <a:latin typeface="Montserrat"/>
              <a:ea typeface="Montserrat"/>
              <a:cs typeface="Montserrat"/>
              <a:sym typeface="Montserrat"/>
            </a:endParaRPr>
          </a:p>
        </p:txBody>
      </p:sp>
      <p:sp>
        <p:nvSpPr>
          <p:cNvPr id="2289" name="Google Shape;2289;g2dd7ed28ed9_0_25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2dd7ed28ed9_0_2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9" name="Google Shape;2299;g2dd7ed28ed9_0_25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GB" b="1">
                <a:latin typeface="Montserrat"/>
                <a:ea typeface="Montserrat"/>
                <a:cs typeface="Montserrat"/>
                <a:sym typeface="Montserrat"/>
              </a:rPr>
              <a:t>Make it cool- around the tech. Message: What you see on the screen is not the output you receive from products. The code is the key information that is translated for the output received.</a:t>
            </a:r>
            <a:endParaRPr b="1">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GB" b="1">
                <a:latin typeface="Montserrat"/>
                <a:ea typeface="Montserrat"/>
                <a:cs typeface="Montserrat"/>
                <a:sym typeface="Montserrat"/>
              </a:rPr>
              <a:t>References</a:t>
            </a:r>
            <a:r>
              <a:rPr lang="en-GB"/>
              <a:t> </a:t>
            </a:r>
            <a:endParaRPr/>
          </a:p>
          <a:p>
            <a:pPr marL="0" lvl="0" indent="0" algn="l" rtl="0">
              <a:lnSpc>
                <a:spcPct val="115000"/>
              </a:lnSpc>
              <a:spcBef>
                <a:spcPts val="0"/>
              </a:spcBef>
              <a:spcAft>
                <a:spcPts val="0"/>
              </a:spcAft>
              <a:buSzPts val="1400"/>
              <a:buNone/>
            </a:pPr>
            <a:r>
              <a:rPr lang="en-GB">
                <a:solidFill>
                  <a:schemeClr val="hlink"/>
                </a:solidFill>
                <a:uFill>
                  <a:noFill/>
                </a:uFill>
                <a:latin typeface="Montserrat"/>
                <a:ea typeface="Montserrat"/>
                <a:cs typeface="Montserrat"/>
                <a:sym typeface="Montserrat"/>
                <a:hlinkClick r:id="rId3"/>
              </a:rPr>
              <a:t>Interoperability challenges</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en-GB">
                <a:solidFill>
                  <a:schemeClr val="hlink"/>
                </a:solidFill>
                <a:uFill>
                  <a:noFill/>
                </a:uFill>
                <a:latin typeface="Montserrat"/>
                <a:ea typeface="Montserrat"/>
                <a:cs typeface="Montserrat"/>
                <a:sym typeface="Montserrat"/>
                <a:hlinkClick r:id="rId4"/>
              </a:rPr>
              <a:t>FHIR Resource</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15000"/>
              </a:lnSpc>
              <a:spcBef>
                <a:spcPts val="900"/>
              </a:spcBef>
              <a:spcAft>
                <a:spcPts val="0"/>
              </a:spcAft>
              <a:buSzPts val="1400"/>
              <a:buNone/>
            </a:pPr>
            <a:r>
              <a:rPr lang="en-GB" b="1">
                <a:latin typeface="Montserrat"/>
                <a:ea typeface="Montserrat"/>
                <a:cs typeface="Montserrat"/>
                <a:sym typeface="Montserrat"/>
              </a:rPr>
              <a:t>Resources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15000"/>
              </a:lnSpc>
              <a:spcBef>
                <a:spcPts val="900"/>
              </a:spcBef>
              <a:spcAft>
                <a:spcPts val="0"/>
              </a:spcAft>
              <a:buClr>
                <a:schemeClr val="dk1"/>
              </a:buClr>
              <a:buSzPts val="1200"/>
              <a:buFont typeface="Montserrat"/>
              <a:buChar char="●"/>
            </a:pPr>
            <a:r>
              <a:rPr lang="en-GB">
                <a:latin typeface="Montserrat"/>
                <a:ea typeface="Montserrat"/>
                <a:cs typeface="Montserrat"/>
                <a:sym typeface="Montserrat"/>
              </a:rPr>
              <a:t>Resources have a common way to define and represent them, a common set of metadata, and a human-readable part</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Profiles, conversely, describe specific use cases and constraints on resources, ensuring that data exchanged between different systems remains consistent and accurate</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Resource: Identity and Metadata</a:t>
            </a:r>
            <a:r>
              <a:rPr lang="en-GB">
                <a:latin typeface="Montserrat"/>
                <a:ea typeface="Montserrat"/>
                <a:cs typeface="Montserrat"/>
                <a:sym typeface="Montserrat"/>
              </a:rPr>
              <a:t>: This refers to the </a:t>
            </a:r>
            <a:r>
              <a:rPr lang="en-GB" b="1">
                <a:latin typeface="Montserrat"/>
                <a:ea typeface="Montserrat"/>
                <a:cs typeface="Montserrat"/>
                <a:sym typeface="Montserrat"/>
              </a:rPr>
              <a:t>unique identifiers</a:t>
            </a:r>
            <a:r>
              <a:rPr lang="en-GB">
                <a:latin typeface="Montserrat"/>
                <a:ea typeface="Montserrat"/>
                <a:cs typeface="Montserrat"/>
                <a:sym typeface="Montserrat"/>
              </a:rPr>
              <a:t> and additional information that describe a resource. Identity could be a unique ID assigned to the resource, while metadata provides more context about the resource, such as its creation date, author, or source.</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Human Readable Summary: This is a brief, easy-to-understand description or overview of the resource. It is designed to be easily read and understood by a human, as opposed to machine-readable code or data.</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Extension with URL to Definition: This is a link (URL) to a detailed definition or description of the resource. The extension could provide additional information or functionality related to the resource.</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Standard Data (MRN, Name, Gender, Birthdate, Provider): This refers to the standardized information or data fields associated with the resource. In this case, the standard data includes:</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MRN (Medical Record Number)</a:t>
            </a:r>
            <a:r>
              <a:rPr lang="en-GB">
                <a:latin typeface="Montserrat"/>
                <a:ea typeface="Montserrat"/>
                <a:cs typeface="Montserrat"/>
                <a:sym typeface="Montserrat"/>
              </a:rPr>
              <a:t>: A unique number that identifies a patient’s medical record.</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Name</a:t>
            </a:r>
            <a:r>
              <a:rPr lang="en-GB">
                <a:latin typeface="Montserrat"/>
                <a:ea typeface="Montserrat"/>
                <a:cs typeface="Montserrat"/>
                <a:sym typeface="Montserrat"/>
              </a:rPr>
              <a:t>: The name of the patient.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Gender</a:t>
            </a:r>
            <a:r>
              <a:rPr lang="en-GB">
                <a:latin typeface="Montserrat"/>
                <a:ea typeface="Montserrat"/>
                <a:cs typeface="Montserrat"/>
                <a:sym typeface="Montserrat"/>
              </a:rPr>
              <a:t>: The gender of the patient.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Birthdate</a:t>
            </a:r>
            <a:r>
              <a:rPr lang="en-GB">
                <a:latin typeface="Montserrat"/>
                <a:ea typeface="Montserrat"/>
                <a:cs typeface="Montserrat"/>
                <a:sym typeface="Montserrat"/>
              </a:rPr>
              <a:t>: The birthdate of the patient.</a:t>
            </a:r>
            <a:endParaRPr>
              <a:latin typeface="Montserrat"/>
              <a:ea typeface="Montserrat"/>
              <a:cs typeface="Montserrat"/>
              <a:sym typeface="Montserrat"/>
            </a:endParaRPr>
          </a:p>
          <a:p>
            <a:pPr marL="914400" lvl="1" indent="-304800" algn="l" rtl="0">
              <a:lnSpc>
                <a:spcPct val="115000"/>
              </a:lnSpc>
              <a:spcBef>
                <a:spcPts val="0"/>
              </a:spcBef>
              <a:spcAft>
                <a:spcPts val="0"/>
              </a:spcAft>
              <a:buClr>
                <a:schemeClr val="dk1"/>
              </a:buClr>
              <a:buSzPts val="1200"/>
              <a:buFont typeface="Roboto"/>
              <a:buChar char="○"/>
            </a:pPr>
            <a:r>
              <a:rPr lang="en-GB" b="1">
                <a:latin typeface="Montserrat"/>
                <a:ea typeface="Montserrat"/>
                <a:cs typeface="Montserrat"/>
                <a:sym typeface="Montserrat"/>
              </a:rPr>
              <a:t>Provider</a:t>
            </a:r>
            <a:r>
              <a:rPr lang="en-GB">
                <a:latin typeface="Montserrat"/>
                <a:ea typeface="Montserrat"/>
                <a:cs typeface="Montserrat"/>
                <a:sym typeface="Montserrat"/>
              </a:rPr>
              <a:t>: The healthcare provider or institution that is responsible for the patient’s care.</a:t>
            </a:r>
            <a:endParaRPr>
              <a:latin typeface="Montserrat"/>
              <a:ea typeface="Montserrat"/>
              <a:cs typeface="Montserrat"/>
              <a:sym typeface="Montserrat"/>
            </a:endParaRPr>
          </a:p>
          <a:p>
            <a:pPr marL="0" lvl="0" indent="0" algn="l" rtl="0">
              <a:lnSpc>
                <a:spcPct val="115000"/>
              </a:lnSpc>
              <a:spcBef>
                <a:spcPts val="900"/>
              </a:spcBef>
              <a:spcAft>
                <a:spcPts val="0"/>
              </a:spcAft>
              <a:buSzPts val="1400"/>
              <a:buNone/>
            </a:pPr>
            <a:r>
              <a:rPr lang="en-GB">
                <a:latin typeface="Montserrat"/>
                <a:ea typeface="Montserrat"/>
                <a:cs typeface="Montserrat"/>
                <a:sym typeface="Montserrat"/>
              </a:rPr>
              <a:t>These components together provide a comprehensive view of the resource, making it easier to understand and use the resource effectively.</a:t>
            </a:r>
            <a:endParaRPr>
              <a:latin typeface="Montserrat"/>
              <a:ea typeface="Montserrat"/>
              <a:cs typeface="Montserrat"/>
              <a:sym typeface="Montserrat"/>
            </a:endParaRPr>
          </a:p>
          <a:p>
            <a:pPr marL="0" lvl="0" indent="0" algn="l" rtl="0">
              <a:lnSpc>
                <a:spcPct val="115000"/>
              </a:lnSpc>
              <a:spcBef>
                <a:spcPts val="900"/>
              </a:spcBef>
              <a:spcAft>
                <a:spcPts val="0"/>
              </a:spcAft>
              <a:buSzPts val="1400"/>
              <a:buNone/>
            </a:pPr>
            <a:r>
              <a:rPr lang="en-GB">
                <a:latin typeface="Montserrat"/>
                <a:ea typeface="Montserrat"/>
                <a:cs typeface="Montserrat"/>
                <a:sym typeface="Montserrat"/>
              </a:rPr>
              <a:t>Resources, the fundamental building blocks of FHIR, represent individual data elements such as patients practitioners, or medication</a:t>
            </a:r>
            <a:endParaRPr>
              <a:latin typeface="Montserrat"/>
              <a:ea typeface="Montserrat"/>
              <a:cs typeface="Montserrat"/>
              <a:sym typeface="Montserrat"/>
            </a:endParaRPr>
          </a:p>
          <a:p>
            <a:pPr marL="457200" lvl="0" indent="-304800" algn="l" rtl="0">
              <a:lnSpc>
                <a:spcPct val="115000"/>
              </a:lnSpc>
              <a:spcBef>
                <a:spcPts val="900"/>
              </a:spcBef>
              <a:spcAft>
                <a:spcPts val="0"/>
              </a:spcAft>
              <a:buClr>
                <a:schemeClr val="dk1"/>
              </a:buClr>
              <a:buSzPts val="1200"/>
              <a:buFont typeface="Montserrat"/>
              <a:buChar char="●"/>
            </a:pPr>
            <a:r>
              <a:rPr lang="en-GB">
                <a:latin typeface="Montserrat"/>
                <a:ea typeface="Montserrat"/>
                <a:cs typeface="Montserrat"/>
                <a:sym typeface="Montserrat"/>
              </a:rPr>
              <a:t>Thus, a resource is a known identity providing meaningful data </a:t>
            </a:r>
            <a:endParaRPr>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FHIR has resources for administrative concepts such as patient, provider, organization and device as well as a wide variety of clinical concepts covering problems, medications, diagnostics, care plans, financial concerns and more.</a:t>
            </a:r>
            <a:endParaRPr>
              <a:latin typeface="Montserrat"/>
              <a:ea typeface="Montserrat"/>
              <a:cs typeface="Montserrat"/>
              <a:sym typeface="Montserrat"/>
            </a:endParaRPr>
          </a:p>
        </p:txBody>
      </p:sp>
      <p:sp>
        <p:nvSpPr>
          <p:cNvPr id="2300" name="Google Shape;2300;g2dd7ed28ed9_0_25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2ddb2128a15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2" name="Google Shape;2312;g2ddb2128a15_1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3" name="Google Shape;2313;g2ddb2128a15_1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2dd7ed28ed9_0_2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7" name="Google Shape;2387;g2dd7ed28ed9_0_2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8" name="Google Shape;2388;g2dd7ed28ed9_0_2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2dee94bbc4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4" name="Google Shape;2434;g2dee94bbc4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5" name="Google Shape;2435;g2dee94bbc4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g2ddb2128a15_1_19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1" name="Google Shape;2441;g2ddb2128a15_1_19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2" name="Google Shape;2442;g2ddb2128a15_1_19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Google Shape;2450;g2ddb2128a15_1_18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1" name="Google Shape;2451;g2ddb2128a15_1_18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2" name="Google Shape;2452;g2ddb2128a15_1_18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ddcd0eecf0_1_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ddcd0eecf0_1_5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2ddcd0eecf0_1_5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g2ddb2128a15_1_2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3" name="Google Shape;2483;g2ddb2128a15_1_20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
        <p:nvSpPr>
          <p:cNvPr id="2484" name="Google Shape;2484;g2ddb2128a15_1_20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2ddb2128a15_1_2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7" name="Google Shape;2497;g2ddb2128a15_1_2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8" name="Google Shape;2498;g2ddb2128a15_1_2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g2ddb2128a15_1_2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4" name="Google Shape;2504;g2ddb2128a15_1_2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r>
              <a:rPr lang="en-GB"/>
              <a:t> </a:t>
            </a:r>
            <a:endParaRPr/>
          </a:p>
          <a:p>
            <a:pPr marL="457200" lvl="0" indent="-317500" algn="l" rtl="0">
              <a:lnSpc>
                <a:spcPct val="100000"/>
              </a:lnSpc>
              <a:spcBef>
                <a:spcPts val="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3"/>
              </a:rPr>
              <a:t>Digital tools in African Healthcare systems - Mckinsey</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u="sng">
                <a:solidFill>
                  <a:schemeClr val="hlink"/>
                </a:solidFill>
                <a:latin typeface="Montserrat"/>
                <a:ea typeface="Montserrat"/>
                <a:cs typeface="Montserrat"/>
                <a:sym typeface="Montserrat"/>
                <a:hlinkClick r:id="rId4"/>
              </a:rPr>
              <a:t>Enabling environment </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Seeking information is the first segway into the digital ecosystem</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80% of health-related consultations are carried out on Google or other search engines, and one in 20 searches on Google relates to health, In the US, 72% of adults active on the internet search for information about their health (60% in Europe). </a:t>
            </a:r>
            <a:r>
              <a:rPr lang="en-GB">
                <a:solidFill>
                  <a:srgbClr val="212529"/>
                </a:solidFill>
                <a:latin typeface="Montserrat"/>
                <a:ea typeface="Montserrat"/>
                <a:cs typeface="Montserrat"/>
                <a:sym typeface="Montserrat"/>
              </a:rPr>
              <a:t>- </a:t>
            </a:r>
            <a:r>
              <a:rPr lang="en-GB" u="sng">
                <a:solidFill>
                  <a:srgbClr val="0563C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Digital Health Ecosystem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Outreach is based on proximity, contact details, online and book appointment</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HIS</a:t>
            </a:r>
            <a:r>
              <a:rPr lang="en-GB">
                <a:latin typeface="Montserrat"/>
                <a:ea typeface="Montserrat"/>
                <a:cs typeface="Montserrat"/>
                <a:sym typeface="Montserrat"/>
              </a:rPr>
              <a:t> is a system that </a:t>
            </a:r>
            <a:r>
              <a:rPr lang="en-GB" b="1">
                <a:latin typeface="Montserrat"/>
                <a:ea typeface="Montserrat"/>
                <a:cs typeface="Montserrat"/>
                <a:sym typeface="Montserrat"/>
              </a:rPr>
              <a:t>integrates data collection and the processing, reporting, and use of the information necessary for health systems to work better.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Different HISs: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District information system (to manage health service delivery data in a district),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Human resource information system (to manage health worker and health administrator data),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Logistics management information system (to manage supply chains), and a laboratory</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300"/>
          </a:p>
        </p:txBody>
      </p:sp>
      <p:sp>
        <p:nvSpPr>
          <p:cNvPr id="2505" name="Google Shape;2505;g2ddb2128a15_1_2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2ddb2128a15_1_2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0" name="Google Shape;2550;g2ddb2128a15_1_24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Reference:</a:t>
            </a:r>
            <a:endParaRPr>
              <a:latin typeface="Montserrat"/>
              <a:ea typeface="Montserrat"/>
              <a:cs typeface="Montserrat"/>
              <a:sym typeface="Montserrat"/>
            </a:endParaRPr>
          </a:p>
          <a:p>
            <a:pPr marL="457200" lvl="0" indent="-311150" algn="l" rtl="0">
              <a:lnSpc>
                <a:spcPct val="100000"/>
              </a:lnSpc>
              <a:spcBef>
                <a:spcPts val="0"/>
              </a:spcBef>
              <a:spcAft>
                <a:spcPts val="0"/>
              </a:spcAft>
              <a:buClr>
                <a:schemeClr val="dk1"/>
              </a:buClr>
              <a:buSzPts val="1300"/>
              <a:buFont typeface="Montserrat"/>
              <a:buChar char="●"/>
            </a:pPr>
            <a:r>
              <a:rPr lang="en-GB" sz="1300">
                <a:solidFill>
                  <a:srgbClr val="1155CC"/>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Telemedicine definition</a:t>
            </a:r>
            <a:r>
              <a:rPr lang="en-GB" sz="1300">
                <a:solidFill>
                  <a:srgbClr val="FFFFFF"/>
                </a:solidFill>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Clr>
                <a:schemeClr val="dk1"/>
              </a:buClr>
              <a:buSzPts val="1100"/>
              <a:buFont typeface="Arial"/>
              <a:buNone/>
            </a:pPr>
            <a:r>
              <a:rPr lang="en-GB">
                <a:latin typeface="Montserrat"/>
                <a:ea typeface="Montserrat"/>
                <a:cs typeface="Montserrat"/>
                <a:sym typeface="Montserrat"/>
              </a:rPr>
              <a:t>Telehealth differs from telemedicine because it encompasses a broader scope of remote healthcare services. Telemedicine refers specifically to remote clinical services. Telehealth, in addition to clinical services, includes remote non-clinical services, such as: Clinician training, Administrative meeting and Continuing medical education.</a:t>
            </a:r>
            <a:endParaRPr>
              <a:latin typeface="Montserrat"/>
              <a:ea typeface="Montserrat"/>
              <a:cs typeface="Montserrat"/>
              <a:sym typeface="Montserrat"/>
            </a:endParaRPr>
          </a:p>
          <a:p>
            <a:pPr marL="457200" lvl="0" indent="-317500" algn="l" rtl="0">
              <a:lnSpc>
                <a:spcPct val="100000"/>
              </a:lnSpc>
              <a:spcBef>
                <a:spcPts val="1400"/>
              </a:spcBef>
              <a:spcAft>
                <a:spcPts val="0"/>
              </a:spcAft>
              <a:buSzPts val="1400"/>
              <a:buFont typeface="Montserrat"/>
              <a:buChar char="●"/>
            </a:pPr>
            <a:r>
              <a:rPr lang="en-GB">
                <a:latin typeface="Montserrat"/>
                <a:ea typeface="Montserrat"/>
                <a:cs typeface="Montserrat"/>
                <a:sym typeface="Montserrat"/>
              </a:rPr>
              <a:t>Telemedicine/Telehealth - is often interchangeable and thus pertinet to define it in your operational context </a:t>
            </a:r>
            <a:endParaRPr>
              <a:latin typeface="Montserrat"/>
              <a:ea typeface="Montserrat"/>
              <a:cs typeface="Montserrat"/>
              <a:sym typeface="Montserrat"/>
            </a:endParaRPr>
          </a:p>
        </p:txBody>
      </p:sp>
      <p:sp>
        <p:nvSpPr>
          <p:cNvPr id="2551" name="Google Shape;2551;g2ddb2128a15_1_24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2ddb2128a15_1_2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4" name="Google Shape;2564;g2ddb2128a15_1_26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700"/>
              </a:spcBef>
              <a:spcAft>
                <a:spcPts val="0"/>
              </a:spcAft>
              <a:buClr>
                <a:schemeClr val="dk1"/>
              </a:buClr>
              <a:buSzPts val="1200"/>
              <a:buFont typeface="Montserrat"/>
              <a:buChar char="●"/>
            </a:pPr>
            <a:r>
              <a:rPr lang="en-GB">
                <a:latin typeface="Montserrat"/>
                <a:ea typeface="Montserrat"/>
                <a:cs typeface="Montserrat"/>
                <a:sym typeface="Montserrat"/>
              </a:rPr>
              <a:t>Telemedicine refers specifically to interactive health communications with clinicians on both “ends” of the exchange. For example, telemedicine allows you to</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Cybersecurity - Importance in both  </a:t>
            </a:r>
            <a:endParaRPr>
              <a:latin typeface="Montserrat"/>
              <a:ea typeface="Montserrat"/>
              <a:cs typeface="Montserrat"/>
              <a:sym typeface="Montserrat"/>
            </a:endParaRPr>
          </a:p>
          <a:p>
            <a:pPr marL="0" lvl="0" indent="0" algn="l" rtl="0">
              <a:lnSpc>
                <a:spcPct val="100000"/>
              </a:lnSpc>
              <a:spcBef>
                <a:spcPts val="1400"/>
              </a:spcBef>
              <a:spcAft>
                <a:spcPts val="0"/>
              </a:spcAft>
              <a:buSzPts val="1400"/>
              <a:buNone/>
            </a:pPr>
            <a:r>
              <a:rPr lang="en-GB" b="1" u="sng">
                <a:latin typeface="Montserrat"/>
                <a:ea typeface="Montserrat"/>
                <a:cs typeface="Montserrat"/>
                <a:sym typeface="Montserrat"/>
              </a:rPr>
              <a:t>References </a:t>
            </a:r>
            <a:endParaRPr b="1" u="sng">
              <a:latin typeface="Montserrat"/>
              <a:ea typeface="Montserrat"/>
              <a:cs typeface="Montserrat"/>
              <a:sym typeface="Montserrat"/>
            </a:endParaRPr>
          </a:p>
          <a:p>
            <a:pPr marL="457200" lvl="0" indent="-317500" algn="just" rtl="0">
              <a:lnSpc>
                <a:spcPct val="100000"/>
              </a:lnSpc>
              <a:spcBef>
                <a:spcPts val="140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3"/>
              </a:rPr>
              <a:t>Categories of Telehealth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4"/>
              </a:rPr>
              <a:t>Telehealth policy considerations</a:t>
            </a:r>
            <a:r>
              <a:rPr lang="en-GB">
                <a:latin typeface="Montserrat"/>
                <a:ea typeface="Montserrat"/>
                <a:cs typeface="Montserrat"/>
                <a:sym typeface="Montserrat"/>
              </a:rPr>
              <a:t>  </a:t>
            </a:r>
            <a:endParaRPr sz="1400">
              <a:latin typeface="Montserrat"/>
              <a:ea typeface="Montserrat"/>
              <a:cs typeface="Montserrat"/>
              <a:sym typeface="Montserrat"/>
            </a:endParaRPr>
          </a:p>
        </p:txBody>
      </p:sp>
      <p:sp>
        <p:nvSpPr>
          <p:cNvPr id="2565" name="Google Shape;2565;g2ddb2128a15_1_26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2ddb2128a15_1_2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2" name="Google Shape;2592;g2ddb2128a15_1_27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700"/>
              </a:spcBef>
              <a:spcAft>
                <a:spcPts val="0"/>
              </a:spcAft>
              <a:buSzPts val="1400"/>
              <a:buFont typeface="Montserrat"/>
              <a:buChar char="●"/>
            </a:pPr>
            <a:r>
              <a:rPr lang="en-GB">
                <a:solidFill>
                  <a:schemeClr val="hlink"/>
                </a:solidFill>
                <a:uFill>
                  <a:noFill/>
                </a:uFill>
                <a:latin typeface="Montserrat"/>
                <a:ea typeface="Montserrat"/>
                <a:cs typeface="Montserrat"/>
                <a:sym typeface="Montserrat"/>
                <a:hlinkClick r:id="rId3"/>
              </a:rPr>
              <a:t>Singh 2017</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2593" name="Google Shape;2593;g2ddb2128a15_1_27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5"/>
        <p:cNvGrpSpPr/>
        <p:nvPr/>
      </p:nvGrpSpPr>
      <p:grpSpPr>
        <a:xfrm>
          <a:off x="0" y="0"/>
          <a:ext cx="0" cy="0"/>
          <a:chOff x="0" y="0"/>
          <a:chExt cx="0" cy="0"/>
        </a:xfrm>
      </p:grpSpPr>
      <p:sp>
        <p:nvSpPr>
          <p:cNvPr id="2606" name="Google Shape;2606;g2ddb2128a15_1_2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7" name="Google Shape;2607;g2ddb2128a15_1_28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900"/>
              </a:spcBef>
              <a:spcAft>
                <a:spcPts val="0"/>
              </a:spcAft>
              <a:buSzPts val="1200"/>
              <a:buFont typeface="Montserrat"/>
              <a:buChar char="●"/>
            </a:pPr>
            <a:r>
              <a:rPr lang="en-GB">
                <a:latin typeface="Montserrat"/>
                <a:ea typeface="Montserrat"/>
                <a:cs typeface="Montserrat"/>
                <a:sym typeface="Montserrat"/>
              </a:rPr>
              <a:t>The use of telemedicine requires that the health worker can access the patient’s relevant clinical history. Integration with digital health record systems that can be accessed by the health worker and in which the patient’s identity can be verified may be considered as a way to facilitate continuity of care.</a:t>
            </a:r>
            <a:endParaRPr>
              <a:latin typeface="Montserrat"/>
              <a:ea typeface="Montserrat"/>
              <a:cs typeface="Montserrat"/>
              <a:sym typeface="Montserrat"/>
            </a:endParaRPr>
          </a:p>
          <a:p>
            <a:pPr marL="457200" lvl="0" indent="-304800" algn="l" rtl="0">
              <a:lnSpc>
                <a:spcPct val="115000"/>
              </a:lnSpc>
              <a:spcBef>
                <a:spcPts val="0"/>
              </a:spcBef>
              <a:spcAft>
                <a:spcPts val="0"/>
              </a:spcAft>
              <a:buSzPts val="1200"/>
              <a:buFont typeface="Montserrat"/>
              <a:buChar char="●"/>
            </a:pPr>
            <a:r>
              <a:rPr lang="en-GB">
                <a:latin typeface="Montserrat"/>
                <a:ea typeface="Montserrat"/>
                <a:cs typeface="Montserrat"/>
                <a:sym typeface="Montserrat"/>
              </a:rPr>
              <a:t>EHRs consolidate all of John’s medical history, test results, prescribed treatments, and more, enabling healthcare providers to make informed decisions promptly. In the context of mHealth and Telemedicine, EHRs are not just beneficial; they are indispensable. </a:t>
            </a:r>
            <a:endParaRPr>
              <a:latin typeface="Montserrat"/>
              <a:ea typeface="Montserrat"/>
              <a:cs typeface="Montserrat"/>
              <a:sym typeface="Montserrat"/>
            </a:endParaRPr>
          </a:p>
          <a:p>
            <a:pPr marL="914400" lvl="1" indent="-304800" algn="l" rtl="0">
              <a:lnSpc>
                <a:spcPct val="115000"/>
              </a:lnSpc>
              <a:spcBef>
                <a:spcPts val="0"/>
              </a:spcBef>
              <a:spcAft>
                <a:spcPts val="0"/>
              </a:spcAft>
              <a:buSzPts val="1200"/>
              <a:buFont typeface="Montserrat"/>
              <a:buChar char="○"/>
            </a:pPr>
            <a:r>
              <a:rPr lang="en-GB">
                <a:latin typeface="Montserrat"/>
                <a:ea typeface="Montserrat"/>
                <a:cs typeface="Montserrat"/>
                <a:sym typeface="Montserrat"/>
              </a:rPr>
              <a:t>Self-awareness - mHealth </a:t>
            </a:r>
            <a:endParaRPr>
              <a:latin typeface="Montserrat"/>
              <a:ea typeface="Montserrat"/>
              <a:cs typeface="Montserrat"/>
              <a:sym typeface="Montserrat"/>
            </a:endParaRPr>
          </a:p>
          <a:p>
            <a:pPr marL="914400" lvl="1" indent="-304800" algn="l" rtl="0">
              <a:lnSpc>
                <a:spcPct val="115000"/>
              </a:lnSpc>
              <a:spcBef>
                <a:spcPts val="0"/>
              </a:spcBef>
              <a:spcAft>
                <a:spcPts val="0"/>
              </a:spcAft>
              <a:buSzPts val="1200"/>
              <a:buFont typeface="Montserrat"/>
              <a:buChar char="○"/>
            </a:pPr>
            <a:r>
              <a:rPr lang="en-GB">
                <a:latin typeface="Montserrat"/>
                <a:ea typeface="Montserrat"/>
                <a:cs typeface="Montserrat"/>
                <a:sym typeface="Montserrat"/>
              </a:rPr>
              <a:t>Early detect - follow John through and revisit later </a:t>
            </a:r>
            <a:endParaRPr>
              <a:latin typeface="Montserrat"/>
              <a:ea typeface="Montserrat"/>
              <a:cs typeface="Montserrat"/>
              <a:sym typeface="Montserrat"/>
            </a:endParaRPr>
          </a:p>
          <a:p>
            <a:pPr marL="914400" lvl="1" indent="-304800" algn="l" rtl="0">
              <a:lnSpc>
                <a:spcPct val="115000"/>
              </a:lnSpc>
              <a:spcBef>
                <a:spcPts val="0"/>
              </a:spcBef>
              <a:spcAft>
                <a:spcPts val="0"/>
              </a:spcAft>
              <a:buSzPts val="1200"/>
              <a:buFont typeface="Montserrat"/>
              <a:buChar char="○"/>
            </a:pPr>
            <a:r>
              <a:rPr lang="en-GB" b="1">
                <a:latin typeface="Montserrat"/>
                <a:ea typeface="Montserrat"/>
                <a:cs typeface="Montserrat"/>
                <a:sym typeface="Montserrat"/>
              </a:rPr>
              <a:t>Big data</a:t>
            </a:r>
            <a:r>
              <a:rPr lang="en-GB">
                <a:latin typeface="Montserrat"/>
                <a:ea typeface="Montserrat"/>
                <a:cs typeface="Montserrat"/>
                <a:sym typeface="Montserrat"/>
              </a:rPr>
              <a:t> - begins to be important in EHR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2608" name="Google Shape;2608;g2ddb2128a15_1_28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g2ddb2128a15_1_30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2" name="Google Shape;2662;g2ddb2128a15_1_30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solidFill>
                  <a:srgbClr val="1155CC"/>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EHR definition</a:t>
            </a:r>
            <a:r>
              <a:rPr lang="en-GB">
                <a:solidFill>
                  <a:srgbClr val="FFFFFF"/>
                </a:solidFill>
                <a:latin typeface="Montserrat"/>
                <a:ea typeface="Montserrat"/>
                <a:cs typeface="Montserrat"/>
                <a:sym typeface="Montserrat"/>
              </a:rPr>
              <a:t>  </a:t>
            </a:r>
            <a:r>
              <a:rPr lang="en-GB">
                <a:solidFill>
                  <a:srgbClr val="FFFFFF"/>
                </a:solidFill>
                <a:highlight>
                  <a:srgbClr val="9900FF"/>
                </a:highlight>
                <a:latin typeface="Montserrat"/>
                <a:ea typeface="Montserrat"/>
                <a:cs typeface="Montserrat"/>
                <a:sym typeface="Montserrat"/>
              </a:rPr>
              <a:t> </a:t>
            </a:r>
            <a:endParaRPr>
              <a:solidFill>
                <a:srgbClr val="FFFFFF"/>
              </a:solidFill>
              <a:highlight>
                <a:srgbClr val="9900FF"/>
              </a:highlight>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solidFill>
                  <a:srgbClr val="1155CC"/>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EHR Security</a:t>
            </a:r>
            <a:r>
              <a:rPr lang="en-GB">
                <a:solidFill>
                  <a:srgbClr val="FFFFFF"/>
                </a:solidFill>
                <a:latin typeface="Montserrat"/>
                <a:ea typeface="Montserrat"/>
                <a:cs typeface="Montserrat"/>
                <a:sym typeface="Montserrat"/>
              </a:rPr>
              <a:t> </a:t>
            </a:r>
            <a:r>
              <a:rPr lang="en-GB">
                <a:solidFill>
                  <a:srgbClr val="FFFFFF"/>
                </a:solidFill>
                <a:highlight>
                  <a:srgbClr val="9900FF"/>
                </a:highlight>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a:latin typeface="Montserrat"/>
                <a:ea typeface="Montserrat"/>
                <a:cs typeface="Montserrat"/>
                <a:sym typeface="Montserrat"/>
              </a:rPr>
              <a:t>As mentioned definitions are important because they may differ in different from different countries - you need to define what you mean by those words to protect yourself from the law </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In the last 10 years, digital health record adoption has rapidly increased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EHR:  are built to share information with other health care providers, such as laboratories and specialists, so they contain information from </a:t>
            </a:r>
            <a:r>
              <a:rPr lang="en-GB" i="1">
                <a:latin typeface="Montserrat"/>
                <a:ea typeface="Montserrat"/>
                <a:cs typeface="Montserrat"/>
                <a:sym typeface="Montserrat"/>
              </a:rPr>
              <a:t>all the clinicians involved in the patient’s care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latin typeface="Montserrat"/>
                <a:ea typeface="Montserrat"/>
                <a:cs typeface="Montserrat"/>
                <a:sym typeface="Montserrat"/>
              </a:rPr>
              <a:t>Data quality issue -</a:t>
            </a:r>
            <a:r>
              <a:rPr lang="en-GB" u="sng">
                <a:solidFill>
                  <a:schemeClr val="hlink"/>
                </a:solidFill>
                <a:latin typeface="Montserrat"/>
                <a:ea typeface="Montserrat"/>
                <a:cs typeface="Montserrat"/>
                <a:sym typeface="Montserrat"/>
                <a:hlinkClick r:id="rId5"/>
              </a:rPr>
              <a:t>World Bank Reference</a:t>
            </a:r>
            <a:r>
              <a:rPr lang="en-GB">
                <a:latin typeface="Montserrat"/>
                <a:ea typeface="Montserrat"/>
                <a:cs typeface="Montserrat"/>
                <a:sym typeface="Montserrat"/>
              </a:rPr>
              <a:t>  </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b="1">
                <a:latin typeface="Montserrat"/>
                <a:ea typeface="Montserrat"/>
                <a:cs typeface="Montserrat"/>
                <a:sym typeface="Montserrat"/>
              </a:rPr>
              <a:t>Digital discontinuity:</a:t>
            </a:r>
            <a:r>
              <a:rPr lang="en-GB">
                <a:latin typeface="Montserrat"/>
                <a:ea typeface="Montserrat"/>
                <a:cs typeface="Montserrat"/>
                <a:sym typeface="Montserrat"/>
              </a:rPr>
              <a:t> If health records are paper-based or if digital health record systems are disconnected from each other, data need to be manually aggregated and collected from these separate sources. These periodic, non–real-time data collection efforts are at the root of most troublesome data quality issues .</a:t>
            </a:r>
            <a:endParaRPr>
              <a:latin typeface="Montserrat"/>
              <a:ea typeface="Montserrat"/>
              <a:cs typeface="Montserrat"/>
              <a:sym typeface="Montserrat"/>
            </a:endParaRPr>
          </a:p>
          <a:p>
            <a:pPr marL="914400" lvl="1" indent="-317500" algn="l" rtl="0">
              <a:lnSpc>
                <a:spcPct val="100000"/>
              </a:lnSpc>
              <a:spcBef>
                <a:spcPts val="0"/>
              </a:spcBef>
              <a:spcAft>
                <a:spcPts val="0"/>
              </a:spcAft>
              <a:buClr>
                <a:schemeClr val="dk1"/>
              </a:buClr>
              <a:buSzPts val="1400"/>
              <a:buFont typeface="Montserrat"/>
              <a:buChar char="○"/>
            </a:pPr>
            <a:r>
              <a:rPr lang="en-GB" b="1">
                <a:latin typeface="Montserrat"/>
                <a:ea typeface="Montserrat"/>
                <a:cs typeface="Montserrat"/>
                <a:sym typeface="Montserrat"/>
              </a:rPr>
              <a:t>Data at the source:</a:t>
            </a:r>
            <a:r>
              <a:rPr lang="en-GB">
                <a:latin typeface="Montserrat"/>
                <a:ea typeface="Montserrat"/>
                <a:cs typeface="Montserrat"/>
                <a:sym typeface="Montserrat"/>
              </a:rPr>
              <a:t>  E.g in patient medical records)are typically correct, complete, and captured when the service is delivered. If the data are not digitised at the source, they need to be collected later, usually through aggregate reporting forms. This results in weak data quality and use.</a:t>
            </a:r>
            <a:endParaRPr>
              <a:latin typeface="Montserrat"/>
              <a:ea typeface="Montserrat"/>
              <a:cs typeface="Montserrat"/>
              <a:sym typeface="Montserrat"/>
            </a:endParaRPr>
          </a:p>
          <a:p>
            <a:pPr marL="0" lvl="0" indent="0" algn="l" rtl="0">
              <a:lnSpc>
                <a:spcPct val="115000"/>
              </a:lnSpc>
              <a:spcBef>
                <a:spcPts val="90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2663" name="Google Shape;2663;g2ddb2128a15_1_30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2ddb2128a15_1_3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4" name="Google Shape;2674;g2ddb2128a15_1_3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a:t>
            </a:r>
            <a:r>
              <a:rPr lang="en-GB"/>
              <a:t> </a:t>
            </a:r>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3"/>
              </a:rPr>
              <a:t>World Bank Reference</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EHRs - </a:t>
            </a:r>
            <a:r>
              <a:rPr lang="en-GB" b="1">
                <a:solidFill>
                  <a:srgbClr val="111111"/>
                </a:solidFill>
                <a:latin typeface="Montserrat"/>
                <a:ea typeface="Montserrat"/>
                <a:cs typeface="Montserrat"/>
                <a:sym typeface="Montserrat"/>
              </a:rPr>
              <a:t>Once we move we can see other parts getting involved </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EHR: EHRs can quantify disease burdens and track health trends.  facilitates information sharing across organizations. uantify disease burdens and track health trends.</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EHR:  are built to share information with other health care providers, such as laboratories and specialists, so they contain information from </a:t>
            </a:r>
            <a:r>
              <a:rPr lang="en-GB" i="1">
                <a:latin typeface="Montserrat"/>
                <a:ea typeface="Montserrat"/>
                <a:cs typeface="Montserrat"/>
                <a:sym typeface="Montserrat"/>
              </a:rPr>
              <a:t>all the clinicians involved in the patient’s care</a:t>
            </a:r>
            <a:r>
              <a:rPr lang="en-GB">
                <a:latin typeface="Montserrat"/>
                <a:ea typeface="Montserrat"/>
                <a:cs typeface="Montserrat"/>
                <a:sym typeface="Montserrat"/>
              </a:rPr>
              <a:t>. </a:t>
            </a:r>
            <a:endParaRPr b="1">
              <a:solidFill>
                <a:srgbClr val="11111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solidFill>
                  <a:srgbClr val="111111"/>
                </a:solidFill>
                <a:latin typeface="Montserrat"/>
                <a:ea typeface="Montserrat"/>
                <a:cs typeface="Montserrat"/>
                <a:sym typeface="Montserrat"/>
              </a:rPr>
              <a:t>Standard and regulation and big Data - </a:t>
            </a:r>
            <a:endParaRPr b="1">
              <a:solidFill>
                <a:srgbClr val="111111"/>
              </a:solidFill>
              <a:latin typeface="Montserrat"/>
              <a:ea typeface="Montserrat"/>
              <a:cs typeface="Montserrat"/>
              <a:sym typeface="Montserrat"/>
            </a:endParaRPr>
          </a:p>
          <a:p>
            <a:pPr marL="457200" lvl="0" indent="-317500" algn="l" rtl="0">
              <a:lnSpc>
                <a:spcPct val="100000"/>
              </a:lnSpc>
              <a:spcBef>
                <a:spcPts val="0"/>
              </a:spcBef>
              <a:spcAft>
                <a:spcPts val="0"/>
              </a:spcAft>
              <a:buSzPts val="1400"/>
              <a:buChar char="●"/>
            </a:pPr>
            <a:r>
              <a:rPr lang="en-GB">
                <a:solidFill>
                  <a:srgbClr val="111111"/>
                </a:solidFill>
                <a:latin typeface="Montserrat"/>
                <a:ea typeface="Montserrat"/>
                <a:cs typeface="Montserrat"/>
                <a:sym typeface="Montserrat"/>
              </a:rPr>
              <a:t>Each regulation has its own specific requirements that need to be met</a:t>
            </a:r>
            <a:r>
              <a:rPr lang="en-GB">
                <a:latin typeface="Montserrat"/>
                <a:ea typeface="Montserrat"/>
                <a:cs typeface="Montserrat"/>
                <a:sym typeface="Montserrat"/>
              </a:rPr>
              <a:t>. It’s important to note that compliance with HIPAA does not automatically imply compliance with GDPR, and vice versa</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Char char="●"/>
            </a:pPr>
            <a:r>
              <a:rPr lang="en-GB">
                <a:latin typeface="Montserrat"/>
                <a:ea typeface="Montserrat"/>
                <a:cs typeface="Montserrat"/>
                <a:sym typeface="Montserrat"/>
              </a:rPr>
              <a:t>4 domains of interoperability: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Char char="○"/>
            </a:pPr>
            <a:r>
              <a:rPr lang="en-GB">
                <a:latin typeface="Montserrat"/>
                <a:ea typeface="Montserrat"/>
                <a:cs typeface="Montserrat"/>
                <a:sym typeface="Montserrat"/>
              </a:rPr>
              <a:t>Find, </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Char char="○"/>
            </a:pPr>
            <a:r>
              <a:rPr lang="en-GB">
                <a:latin typeface="Montserrat"/>
                <a:ea typeface="Montserrat"/>
                <a:cs typeface="Montserrat"/>
                <a:sym typeface="Montserrat"/>
              </a:rPr>
              <a:t>Send</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Char char="○"/>
            </a:pPr>
            <a:r>
              <a:rPr lang="en-GB">
                <a:latin typeface="Montserrat"/>
                <a:ea typeface="Montserrat"/>
                <a:cs typeface="Montserrat"/>
                <a:sym typeface="Montserrat"/>
              </a:rPr>
              <a:t>Receive</a:t>
            </a:r>
            <a:endParaRPr>
              <a:latin typeface="Montserrat"/>
              <a:ea typeface="Montserrat"/>
              <a:cs typeface="Montserrat"/>
              <a:sym typeface="Montserrat"/>
            </a:endParaRPr>
          </a:p>
          <a:p>
            <a:pPr marL="914400" lvl="1" indent="-317500" algn="l" rtl="0">
              <a:lnSpc>
                <a:spcPct val="100000"/>
              </a:lnSpc>
              <a:spcBef>
                <a:spcPts val="0"/>
              </a:spcBef>
              <a:spcAft>
                <a:spcPts val="0"/>
              </a:spcAft>
              <a:buSzPts val="1400"/>
              <a:buChar char="○"/>
            </a:pPr>
            <a:r>
              <a:rPr lang="en-GB">
                <a:latin typeface="Montserrat"/>
                <a:ea typeface="Montserrat"/>
                <a:cs typeface="Montserrat"/>
                <a:sym typeface="Montserrat"/>
              </a:rPr>
              <a:t>Integrate electronic health information with sources </a:t>
            </a:r>
            <a:r>
              <a:rPr lang="en-GB" b="1">
                <a:latin typeface="Montserrat"/>
                <a:ea typeface="Montserrat"/>
                <a:cs typeface="Montserrat"/>
                <a:sym typeface="Montserrat"/>
              </a:rPr>
              <a:t>outside their health system.</a:t>
            </a:r>
            <a:endParaRPr b="1">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Challenges with interoperability </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a:latin typeface="Montserrat"/>
                <a:ea typeface="Montserrat"/>
                <a:cs typeface="Montserrat"/>
                <a:sym typeface="Montserrat"/>
              </a:rPr>
              <a:t>Health </a:t>
            </a:r>
            <a:r>
              <a:rPr lang="en-GB" b="1">
                <a:latin typeface="Montserrat"/>
                <a:ea typeface="Montserrat"/>
                <a:cs typeface="Montserrat"/>
                <a:sym typeface="Montserrat"/>
              </a:rPr>
              <a:t>information systems are also fragmented and disconnected</a:t>
            </a:r>
            <a:r>
              <a:rPr lang="en-GB">
                <a:latin typeface="Montserrat"/>
                <a:ea typeface="Montserrat"/>
                <a:cs typeface="Montserrat"/>
                <a:sym typeface="Montserrat"/>
              </a:rPr>
              <a:t> with separate unlinked digital health record systems often existing for the same persons at different timepoints and for different health services; for example, their pregnancy data, malaria data, and vaccination data stored in different places and at different times.</a:t>
            </a:r>
            <a:endParaRPr>
              <a:latin typeface="Montserrat"/>
              <a:ea typeface="Montserrat"/>
              <a:cs typeface="Montserrat"/>
              <a:sym typeface="Montserrat"/>
            </a:endParaRPr>
          </a:p>
          <a:p>
            <a:pPr marL="0" lvl="0" indent="0" algn="l" rtl="0">
              <a:lnSpc>
                <a:spcPct val="100000"/>
              </a:lnSpc>
              <a:spcBef>
                <a:spcPts val="1000"/>
              </a:spcBef>
              <a:spcAft>
                <a:spcPts val="0"/>
              </a:spcAft>
              <a:buSzPts val="1400"/>
              <a:buNone/>
            </a:pPr>
            <a:r>
              <a:rPr lang="en-GB" b="1">
                <a:latin typeface="Montserrat"/>
                <a:ea typeface="Montserrat"/>
                <a:cs typeface="Montserrat"/>
                <a:sym typeface="Montserrat"/>
              </a:rPr>
              <a:t>Stakeholders</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b="1">
                <a:latin typeface="Montserrat"/>
                <a:ea typeface="Montserrat"/>
                <a:cs typeface="Montserrat"/>
                <a:sym typeface="Montserrat"/>
              </a:rPr>
              <a:t>Walmart and Santander and Discovery </a:t>
            </a:r>
            <a:endParaRPr b="1">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Patients: Owners of their health data.</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Healthcare Providers: Responsible for EHR management.</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Regulatory Agencies: Enforce privacy regulations.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Health IT Vendors: Develop and maintain EHR systems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Payors: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Biomedical (genetics, Biobank, epigenetics)</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Academics institutions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Clinical trial researchers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Wearables (garmin, fitbit, apple)</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GB" sz="1400" u="sng">
                <a:solidFill>
                  <a:schemeClr val="hlink"/>
                </a:solidFill>
                <a:hlinkClick r:id="rId4"/>
              </a:rPr>
              <a:t>Regulation of Data in Africa</a:t>
            </a:r>
            <a:endParaRPr sz="1400"/>
          </a:p>
          <a:p>
            <a:pPr marL="0" lvl="0" indent="0" algn="l" rtl="0">
              <a:lnSpc>
                <a:spcPct val="100000"/>
              </a:lnSpc>
              <a:spcBef>
                <a:spcPts val="0"/>
              </a:spcBef>
              <a:spcAft>
                <a:spcPts val="0"/>
              </a:spcAft>
              <a:buSzPts val="1400"/>
              <a:buNone/>
            </a:pPr>
            <a:r>
              <a:rPr lang="en-GB" sz="1400" u="sng">
                <a:solidFill>
                  <a:schemeClr val="hlink"/>
                </a:solidFill>
                <a:hlinkClick r:id="rId5"/>
              </a:rPr>
              <a:t>Utilisation in Asia</a:t>
            </a:r>
            <a:r>
              <a:rPr lang="en-GB" sz="1400"/>
              <a:t>  </a:t>
            </a:r>
            <a:endParaRPr sz="1400"/>
          </a:p>
          <a:p>
            <a:pPr marL="0" lvl="0" indent="0" algn="l" rtl="0">
              <a:lnSpc>
                <a:spcPct val="100000"/>
              </a:lnSpc>
              <a:spcBef>
                <a:spcPts val="0"/>
              </a:spcBef>
              <a:spcAft>
                <a:spcPts val="0"/>
              </a:spcAft>
              <a:buSzPts val="1400"/>
              <a:buNone/>
            </a:pPr>
            <a:r>
              <a:rPr lang="en-GB" sz="1400" u="sng">
                <a:solidFill>
                  <a:schemeClr val="hlink"/>
                </a:solidFill>
                <a:hlinkClick r:id="rId6"/>
              </a:rPr>
              <a:t>POPI and Medical Records</a:t>
            </a:r>
            <a:r>
              <a:rPr lang="en-GB" sz="1400"/>
              <a:t> </a:t>
            </a:r>
            <a:endParaRPr sz="1400"/>
          </a:p>
          <a:p>
            <a:pPr marL="0" lvl="0" indent="0" algn="l" rtl="0">
              <a:lnSpc>
                <a:spcPct val="100000"/>
              </a:lnSpc>
              <a:spcBef>
                <a:spcPts val="0"/>
              </a:spcBef>
              <a:spcAft>
                <a:spcPts val="0"/>
              </a:spcAft>
              <a:buSzPts val="1400"/>
              <a:buNone/>
            </a:pPr>
            <a:r>
              <a:rPr lang="en-GB" sz="1400" u="sng">
                <a:solidFill>
                  <a:schemeClr val="hlink"/>
                </a:solidFill>
                <a:hlinkClick r:id="rId7"/>
              </a:rPr>
              <a:t>Effects of a cyber breach</a:t>
            </a:r>
            <a:r>
              <a:rPr lang="en-GB" sz="1400"/>
              <a:t> </a:t>
            </a:r>
            <a:endParaRPr sz="1400"/>
          </a:p>
          <a:p>
            <a:pPr marL="0" lvl="0" indent="0" algn="l" rtl="0">
              <a:lnSpc>
                <a:spcPct val="100000"/>
              </a:lnSpc>
              <a:spcBef>
                <a:spcPts val="0"/>
              </a:spcBef>
              <a:spcAft>
                <a:spcPts val="0"/>
              </a:spcAft>
              <a:buSzPts val="1400"/>
              <a:buNone/>
            </a:pPr>
            <a:r>
              <a:rPr lang="en-GB" sz="1400" u="sng">
                <a:solidFill>
                  <a:schemeClr val="hlink"/>
                </a:solidFill>
                <a:hlinkClick r:id="rId8"/>
              </a:rPr>
              <a:t>Complying with GDPR and HIPAA</a:t>
            </a:r>
            <a:r>
              <a:rPr lang="en-GB" sz="1400"/>
              <a:t> </a:t>
            </a:r>
            <a:endParaRPr sz="1400"/>
          </a:p>
        </p:txBody>
      </p:sp>
      <p:sp>
        <p:nvSpPr>
          <p:cNvPr id="2675" name="Google Shape;2675;g2ddb2128a15_1_3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2ddcd0eecf0_1_7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8" name="Google Shape;2688;g2ddcd0eecf0_1_7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The important of the enabling environment - reiterating the point to create privacy and security of patients data…understand governance and how it applies across countries, regions, globally, platforms…hence compliance and cyber-security</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Data: </a:t>
            </a:r>
            <a:r>
              <a:rPr lang="en-GB">
                <a:latin typeface="Montserrat"/>
                <a:ea typeface="Montserrat"/>
                <a:cs typeface="Montserrat"/>
                <a:sym typeface="Montserrat"/>
              </a:rPr>
              <a:t>What happens when you have medical tourism - Who’s territory standard do we use</a:t>
            </a:r>
            <a:r>
              <a:rPr lang="en-GB" b="1">
                <a:latin typeface="Montserrat"/>
                <a:ea typeface="Montserrat"/>
                <a:cs typeface="Montserrat"/>
                <a:sym typeface="Montserrat"/>
              </a:rPr>
              <a:t> - Jurisdiction consideration of record ownership as well as record keeping, liability questions (If I consult with a patient in country X what happens)</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 </a:t>
            </a:r>
            <a:endParaRPr b="1">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3"/>
              </a:rPr>
              <a:t>Brazil</a:t>
            </a:r>
            <a:r>
              <a:rPr lang="en-GB">
                <a:latin typeface="Montserrat"/>
                <a:ea typeface="Montserrat"/>
                <a:cs typeface="Montserrat"/>
                <a:sym typeface="Montserrat"/>
              </a:rPr>
              <a:t>, </a:t>
            </a:r>
            <a:r>
              <a:rPr lang="en-GB">
                <a:solidFill>
                  <a:schemeClr val="hlink"/>
                </a:solidFill>
                <a:uFill>
                  <a:noFill/>
                </a:uFill>
                <a:latin typeface="Montserrat"/>
                <a:ea typeface="Montserrat"/>
                <a:cs typeface="Montserrat"/>
                <a:sym typeface="Montserrat"/>
                <a:hlinkClick r:id="rId4"/>
              </a:rPr>
              <a:t>LGPD and GDPR</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5"/>
              </a:rPr>
              <a:t>Brazil regulation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6"/>
              </a:rPr>
              <a:t>UAE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7"/>
              </a:rPr>
              <a:t>African Union Convention on Cybersecurity and Personal Data Protection</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3"/>
              </a:rPr>
              <a:t>POPIA</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8"/>
              </a:rPr>
              <a:t>APEC Cross-Border Privacy Rules (CBPR) </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9"/>
              </a:rPr>
              <a:t>Global data alliance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8"/>
              </a:rPr>
              <a:t>Global Alliance for Genomics and Health (GA4GE)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10"/>
              </a:rPr>
              <a:t>mApps in Africa</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hlink"/>
                </a:solidFill>
                <a:uFill>
                  <a:noFill/>
                </a:uFill>
                <a:latin typeface="Montserrat"/>
                <a:ea typeface="Montserrat"/>
                <a:cs typeface="Montserrat"/>
                <a:sym typeface="Montserrat"/>
                <a:hlinkClick r:id="rId11"/>
              </a:rPr>
              <a:t>Data Sharing in Africa</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a:solidFill>
                  <a:schemeClr val="accent1"/>
                </a:solidFill>
                <a:latin typeface="Montserrat"/>
                <a:ea typeface="Montserrat"/>
                <a:cs typeface="Montserrat"/>
                <a:sym typeface="Montserrat"/>
              </a:rPr>
              <a:t>Act on the Protection of Personal Information (APPI) - Japan</a:t>
            </a:r>
            <a:endParaRPr>
              <a:solidFill>
                <a:schemeClr val="accent1"/>
              </a:solidFill>
              <a:latin typeface="Montserrat"/>
              <a:ea typeface="Montserrat"/>
              <a:cs typeface="Montserrat"/>
              <a:sym typeface="Montserrat"/>
            </a:endParaRPr>
          </a:p>
        </p:txBody>
      </p:sp>
      <p:sp>
        <p:nvSpPr>
          <p:cNvPr id="2689" name="Google Shape;2689;g2ddcd0eecf0_1_7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ddcd0eecf0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ddcd0eecf0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2ddcd0eecf0_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2ddb2128a15_1_39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3" name="Google Shape;2763;g2ddb2128a15_1_39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1150" algn="l" rtl="0">
              <a:lnSpc>
                <a:spcPct val="100000"/>
              </a:lnSpc>
              <a:spcBef>
                <a:spcPts val="0"/>
              </a:spcBef>
              <a:spcAft>
                <a:spcPts val="0"/>
              </a:spcAft>
              <a:buClr>
                <a:schemeClr val="dk1"/>
              </a:buClr>
              <a:buSzPts val="1300"/>
              <a:buChar char="●"/>
            </a:pPr>
            <a:r>
              <a:rPr lang="en-GB" sz="1300" b="1">
                <a:latin typeface="Montserrat"/>
                <a:ea typeface="Montserrat"/>
                <a:cs typeface="Montserrat"/>
                <a:sym typeface="Montserrat"/>
              </a:rPr>
              <a:t>eLiteracy</a:t>
            </a:r>
            <a:r>
              <a:rPr lang="en-GB" sz="1300">
                <a:latin typeface="Montserrat"/>
                <a:ea typeface="Montserrat"/>
                <a:cs typeface="Montserrat"/>
                <a:sym typeface="Montserrat"/>
              </a:rPr>
              <a:t>: Clinical staff all need literacy ….maintain security…here are points to be aware of as digital services can expose one and an organisation if cyber-security and resilience are not in place….be aware of the regulations as per region and integration in the eco-system</a:t>
            </a:r>
            <a:endParaRPr sz="13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b="1">
                <a:latin typeface="Montserrat"/>
                <a:ea typeface="Montserrat"/>
                <a:cs typeface="Montserrat"/>
                <a:sym typeface="Montserrat"/>
              </a:rPr>
              <a:t>Reference</a:t>
            </a:r>
            <a:r>
              <a:rPr lang="en-GB"/>
              <a:t> </a:t>
            </a:r>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3"/>
              </a:rPr>
              <a:t>World Bank Reference</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4"/>
              </a:rPr>
              <a:t>Choosing a telehealth vendor </a:t>
            </a:r>
            <a:endParaRPr>
              <a:latin typeface="Montserrat"/>
              <a:ea typeface="Montserrat"/>
              <a:cs typeface="Montserrat"/>
              <a:sym typeface="Montserrat"/>
            </a:endParaRPr>
          </a:p>
          <a:p>
            <a:pPr marL="457200" lvl="0" indent="-317500" algn="l" rtl="0">
              <a:lnSpc>
                <a:spcPct val="100000"/>
              </a:lnSpc>
              <a:spcBef>
                <a:spcPts val="0"/>
              </a:spcBef>
              <a:spcAft>
                <a:spcPts val="0"/>
              </a:spcAft>
              <a:buClr>
                <a:schemeClr val="dk1"/>
              </a:buClr>
              <a:buSzPts val="1400"/>
              <a:buFont typeface="Montserrat"/>
              <a:buChar char="●"/>
            </a:pPr>
            <a:r>
              <a:rPr lang="en-GB" u="sng">
                <a:solidFill>
                  <a:schemeClr val="hlink"/>
                </a:solidFill>
                <a:latin typeface="Montserrat"/>
                <a:ea typeface="Montserrat"/>
                <a:cs typeface="Montserrat"/>
                <a:sym typeface="Montserrat"/>
                <a:hlinkClick r:id="rId5"/>
              </a:rPr>
              <a:t>Selecting a vendor</a:t>
            </a:r>
            <a:r>
              <a:rPr lang="en-GB">
                <a:latin typeface="Montserrat"/>
                <a:ea typeface="Montserrat"/>
                <a:cs typeface="Montserrat"/>
                <a:sym typeface="Montserrat"/>
              </a:rPr>
              <a:t> </a:t>
            </a:r>
            <a:endParaRPr>
              <a:latin typeface="Montserrat"/>
              <a:ea typeface="Montserrat"/>
              <a:cs typeface="Montserrat"/>
              <a:sym typeface="Montserrat"/>
            </a:endParaRPr>
          </a:p>
        </p:txBody>
      </p:sp>
      <p:sp>
        <p:nvSpPr>
          <p:cNvPr id="2764" name="Google Shape;2764;g2ddb2128a15_1_39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2ddb2128a15_1_3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4" name="Google Shape;2774;g2ddb2128a15_1_36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Patient-professional relationship: </a:t>
            </a:r>
            <a:r>
              <a:rPr lang="en-GB">
                <a:latin typeface="Montserrat"/>
                <a:ea typeface="Montserrat"/>
                <a:cs typeface="Montserrat"/>
                <a:sym typeface="Montserrat"/>
              </a:rPr>
              <a:t>Trust - Information shared in confidence for the purpose of healthcare ought to be protected, because failure to do so violates the patient's rights and undermines the patient-professional fiduciary relationship</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a:latin typeface="Montserrat"/>
                <a:ea typeface="Montserrat"/>
                <a:cs typeface="Montserrat"/>
                <a:sym typeface="Montserrat"/>
              </a:rPr>
              <a:t>Another area of concern is dissemination of patients' pictures on social media that might constitute invasion of privacy, defined as a situation in which someone fails to respect a person's right to keep certain personal information from being known.</a:t>
            </a:r>
            <a:r>
              <a:rPr lang="en-GB" baseline="30000">
                <a:latin typeface="Montserrat"/>
                <a:ea typeface="Montserrat"/>
                <a:cs typeface="Montserrat"/>
                <a:sym typeface="Montserrat"/>
              </a:rPr>
              <a:t>[15]</a:t>
            </a:r>
            <a:r>
              <a:rPr lang="en-GB">
                <a:latin typeface="Montserrat"/>
                <a:ea typeface="Montserrat"/>
                <a:cs typeface="Montserrat"/>
                <a:sym typeface="Montserrat"/>
              </a:rPr>
              <a:t> This could be for information sharing, educational purposes, or other reasons. Professionals are also warned against taking pictures without obtaining signed informed consent from their patients, especially if the patient is identifiable.</a:t>
            </a:r>
            <a:r>
              <a:rPr lang="en-GB" baseline="30000">
                <a:latin typeface="Montserrat"/>
                <a:ea typeface="Montserrat"/>
                <a:cs typeface="Montserrat"/>
                <a:sym typeface="Montserrat"/>
              </a:rPr>
              <a:t>[2]</a:t>
            </a:r>
            <a:r>
              <a:rPr lang="en-GB">
                <a:latin typeface="Montserrat"/>
                <a:ea typeface="Montserrat"/>
                <a:cs typeface="Montserrat"/>
                <a:sym typeface="Montserrat"/>
              </a:rPr>
              <a:t> Patients ought to explicitly give informed consent for the taking of pictures and for the dissemination of their pictures on any media platform.</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References:</a:t>
            </a:r>
            <a:endParaRPr b="1">
              <a:latin typeface="Montserrat"/>
              <a:ea typeface="Montserrat"/>
              <a:cs typeface="Montserrat"/>
              <a:sym typeface="Montserrat"/>
            </a:endParaRPr>
          </a:p>
          <a:p>
            <a:pPr marL="457200" lvl="0" indent="-304800" algn="l" rtl="0">
              <a:lnSpc>
                <a:spcPct val="100000"/>
              </a:lnSpc>
              <a:spcBef>
                <a:spcPts val="1000"/>
              </a:spcBef>
              <a:spcAft>
                <a:spcPts val="0"/>
              </a:spcAft>
              <a:buClr>
                <a:schemeClr val="dk1"/>
              </a:buClr>
              <a:buSzPts val="1200"/>
              <a:buFont typeface="Montserrat"/>
              <a:buChar char="●"/>
            </a:pPr>
            <a:r>
              <a:rPr lang="en-GB" u="sng">
                <a:solidFill>
                  <a:schemeClr val="hlink"/>
                </a:solidFill>
                <a:latin typeface="Montserrat"/>
                <a:ea typeface="Montserrat"/>
                <a:cs typeface="Montserrat"/>
                <a:sym typeface="Montserrat"/>
                <a:hlinkClick r:id="rId3"/>
              </a:rPr>
              <a:t>Social Media for Healthcare Professionals</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304800" algn="l" rtl="0">
              <a:lnSpc>
                <a:spcPct val="100000"/>
              </a:lnSpc>
              <a:spcBef>
                <a:spcPts val="0"/>
              </a:spcBef>
              <a:spcAft>
                <a:spcPts val="0"/>
              </a:spcAft>
              <a:buClr>
                <a:schemeClr val="dk1"/>
              </a:buClr>
              <a:buSzPts val="1200"/>
              <a:buFont typeface="Montserrat"/>
              <a:buChar char="●"/>
            </a:pPr>
            <a:r>
              <a:rPr lang="en-GB" u="sng">
                <a:solidFill>
                  <a:schemeClr val="hlink"/>
                </a:solidFill>
                <a:latin typeface="Montserrat"/>
                <a:ea typeface="Montserrat"/>
                <a:cs typeface="Montserrat"/>
                <a:sym typeface="Montserrat"/>
                <a:hlinkClick r:id="rId4"/>
              </a:rPr>
              <a:t>Social Media</a:t>
            </a:r>
            <a:r>
              <a:rPr lang="en-GB">
                <a:latin typeface="Montserrat"/>
                <a:ea typeface="Montserrat"/>
                <a:cs typeface="Montserrat"/>
                <a:sym typeface="Montserrat"/>
              </a:rPr>
              <a:t> </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Other guidance: </a:t>
            </a:r>
            <a:endParaRPr b="1">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HIPAA -</a:t>
            </a:r>
            <a:r>
              <a:rPr lang="en-GB">
                <a:latin typeface="Montserrat"/>
                <a:ea typeface="Montserrat"/>
                <a:cs typeface="Montserrat"/>
                <a:sym typeface="Montserrat"/>
              </a:rPr>
              <a:t> Ensure that PHI shared on social media platforms complies with HIPAA regulations and </a:t>
            </a:r>
            <a:r>
              <a:rPr lang="en-GB" b="1">
                <a:latin typeface="Montserrat"/>
                <a:ea typeface="Montserrat"/>
                <a:cs typeface="Montserrat"/>
                <a:sym typeface="Montserrat"/>
              </a:rPr>
              <a:t>does not violate patient privacy rights</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WHO - </a:t>
            </a:r>
            <a:r>
              <a:rPr lang="en-GB">
                <a:latin typeface="Montserrat"/>
                <a:ea typeface="Montserrat"/>
                <a:cs typeface="Montserrat"/>
                <a:sym typeface="Montserrat"/>
              </a:rPr>
              <a:t>“Importance of </a:t>
            </a:r>
            <a:r>
              <a:rPr lang="en-GB" b="1">
                <a:latin typeface="Montserrat"/>
                <a:ea typeface="Montserrat"/>
                <a:cs typeface="Montserrat"/>
                <a:sym typeface="Montserrat"/>
              </a:rPr>
              <a:t>professionalism, patient privacy</a:t>
            </a:r>
            <a:r>
              <a:rPr lang="en-GB">
                <a:latin typeface="Montserrat"/>
                <a:ea typeface="Montserrat"/>
                <a:cs typeface="Montserrat"/>
                <a:sym typeface="Montserrat"/>
              </a:rPr>
              <a:t>, and data security.,Recommends </a:t>
            </a:r>
            <a:r>
              <a:rPr lang="en-GB" b="1">
                <a:latin typeface="Montserrat"/>
                <a:ea typeface="Montserrat"/>
                <a:cs typeface="Montserrat"/>
                <a:sym typeface="Montserrat"/>
              </a:rPr>
              <a:t>de-identification, anonymisation</a:t>
            </a:r>
            <a:r>
              <a:rPr lang="en-GB">
                <a:latin typeface="Montserrat"/>
                <a:ea typeface="Montserrat"/>
                <a:cs typeface="Montserrat"/>
                <a:sym typeface="Montserrat"/>
              </a:rPr>
              <a:t> and clear policies and procedures for the use of social media in healthcare settings</a:t>
            </a:r>
            <a:r>
              <a:rPr lang="en-GB" b="1">
                <a:latin typeface="Montserrat"/>
                <a:ea typeface="Montserrat"/>
                <a:cs typeface="Montserrat"/>
                <a:sym typeface="Montserrat"/>
              </a:rPr>
              <a:t>”</a:t>
            </a:r>
            <a:endParaRPr b="1">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POPIA -</a:t>
            </a:r>
            <a:r>
              <a:rPr lang="en-GB">
                <a:latin typeface="Montserrat"/>
                <a:ea typeface="Montserrat"/>
                <a:cs typeface="Montserrat"/>
                <a:sym typeface="Montserrat"/>
              </a:rPr>
              <a:t> Personal information, including health information, shared on social media platforms must be protected against unauthorized access or disclosure</a:t>
            </a:r>
            <a:endParaRPr>
              <a:latin typeface="Montserrat"/>
              <a:ea typeface="Montserrat"/>
              <a:cs typeface="Montserrat"/>
              <a:sym typeface="Montserrat"/>
            </a:endParaRPr>
          </a:p>
          <a:p>
            <a:pPr marL="457200" lvl="0" indent="-317500" algn="l" rtl="0">
              <a:lnSpc>
                <a:spcPct val="100000"/>
              </a:lnSpc>
              <a:spcBef>
                <a:spcPts val="0"/>
              </a:spcBef>
              <a:spcAft>
                <a:spcPts val="0"/>
              </a:spcAft>
              <a:buSzPts val="1400"/>
              <a:buFont typeface="Montserrat"/>
              <a:buChar char="●"/>
            </a:pPr>
            <a:r>
              <a:rPr lang="en-GB" b="1">
                <a:latin typeface="Montserrat"/>
                <a:ea typeface="Montserrat"/>
                <a:cs typeface="Montserrat"/>
                <a:sym typeface="Montserrat"/>
              </a:rPr>
              <a:t>GDPR -</a:t>
            </a:r>
            <a:r>
              <a:rPr lang="en-GB">
                <a:latin typeface="Montserrat"/>
                <a:ea typeface="Montserrat"/>
                <a:cs typeface="Montserrat"/>
                <a:sym typeface="Montserrat"/>
              </a:rPr>
              <a:t> Data subjects must provide </a:t>
            </a:r>
            <a:r>
              <a:rPr lang="en-GB" b="1">
                <a:latin typeface="Montserrat"/>
                <a:ea typeface="Montserrat"/>
                <a:cs typeface="Montserrat"/>
                <a:sym typeface="Montserrat"/>
              </a:rPr>
              <a:t>explicit consent</a:t>
            </a:r>
            <a:r>
              <a:rPr lang="en-GB">
                <a:latin typeface="Montserrat"/>
                <a:ea typeface="Montserrat"/>
                <a:cs typeface="Montserrat"/>
                <a:sym typeface="Montserrat"/>
              </a:rPr>
              <a:t> for the processing of their personal data on social media, and controllers must i</a:t>
            </a:r>
            <a:r>
              <a:rPr lang="en-GB" b="1">
                <a:latin typeface="Montserrat"/>
                <a:ea typeface="Montserrat"/>
                <a:cs typeface="Montserrat"/>
                <a:sym typeface="Montserrat"/>
              </a:rPr>
              <a:t>mplement appropriate security measures</a:t>
            </a:r>
            <a:r>
              <a:rPr lang="en-GB">
                <a:latin typeface="Montserrat"/>
                <a:ea typeface="Montserrat"/>
                <a:cs typeface="Montserrat"/>
                <a:sym typeface="Montserrat"/>
              </a:rPr>
              <a:t> to protect data </a:t>
            </a:r>
            <a:r>
              <a:rPr lang="en-GB" b="1">
                <a:latin typeface="Montserrat"/>
                <a:ea typeface="Montserrat"/>
                <a:cs typeface="Montserrat"/>
                <a:sym typeface="Montserrat"/>
              </a:rPr>
              <a:t>privacy</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600" b="1">
              <a:latin typeface="Montserrat"/>
              <a:ea typeface="Montserrat"/>
              <a:cs typeface="Montserrat"/>
              <a:sym typeface="Montserrat"/>
            </a:endParaRPr>
          </a:p>
        </p:txBody>
      </p:sp>
      <p:sp>
        <p:nvSpPr>
          <p:cNvPr id="2775" name="Google Shape;2775;g2ddb2128a15_1_36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2ddb2128a15_1_37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6" name="Google Shape;2786;g2ddb2128a15_1_37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7" name="Google Shape;2787;g2ddb2128a15_1_37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2ddb2128a15_1_3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9" name="Google Shape;2799;g2ddb2128a15_1_38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300">
                <a:latin typeface="Montserrat"/>
                <a:ea typeface="Montserrat"/>
                <a:cs typeface="Montserrat"/>
                <a:sym typeface="Montserrat"/>
              </a:rPr>
              <a:t>Whatever the future context my look like, certain aspects will always remain important </a:t>
            </a:r>
            <a:endParaRPr sz="1300">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b="1">
                <a:latin typeface="Montserrat"/>
                <a:ea typeface="Montserrat"/>
                <a:cs typeface="Montserrat"/>
                <a:sym typeface="Montserrat"/>
              </a:rPr>
              <a:t>Reference</a:t>
            </a:r>
            <a:r>
              <a:rPr lang="en-GB"/>
              <a:t> </a:t>
            </a:r>
            <a:endParaRPr/>
          </a:p>
          <a:p>
            <a:pPr marL="457200" lvl="0" indent="-311150" algn="l" rtl="0">
              <a:lnSpc>
                <a:spcPct val="100000"/>
              </a:lnSpc>
              <a:spcBef>
                <a:spcPts val="0"/>
              </a:spcBef>
              <a:spcAft>
                <a:spcPts val="0"/>
              </a:spcAft>
              <a:buSzPts val="1300"/>
              <a:buFont typeface="Montserrat"/>
              <a:buChar char="●"/>
            </a:pPr>
            <a:r>
              <a:rPr lang="en-GB" u="sng">
                <a:solidFill>
                  <a:schemeClr val="hlink"/>
                </a:solidFill>
                <a:latin typeface="Montserrat"/>
                <a:ea typeface="Montserrat"/>
                <a:cs typeface="Montserrat"/>
                <a:sym typeface="Montserrat"/>
                <a:hlinkClick r:id="rId3"/>
              </a:rPr>
              <a:t>World Bank Reference</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r>
              <a:rPr lang="en-GB">
                <a:latin typeface="Montserrat"/>
                <a:ea typeface="Montserrat"/>
                <a:cs typeface="Montserrat"/>
                <a:sym typeface="Montserrat"/>
              </a:rPr>
              <a:t>We’ll refer to this later in slide 90</a:t>
            </a:r>
            <a:endParaRPr>
              <a:latin typeface="Montserrat"/>
              <a:ea typeface="Montserrat"/>
              <a:cs typeface="Montserrat"/>
              <a:sym typeface="Montserrat"/>
            </a:endParaRPr>
          </a:p>
        </p:txBody>
      </p:sp>
      <p:sp>
        <p:nvSpPr>
          <p:cNvPr id="2800" name="Google Shape;2800;g2ddb2128a15_1_38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ddb2128a15_1_40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9" name="Google Shape;2819;g2ddb2128a15_1_40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0" name="Google Shape;2820;g2ddb2128a15_1_40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2ddb2128a15_1_4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4" name="Google Shape;2894;g2ddb2128a15_1_4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400"/>
              <a:buNone/>
            </a:pPr>
            <a:endParaRPr>
              <a:latin typeface="Montserrat"/>
              <a:ea typeface="Montserrat"/>
              <a:cs typeface="Montserrat"/>
              <a:sym typeface="Montserrat"/>
            </a:endParaRPr>
          </a:p>
        </p:txBody>
      </p:sp>
      <p:sp>
        <p:nvSpPr>
          <p:cNvPr id="2895" name="Google Shape;2895;g2ddb2128a15_1_4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g20311398b51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1" name="Google Shape;2941;g20311398b51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400" b="1"/>
              <a:t>Menti</a:t>
            </a:r>
            <a:endParaRPr sz="1400" b="1"/>
          </a:p>
          <a:p>
            <a:pPr marL="457200" lvl="0" indent="-317500" algn="l" rtl="0">
              <a:lnSpc>
                <a:spcPct val="100000"/>
              </a:lnSpc>
              <a:spcBef>
                <a:spcPts val="0"/>
              </a:spcBef>
              <a:spcAft>
                <a:spcPts val="0"/>
              </a:spcAft>
              <a:buSzPts val="1400"/>
              <a:buFont typeface="Calibri"/>
              <a:buChar char="-"/>
            </a:pPr>
            <a:r>
              <a:rPr lang="en-GB" sz="1400"/>
              <a:t>How many are using which one ?</a:t>
            </a:r>
            <a:endParaRPr sz="1400"/>
          </a:p>
          <a:p>
            <a:pPr marL="457200" lvl="0" indent="-317500" algn="l" rtl="0">
              <a:lnSpc>
                <a:spcPct val="100000"/>
              </a:lnSpc>
              <a:spcBef>
                <a:spcPts val="0"/>
              </a:spcBef>
              <a:spcAft>
                <a:spcPts val="0"/>
              </a:spcAft>
              <a:buSzPts val="1400"/>
              <a:buFont typeface="Calibri"/>
              <a:buChar char="-"/>
            </a:pPr>
            <a:r>
              <a:rPr lang="en-GB" sz="1400"/>
              <a:t>Where are they on their own scale ?</a:t>
            </a:r>
            <a:endParaRPr sz="1400"/>
          </a:p>
        </p:txBody>
      </p:sp>
      <p:sp>
        <p:nvSpPr>
          <p:cNvPr id="2942" name="Google Shape;2942;g20311398b51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dcd0eecf0_1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ddcd0eecf0_1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2ddcd0eecf0_1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ddcd0eecf0_1_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ddcd0eecf0_1_6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2ddcd0eecf0_1_6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7_Layout with two content boxes with wide gap">
  <p:cSld name="7_Layout with two content boxes with wide gap">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18883" r="782"/>
          <a:stretch/>
        </p:blipFill>
        <p:spPr>
          <a:xfrm>
            <a:off x="-1" y="0"/>
            <a:ext cx="12192000" cy="6858000"/>
          </a:xfrm>
          <a:prstGeom prst="rect">
            <a:avLst/>
          </a:prstGeom>
          <a:noFill/>
          <a:ln>
            <a:noFill/>
          </a:ln>
        </p:spPr>
      </p:pic>
      <p:sp>
        <p:nvSpPr>
          <p:cNvPr id="17" name="Google Shape;17;p2"/>
          <p:cNvSpPr/>
          <p:nvPr/>
        </p:nvSpPr>
        <p:spPr>
          <a:xfrm>
            <a:off x="0" y="-2907"/>
            <a:ext cx="12192000" cy="6863814"/>
          </a:xfrm>
          <a:prstGeom prst="rect">
            <a:avLst/>
          </a:prstGeom>
          <a:gradFill>
            <a:gsLst>
              <a:gs pos="0">
                <a:srgbClr val="AC548D">
                  <a:alpha val="87450"/>
                </a:srgbClr>
              </a:gs>
              <a:gs pos="100000">
                <a:srgbClr val="5F2D6F"/>
              </a:gs>
            </a:gsLst>
            <a:lin ang="2700000" scaled="0"/>
          </a:gradFill>
          <a:ln>
            <a:noFill/>
          </a:ln>
        </p:spPr>
        <p:txBody>
          <a:bodyPr spcFirstLastPara="1" wrap="square" lIns="0"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 name="Google Shape;18;p2"/>
          <p:cNvSpPr txBox="1"/>
          <p:nvPr/>
        </p:nvSpPr>
        <p:spPr>
          <a:xfrm>
            <a:off x="134112" y="6519672"/>
            <a:ext cx="52628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GB" sz="1100" b="1" i="0" u="none" strike="noStrike" cap="none">
                <a:solidFill>
                  <a:schemeClr val="lt1"/>
                </a:solidFill>
                <a:latin typeface="Montserrat"/>
                <a:ea typeface="Montserrat"/>
                <a:cs typeface="Montserrat"/>
                <a:sym typeface="Montserrat"/>
              </a:rPr>
              <a:t>‹#›</a:t>
            </a:fld>
            <a:endParaRPr sz="1100" b="1" i="0" u="none" strike="noStrike" cap="none">
              <a:solidFill>
                <a:schemeClr val="lt1"/>
              </a:solidFill>
              <a:latin typeface="Montserrat"/>
              <a:ea typeface="Montserrat"/>
              <a:cs typeface="Montserrat"/>
              <a:sym typeface="Montserrat"/>
            </a:endParaRPr>
          </a:p>
        </p:txBody>
      </p:sp>
      <p:sp>
        <p:nvSpPr>
          <p:cNvPr id="19" name="Google Shape;19;p2"/>
          <p:cNvSpPr/>
          <p:nvPr/>
        </p:nvSpPr>
        <p:spPr>
          <a:xfrm>
            <a:off x="2682684" y="-418111"/>
            <a:ext cx="2483119" cy="2483119"/>
          </a:xfrm>
          <a:prstGeom prst="ellipse">
            <a:avLst/>
          </a:prstGeom>
          <a:gradFill>
            <a:gsLst>
              <a:gs pos="0">
                <a:srgbClr val="D3A5C3"/>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2"/>
          <p:cNvSpPr/>
          <p:nvPr/>
        </p:nvSpPr>
        <p:spPr>
          <a:xfrm>
            <a:off x="0" y="533455"/>
            <a:ext cx="4722389" cy="5791091"/>
          </a:xfrm>
          <a:custGeom>
            <a:avLst/>
            <a:gdLst/>
            <a:ahLst/>
            <a:cxnLst/>
            <a:rect l="l" t="t" r="r" b="b"/>
            <a:pathLst>
              <a:path w="5568283" h="6828414" extrusionOk="0">
                <a:moveTo>
                  <a:pt x="1612961" y="0"/>
                </a:moveTo>
                <a:cubicBezTo>
                  <a:pt x="2449895" y="0"/>
                  <a:pt x="3177884" y="466448"/>
                  <a:pt x="3551145" y="1153559"/>
                </a:cubicBezTo>
                <a:lnTo>
                  <a:pt x="3617464" y="1291227"/>
                </a:lnTo>
                <a:lnTo>
                  <a:pt x="3691821" y="1302576"/>
                </a:lnTo>
                <a:cubicBezTo>
                  <a:pt x="4762716" y="1521712"/>
                  <a:pt x="5568283" y="2469240"/>
                  <a:pt x="5568283" y="3604917"/>
                </a:cubicBezTo>
                <a:cubicBezTo>
                  <a:pt x="5568283" y="4740595"/>
                  <a:pt x="4762716" y="5688122"/>
                  <a:pt x="3691821" y="5907259"/>
                </a:cubicBezTo>
                <a:lnTo>
                  <a:pt x="3530967" y="5931808"/>
                </a:lnTo>
                <a:lnTo>
                  <a:pt x="3500014" y="5973201"/>
                </a:lnTo>
                <a:cubicBezTo>
                  <a:pt x="3068974" y="6495501"/>
                  <a:pt x="2416652" y="6828414"/>
                  <a:pt x="1686573" y="6828414"/>
                </a:cubicBezTo>
                <a:cubicBezTo>
                  <a:pt x="1037615" y="6828414"/>
                  <a:pt x="450093" y="6565372"/>
                  <a:pt x="24811" y="6140089"/>
                </a:cubicBezTo>
                <a:lnTo>
                  <a:pt x="0" y="6112790"/>
                </a:lnTo>
                <a:lnTo>
                  <a:pt x="0" y="705392"/>
                </a:lnTo>
                <a:lnTo>
                  <a:pt x="54341" y="645602"/>
                </a:lnTo>
                <a:cubicBezTo>
                  <a:pt x="453227" y="246716"/>
                  <a:pt x="1004282" y="0"/>
                  <a:pt x="1612961" y="0"/>
                </a:cubicBezTo>
                <a:close/>
              </a:path>
            </a:pathLst>
          </a:custGeom>
          <a:blipFill rotWithShape="1">
            <a:blip r:embed="rId2">
              <a:alphaModFix/>
            </a:blip>
            <a:stretch>
              <a:fillRect l="-148860" r="-22465"/>
            </a:stretch>
          </a:blip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a:solidFill>
                  <a:srgbClr val="7F7F7F"/>
                </a:solidFill>
                <a:latin typeface="Arial Black"/>
                <a:ea typeface="Arial Black"/>
                <a:cs typeface="Arial Black"/>
                <a:sym typeface="Arial Black"/>
              </a:rPr>
              <a:t>v</a:t>
            </a: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0" y="4498256"/>
            <a:ext cx="2348014" cy="2363518"/>
          </a:xfrm>
          <a:custGeom>
            <a:avLst/>
            <a:gdLst/>
            <a:ahLst/>
            <a:cxnLst/>
            <a:rect l="l" t="t" r="r" b="b"/>
            <a:pathLst>
              <a:path w="2580748" h="2597789" extrusionOk="0">
                <a:moveTo>
                  <a:pt x="751475" y="0"/>
                </a:moveTo>
                <a:cubicBezTo>
                  <a:pt x="1761755" y="0"/>
                  <a:pt x="2580748" y="818994"/>
                  <a:pt x="2580748" y="1829273"/>
                </a:cubicBezTo>
                <a:cubicBezTo>
                  <a:pt x="2580748" y="2081843"/>
                  <a:pt x="2529561" y="2322458"/>
                  <a:pt x="2436995" y="2541309"/>
                </a:cubicBezTo>
                <a:lnTo>
                  <a:pt x="2409787" y="2597789"/>
                </a:lnTo>
                <a:lnTo>
                  <a:pt x="1855660" y="2597789"/>
                </a:lnTo>
                <a:lnTo>
                  <a:pt x="1867593" y="2581831"/>
                </a:lnTo>
                <a:cubicBezTo>
                  <a:pt x="2012724" y="2367009"/>
                  <a:pt x="2097468" y="2108038"/>
                  <a:pt x="2097468" y="1829273"/>
                </a:cubicBezTo>
                <a:cubicBezTo>
                  <a:pt x="2097468" y="1085902"/>
                  <a:pt x="1494847" y="483281"/>
                  <a:pt x="751475" y="483281"/>
                </a:cubicBezTo>
                <a:cubicBezTo>
                  <a:pt x="565632" y="483281"/>
                  <a:pt x="388586" y="520945"/>
                  <a:pt x="227554" y="589056"/>
                </a:cubicBezTo>
                <a:lnTo>
                  <a:pt x="0" y="712568"/>
                </a:lnTo>
                <a:lnTo>
                  <a:pt x="0" y="162753"/>
                </a:lnTo>
                <a:lnTo>
                  <a:pt x="39440" y="143754"/>
                </a:lnTo>
                <a:cubicBezTo>
                  <a:pt x="258291" y="51187"/>
                  <a:pt x="498905" y="0"/>
                  <a:pt x="751475" y="0"/>
                </a:cubicBezTo>
                <a:close/>
              </a:path>
            </a:pathLst>
          </a:custGeom>
          <a:gradFill>
            <a:gsLst>
              <a:gs pos="0">
                <a:srgbClr val="D3A5C3"/>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2" name="Google Shape;22;p2"/>
          <p:cNvGrpSpPr/>
          <p:nvPr/>
        </p:nvGrpSpPr>
        <p:grpSpPr>
          <a:xfrm>
            <a:off x="11103063" y="-286893"/>
            <a:ext cx="1341831" cy="1341831"/>
            <a:chOff x="10699753" y="151257"/>
            <a:chExt cx="1341831" cy="1341831"/>
          </a:xfrm>
        </p:grpSpPr>
        <p:sp>
          <p:nvSpPr>
            <p:cNvPr id="23" name="Google Shape;23;p2"/>
            <p:cNvSpPr/>
            <p:nvPr/>
          </p:nvSpPr>
          <p:spPr>
            <a:xfrm>
              <a:off x="10699753" y="683253"/>
              <a:ext cx="809835" cy="809835"/>
            </a:xfrm>
            <a:prstGeom prst="ellipse">
              <a:avLst/>
            </a:prstGeom>
            <a:gradFill>
              <a:gsLst>
                <a:gs pos="0">
                  <a:srgbClr val="D3A5C3">
                    <a:alpha val="70588"/>
                  </a:srgbClr>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
            <p:cNvSpPr/>
            <p:nvPr/>
          </p:nvSpPr>
          <p:spPr>
            <a:xfrm>
              <a:off x="11509588" y="151257"/>
              <a:ext cx="531996" cy="531996"/>
            </a:xfrm>
            <a:prstGeom prst="ellipse">
              <a:avLst/>
            </a:prstGeom>
            <a:gradFill>
              <a:gsLst>
                <a:gs pos="0">
                  <a:srgbClr val="D3A5C3"/>
                </a:gs>
                <a:gs pos="100000">
                  <a:srgbClr val="5F2D6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912">
          <p15:clr>
            <a:srgbClr val="FBAE40"/>
          </p15:clr>
        </p15:guide>
        <p15:guide id="2" pos="168">
          <p15:clr>
            <a:srgbClr val="FBAE40"/>
          </p15:clr>
        </p15:guide>
        <p15:guide id="3" pos="7512">
          <p15:clr>
            <a:srgbClr val="FBAE40"/>
          </p15:clr>
        </p15:guide>
        <p15:guide id="4" pos="3840">
          <p15:clr>
            <a:srgbClr val="FBAE40"/>
          </p15:clr>
        </p15:guide>
        <p15:guide id="5" orient="horz" pos="39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6" name="Google Shape;86;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a:spLocks noGrp="1"/>
          </p:cNvSpPr>
          <p:nvPr>
            <p:ph type="pic" idx="2"/>
          </p:nvPr>
        </p:nvSpPr>
        <p:spPr>
          <a:xfrm>
            <a:off x="5183188" y="987425"/>
            <a:ext cx="6172200" cy="4873625"/>
          </a:xfrm>
          <a:prstGeom prst="rect">
            <a:avLst/>
          </a:prstGeom>
          <a:noFill/>
          <a:ln>
            <a:noFill/>
          </a:ln>
        </p:spPr>
      </p:sp>
      <p:sp>
        <p:nvSpPr>
          <p:cNvPr id="93" name="Google Shape;93;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5"/>
        <p:cNvGrpSpPr/>
        <p:nvPr/>
      </p:nvGrpSpPr>
      <p:grpSpPr>
        <a:xfrm>
          <a:off x="0" y="0"/>
          <a:ext cx="0" cy="0"/>
          <a:chOff x="0" y="0"/>
          <a:chExt cx="0" cy="0"/>
        </a:xfrm>
      </p:grpSpPr>
      <p:sp>
        <p:nvSpPr>
          <p:cNvPr id="26" name="Google Shape;26;p3"/>
          <p:cNvSpPr/>
          <p:nvPr/>
        </p:nvSpPr>
        <p:spPr>
          <a:xfrm>
            <a:off x="0" y="0"/>
            <a:ext cx="3055620" cy="6858000"/>
          </a:xfrm>
          <a:prstGeom prst="rect">
            <a:avLst/>
          </a:prstGeom>
          <a:blipFill rotWithShape="1">
            <a:blip r:embed="rId2">
              <a:alphaModFix/>
            </a:blip>
            <a:stretch>
              <a:fillRect l="-282691" r="-113833"/>
            </a:stretch>
          </a:blip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sp>
        <p:nvSpPr>
          <p:cNvPr id="27" name="Google Shape;27;p3"/>
          <p:cNvSpPr/>
          <p:nvPr/>
        </p:nvSpPr>
        <p:spPr>
          <a:xfrm>
            <a:off x="0" y="0"/>
            <a:ext cx="3055620" cy="6858000"/>
          </a:xfrm>
          <a:prstGeom prst="rect">
            <a:avLst/>
          </a:prstGeom>
          <a:solidFill>
            <a:srgbClr val="FFFFFF"/>
          </a:solidFill>
          <a:ln>
            <a:noFill/>
          </a:ln>
          <a:effectLst>
            <a:outerShdw blurRad="76200" dist="12700" dir="5400000" algn="ctr" rotWithShape="0">
              <a:srgbClr val="000000">
                <a:alpha val="8627"/>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sp>
        <p:nvSpPr>
          <p:cNvPr id="28" name="Google Shape;28;p3"/>
          <p:cNvSpPr txBox="1">
            <a:spLocks noGrp="1"/>
          </p:cNvSpPr>
          <p:nvPr>
            <p:ph type="sldNum" idx="12"/>
          </p:nvPr>
        </p:nvSpPr>
        <p:spPr>
          <a:xfrm>
            <a:off x="381000" y="6425094"/>
            <a:ext cx="384043" cy="21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5F2D6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29" name="Google Shape;29;p3"/>
          <p:cNvGrpSpPr/>
          <p:nvPr/>
        </p:nvGrpSpPr>
        <p:grpSpPr>
          <a:xfrm>
            <a:off x="11776163" y="4856607"/>
            <a:ext cx="1341831" cy="1341831"/>
            <a:chOff x="10699753" y="151257"/>
            <a:chExt cx="1341831" cy="1341831"/>
          </a:xfrm>
        </p:grpSpPr>
        <p:sp>
          <p:nvSpPr>
            <p:cNvPr id="30" name="Google Shape;30;p3"/>
            <p:cNvSpPr/>
            <p:nvPr/>
          </p:nvSpPr>
          <p:spPr>
            <a:xfrm>
              <a:off x="10699753" y="683253"/>
              <a:ext cx="809835" cy="809835"/>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
            <p:cNvSpPr/>
            <p:nvPr/>
          </p:nvSpPr>
          <p:spPr>
            <a:xfrm>
              <a:off x="11509588" y="151257"/>
              <a:ext cx="531996" cy="531996"/>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8" name="Google Shape;38;p4"/>
          <p:cNvGrpSpPr/>
          <p:nvPr/>
        </p:nvGrpSpPr>
        <p:grpSpPr>
          <a:xfrm>
            <a:off x="11776163" y="4856607"/>
            <a:ext cx="1341735" cy="1341696"/>
            <a:chOff x="10699753" y="151257"/>
            <a:chExt cx="1341735" cy="1341696"/>
          </a:xfrm>
        </p:grpSpPr>
        <p:sp>
          <p:nvSpPr>
            <p:cNvPr id="39" name="Google Shape;39;p4"/>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4"/>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41"/>
        <p:cNvGrpSpPr/>
        <p:nvPr/>
      </p:nvGrpSpPr>
      <p:grpSpPr>
        <a:xfrm>
          <a:off x="0" y="0"/>
          <a:ext cx="0" cy="0"/>
          <a:chOff x="0" y="0"/>
          <a:chExt cx="0" cy="0"/>
        </a:xfrm>
      </p:grpSpPr>
      <p:sp>
        <p:nvSpPr>
          <p:cNvPr id="42" name="Google Shape;42;p5"/>
          <p:cNvSpPr txBox="1">
            <a:spLocks noGrp="1"/>
          </p:cNvSpPr>
          <p:nvPr>
            <p:ph type="sldNum" idx="12"/>
          </p:nvPr>
        </p:nvSpPr>
        <p:spPr>
          <a:xfrm>
            <a:off x="384048" y="6428232"/>
            <a:ext cx="384043" cy="21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00315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43" name="Google Shape;43;p5"/>
          <p:cNvGrpSpPr/>
          <p:nvPr/>
        </p:nvGrpSpPr>
        <p:grpSpPr>
          <a:xfrm>
            <a:off x="11776163" y="4856607"/>
            <a:ext cx="1341735" cy="1341696"/>
            <a:chOff x="10699753" y="151257"/>
            <a:chExt cx="1341735" cy="1341696"/>
          </a:xfrm>
        </p:grpSpPr>
        <p:sp>
          <p:nvSpPr>
            <p:cNvPr id="44" name="Google Shape;44;p5"/>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5"/>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comments" Target="../comments/commen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comments" Target="../comments/comment9.xml"/><Relationship Id="rId4" Type="http://schemas.openxmlformats.org/officeDocument/2006/relationships/image" Target="../media/image28.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bmchealthservres.biomedcentral.com/articles/10.1186/s12913-023-10103-8#:~:text=The%20concept%20of%20eHealth%20literacy,or%20solve%20a%20health%20problem" TargetMode="External"/><Relationship Id="rId4" Type="http://schemas.openxmlformats.org/officeDocument/2006/relationships/hyperlink" Target="https://www.ncbi.nlm.nih.gov/pmc/articles/PMC155070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www.ncbi.nlm.nih.gov/pmc/articles/PMC155070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comments" Target="../comments/comment11.xml"/><Relationship Id="rId5" Type="http://schemas.openxmlformats.org/officeDocument/2006/relationships/image" Target="../media/image37.png"/><Relationship Id="rId4" Type="http://schemas.openxmlformats.org/officeDocument/2006/relationships/hyperlink" Target="https://www.hipaajournal.com/wp-content/uploads/2024/01/Security_Breaches_In_Healthcare_in_2023_by_The_HIPAA_Journal.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405d.hhs.gov/Documents/tech-vol2-508.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405d.hhs.gov/Documents/tech-vol1-508.pdf" TargetMode="External"/><Relationship Id="rId5" Type="http://schemas.openxmlformats.org/officeDocument/2006/relationships/hyperlink" Target="https://aspr.hhs.gov/cip/hph-cybersecurity-framework-implementation-guide/Documents/HPH-Sector-CSF-Implementation-Guide-508.pdf" TargetMode="External"/><Relationship Id="rId4" Type="http://schemas.openxmlformats.org/officeDocument/2006/relationships/hyperlink" Target="https://405d.hhs.gov/Documents/405d-hospital-resiliency-analysis.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405d.hhs.gov/Documents/tech-vol1-508.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infoComp@paw.co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comments" Target="../comments/commen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comments" Target="../comments/comment15.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8" Type="http://schemas.openxmlformats.org/officeDocument/2006/relationships/comments" Target="../comments/comment16.xml"/><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67.jpg"/><Relationship Id="rId5" Type="http://schemas.openxmlformats.org/officeDocument/2006/relationships/image" Target="../media/image34.png"/><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p:nvPr/>
        </p:nvSpPr>
        <p:spPr>
          <a:xfrm>
            <a:off x="5315175" y="1632525"/>
            <a:ext cx="6802500" cy="1206600"/>
          </a:xfrm>
          <a:prstGeom prst="roundRect">
            <a:avLst>
              <a:gd name="adj" fmla="val 16667"/>
            </a:avLst>
          </a:prstGeom>
          <a:solidFill>
            <a:srgbClr val="FFFFFF"/>
          </a:solidFill>
          <a:ln>
            <a:noFill/>
          </a:ln>
          <a:effectLst>
            <a:outerShdw blurRad="50800" dist="38100" dir="2700000" algn="tl" rotWithShape="0">
              <a:srgbClr val="5F2D6F">
                <a:alpha val="40000"/>
              </a:srgbClr>
            </a:outerShdw>
          </a:effectLst>
        </p:spPr>
        <p:txBody>
          <a:bodyPr spcFirstLastPara="1" wrap="square" lIns="0" tIns="0" rIns="0" bIns="182875" anchor="b"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7F7F7F"/>
              </a:solidFill>
              <a:latin typeface="Arial Black"/>
              <a:ea typeface="Arial Black"/>
              <a:cs typeface="Arial Black"/>
              <a:sym typeface="Arial Black"/>
            </a:endParaRPr>
          </a:p>
        </p:txBody>
      </p:sp>
      <p:grpSp>
        <p:nvGrpSpPr>
          <p:cNvPr id="115" name="Google Shape;115;p16"/>
          <p:cNvGrpSpPr/>
          <p:nvPr/>
        </p:nvGrpSpPr>
        <p:grpSpPr>
          <a:xfrm>
            <a:off x="5315173" y="3020845"/>
            <a:ext cx="6896100" cy="2907779"/>
            <a:chOff x="5572125" y="2225408"/>
            <a:chExt cx="6896100" cy="2907779"/>
          </a:xfrm>
        </p:grpSpPr>
        <p:sp>
          <p:nvSpPr>
            <p:cNvPr id="116" name="Google Shape;116;p16"/>
            <p:cNvSpPr txBox="1"/>
            <p:nvPr/>
          </p:nvSpPr>
          <p:spPr>
            <a:xfrm>
              <a:off x="5572125" y="2225408"/>
              <a:ext cx="68961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800"/>
                <a:buFont typeface="Montserrat"/>
                <a:buNone/>
              </a:pPr>
              <a:r>
                <a:rPr lang="en-GB" sz="3300" b="1" i="0" u="none" strike="noStrike" cap="none">
                  <a:solidFill>
                    <a:schemeClr val="lt1"/>
                  </a:solidFill>
                  <a:latin typeface="Montserrat"/>
                  <a:ea typeface="Montserrat"/>
                  <a:cs typeface="Montserrat"/>
                  <a:sym typeface="Montserrat"/>
                </a:rPr>
                <a:t>DRAFT - Healthcare Data Protection – Policies, Protocols, and Practices</a:t>
              </a:r>
              <a:endParaRPr sz="33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lt1"/>
                </a:buClr>
                <a:buSzPts val="4800"/>
                <a:buFont typeface="Montserrat"/>
                <a:buNone/>
              </a:pPr>
              <a:r>
                <a:rPr lang="en-GB" sz="3300" b="1">
                  <a:solidFill>
                    <a:schemeClr val="lt1"/>
                  </a:solidFill>
                  <a:latin typeface="Montserrat"/>
                  <a:ea typeface="Montserrat"/>
                  <a:cs typeface="Montserrat"/>
                  <a:sym typeface="Montserrat"/>
                </a:rPr>
                <a:t>Day 1</a:t>
              </a:r>
              <a:endParaRPr sz="3300" b="1">
                <a:solidFill>
                  <a:schemeClr val="lt1"/>
                </a:solidFill>
                <a:latin typeface="Montserrat"/>
                <a:ea typeface="Montserrat"/>
                <a:cs typeface="Montserrat"/>
                <a:sym typeface="Montserrat"/>
              </a:endParaRPr>
            </a:p>
          </p:txBody>
        </p:sp>
        <p:sp>
          <p:nvSpPr>
            <p:cNvPr id="117" name="Google Shape;117;p16"/>
            <p:cNvSpPr txBox="1"/>
            <p:nvPr/>
          </p:nvSpPr>
          <p:spPr>
            <a:xfrm>
              <a:off x="5770000" y="4486687"/>
              <a:ext cx="5153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3600"/>
                <a:buFont typeface="Montserrat"/>
                <a:buNone/>
              </a:pPr>
              <a:r>
                <a:rPr lang="en-GB" sz="3600" b="0" i="1" u="none" strike="noStrike" cap="none">
                  <a:solidFill>
                    <a:schemeClr val="lt1"/>
                  </a:solidFill>
                  <a:latin typeface="Montserrat"/>
                  <a:ea typeface="Montserrat"/>
                  <a:cs typeface="Montserrat"/>
                  <a:sym typeface="Montserrat"/>
                </a:rPr>
                <a:t>epihc.org</a:t>
              </a:r>
              <a:endParaRPr sz="1400" b="0" i="0" u="none" strike="noStrike" cap="none">
                <a:solidFill>
                  <a:srgbClr val="000000"/>
                </a:solidFill>
                <a:latin typeface="Montserrat"/>
                <a:ea typeface="Montserrat"/>
                <a:cs typeface="Montserrat"/>
                <a:sym typeface="Montserrat"/>
              </a:endParaRPr>
            </a:p>
          </p:txBody>
        </p:sp>
      </p:grpSp>
      <p:pic>
        <p:nvPicPr>
          <p:cNvPr id="118" name="Google Shape;118;p16" descr="A picture containing clock, computer, meter, computer&#10;&#10;Description automatically generated"/>
          <p:cNvPicPr preferRelativeResize="0"/>
          <p:nvPr/>
        </p:nvPicPr>
        <p:blipFill rotWithShape="1">
          <a:blip r:embed="rId3">
            <a:alphaModFix/>
          </a:blip>
          <a:srcRect/>
          <a:stretch/>
        </p:blipFill>
        <p:spPr>
          <a:xfrm>
            <a:off x="5670847" y="1895066"/>
            <a:ext cx="4144104" cy="681475"/>
          </a:xfrm>
          <a:prstGeom prst="rect">
            <a:avLst/>
          </a:prstGeom>
          <a:noFill/>
          <a:ln>
            <a:noFill/>
          </a:ln>
        </p:spPr>
      </p:pic>
      <p:grpSp>
        <p:nvGrpSpPr>
          <p:cNvPr id="119" name="Google Shape;119;p16"/>
          <p:cNvGrpSpPr/>
          <p:nvPr/>
        </p:nvGrpSpPr>
        <p:grpSpPr>
          <a:xfrm>
            <a:off x="9958228" y="1738991"/>
            <a:ext cx="1662300" cy="993633"/>
            <a:chOff x="9958228" y="1730526"/>
            <a:chExt cx="1662300" cy="993633"/>
          </a:xfrm>
        </p:grpSpPr>
        <p:sp>
          <p:nvSpPr>
            <p:cNvPr id="120" name="Google Shape;120;p16"/>
            <p:cNvSpPr txBox="1"/>
            <p:nvPr/>
          </p:nvSpPr>
          <p:spPr>
            <a:xfrm>
              <a:off x="9958228" y="1730526"/>
              <a:ext cx="1662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0" i="1" u="none" strike="noStrike" cap="none">
                  <a:solidFill>
                    <a:srgbClr val="7F7F7F"/>
                  </a:solidFill>
                  <a:latin typeface="Montserrat"/>
                  <a:ea typeface="Montserrat"/>
                  <a:cs typeface="Montserrat"/>
                  <a:sym typeface="Montserrat"/>
                </a:rPr>
                <a:t>In partnership with the</a:t>
              </a:r>
              <a:r>
                <a:rPr lang="en-GB" sz="900" b="1" i="1" u="none" strike="noStrike" cap="none">
                  <a:solidFill>
                    <a:srgbClr val="C00000"/>
                  </a:solidFill>
                  <a:latin typeface="Montserrat"/>
                  <a:ea typeface="Montserrat"/>
                  <a:cs typeface="Montserrat"/>
                  <a:sym typeface="Montserrat"/>
                </a:rPr>
                <a:t> Government of Japan</a:t>
              </a:r>
              <a:endParaRPr sz="900" b="1" i="0" u="none" strike="noStrike" cap="none">
                <a:solidFill>
                  <a:srgbClr val="C00000"/>
                </a:solidFill>
                <a:latin typeface="Calibri"/>
                <a:ea typeface="Calibri"/>
                <a:cs typeface="Calibri"/>
                <a:sym typeface="Calibri"/>
              </a:endParaRPr>
            </a:p>
          </p:txBody>
        </p:sp>
        <p:grpSp>
          <p:nvGrpSpPr>
            <p:cNvPr id="121" name="Google Shape;121;p16"/>
            <p:cNvGrpSpPr/>
            <p:nvPr/>
          </p:nvGrpSpPr>
          <p:grpSpPr>
            <a:xfrm>
              <a:off x="10351514" y="2140342"/>
              <a:ext cx="875725" cy="583817"/>
              <a:chOff x="2084067" y="560065"/>
              <a:chExt cx="3360420" cy="2240280"/>
            </a:xfrm>
          </p:grpSpPr>
          <p:sp>
            <p:nvSpPr>
              <p:cNvPr id="122" name="Google Shape;122;p16"/>
              <p:cNvSpPr/>
              <p:nvPr/>
            </p:nvSpPr>
            <p:spPr>
              <a:xfrm>
                <a:off x="2084067" y="560065"/>
                <a:ext cx="3360420" cy="2240280"/>
              </a:xfrm>
              <a:custGeom>
                <a:avLst/>
                <a:gdLst/>
                <a:ahLst/>
                <a:cxnLst/>
                <a:rect l="l" t="t" r="r" b="b"/>
                <a:pathLst>
                  <a:path w="3360420" h="2240280" extrusionOk="0">
                    <a:moveTo>
                      <a:pt x="0" y="0"/>
                    </a:moveTo>
                    <a:lnTo>
                      <a:pt x="3360420" y="0"/>
                    </a:lnTo>
                    <a:lnTo>
                      <a:pt x="3360420" y="2240280"/>
                    </a:lnTo>
                    <a:lnTo>
                      <a:pt x="0" y="2240280"/>
                    </a:lnTo>
                    <a:close/>
                  </a:path>
                </a:pathLst>
              </a:custGeom>
              <a:solidFill>
                <a:srgbClr val="FFFFFF"/>
              </a:solidFill>
              <a:ln>
                <a:noFill/>
              </a:ln>
              <a:effectLst>
                <a:outerShdw blurRad="38100" algn="ctr" rotWithShape="0">
                  <a:srgbClr val="5F2D6F">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16"/>
              <p:cNvSpPr/>
              <p:nvPr/>
            </p:nvSpPr>
            <p:spPr>
              <a:xfrm>
                <a:off x="3092195" y="1008128"/>
                <a:ext cx="1344168" cy="1344168"/>
              </a:xfrm>
              <a:custGeom>
                <a:avLst/>
                <a:gdLst/>
                <a:ahLst/>
                <a:cxnLst/>
                <a:rect l="l" t="t" r="r" b="b"/>
                <a:pathLst>
                  <a:path w="1344168" h="1344168" extrusionOk="0">
                    <a:moveTo>
                      <a:pt x="1344168" y="672084"/>
                    </a:moveTo>
                    <a:cubicBezTo>
                      <a:pt x="1344168" y="1043266"/>
                      <a:pt x="1043266" y="1344168"/>
                      <a:pt x="672084" y="1344168"/>
                    </a:cubicBezTo>
                    <a:cubicBezTo>
                      <a:pt x="300902" y="1344168"/>
                      <a:pt x="0" y="1043266"/>
                      <a:pt x="0" y="672084"/>
                    </a:cubicBezTo>
                    <a:cubicBezTo>
                      <a:pt x="0" y="300902"/>
                      <a:pt x="300902" y="0"/>
                      <a:pt x="672084" y="0"/>
                    </a:cubicBezTo>
                    <a:cubicBezTo>
                      <a:pt x="1043266" y="0"/>
                      <a:pt x="1344168" y="300902"/>
                      <a:pt x="1344168" y="672084"/>
                    </a:cubicBezTo>
                    <a:close/>
                  </a:path>
                </a:pathLst>
              </a:custGeom>
              <a:solidFill>
                <a:srgbClr val="BC002D"/>
              </a:solidFill>
              <a:ln>
                <a:noFill/>
              </a:ln>
              <a:effectLst>
                <a:outerShdw blurRad="38100" algn="ctr" rotWithShape="0">
                  <a:srgbClr val="5F2D6F">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5"/>
          <p:cNvPicPr preferRelativeResize="0"/>
          <p:nvPr/>
        </p:nvPicPr>
        <p:blipFill rotWithShape="1">
          <a:blip r:embed="rId3">
            <a:alphaModFix/>
          </a:blip>
          <a:srcRect l="35432" r="18907"/>
          <a:stretch/>
        </p:blipFill>
        <p:spPr>
          <a:xfrm>
            <a:off x="7498850" y="0"/>
            <a:ext cx="4693149" cy="6858000"/>
          </a:xfrm>
          <a:prstGeom prst="rect">
            <a:avLst/>
          </a:prstGeom>
          <a:noFill/>
          <a:ln>
            <a:noFill/>
          </a:ln>
        </p:spPr>
      </p:pic>
      <p:sp>
        <p:nvSpPr>
          <p:cNvPr id="275" name="Google Shape;275;p25"/>
          <p:cNvSpPr txBox="1"/>
          <p:nvPr/>
        </p:nvSpPr>
        <p:spPr>
          <a:xfrm>
            <a:off x="93375" y="2830700"/>
            <a:ext cx="6876900" cy="166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Montserrat"/>
                <a:ea typeface="Montserrat"/>
                <a:cs typeface="Montserrat"/>
                <a:sym typeface="Montserrat"/>
              </a:rPr>
              <a:t>What are your:</a:t>
            </a:r>
            <a:endParaRPr sz="19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a:p>
            <a:pPr marL="457200" marR="0" lvl="0" indent="-349250" algn="l" rtl="0">
              <a:lnSpc>
                <a:spcPct val="100000"/>
              </a:lnSpc>
              <a:spcBef>
                <a:spcPts val="0"/>
              </a:spcBef>
              <a:spcAft>
                <a:spcPts val="0"/>
              </a:spcAft>
              <a:buClr>
                <a:srgbClr val="000000"/>
              </a:buClr>
              <a:buSzPts val="1900"/>
              <a:buFont typeface="Montserrat"/>
              <a:buChar char="●"/>
            </a:pPr>
            <a:r>
              <a:rPr lang="en-GB" sz="1900" b="1" i="0" u="none" strike="noStrike" cap="none">
                <a:solidFill>
                  <a:srgbClr val="000000"/>
                </a:solidFill>
                <a:latin typeface="Montserrat"/>
                <a:ea typeface="Montserrat"/>
                <a:cs typeface="Montserrat"/>
                <a:sym typeface="Montserrat"/>
              </a:rPr>
              <a:t>expectations</a:t>
            </a:r>
            <a:r>
              <a:rPr lang="en-GB" sz="1900" b="0" i="0" u="none" strike="noStrike" cap="none">
                <a:solidFill>
                  <a:srgbClr val="000000"/>
                </a:solidFill>
                <a:latin typeface="Montserrat"/>
                <a:ea typeface="Montserrat"/>
                <a:cs typeface="Montserrat"/>
                <a:sym typeface="Montserrat"/>
              </a:rPr>
              <a:t>?</a:t>
            </a:r>
            <a:endParaRPr sz="19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a:p>
            <a:pPr marL="457200" marR="0" lvl="0" indent="-349250" algn="l" rtl="0">
              <a:lnSpc>
                <a:spcPct val="100000"/>
              </a:lnSpc>
              <a:spcBef>
                <a:spcPts val="0"/>
              </a:spcBef>
              <a:spcAft>
                <a:spcPts val="0"/>
              </a:spcAft>
              <a:buClr>
                <a:srgbClr val="000000"/>
              </a:buClr>
              <a:buSzPts val="1900"/>
              <a:buFont typeface="Montserrat"/>
              <a:buChar char="●"/>
            </a:pPr>
            <a:r>
              <a:rPr lang="en-GB" sz="1900" b="1" i="0" u="none" strike="noStrike" cap="none">
                <a:solidFill>
                  <a:srgbClr val="000000"/>
                </a:solidFill>
                <a:latin typeface="Montserrat"/>
                <a:ea typeface="Montserrat"/>
                <a:cs typeface="Montserrat"/>
                <a:sym typeface="Montserrat"/>
              </a:rPr>
              <a:t>learning outcomes</a:t>
            </a:r>
            <a:r>
              <a:rPr lang="en-GB" sz="1900" b="0" i="0" u="none" strike="noStrike" cap="none">
                <a:solidFill>
                  <a:srgbClr val="000000"/>
                </a:solidFill>
                <a:latin typeface="Montserrat"/>
                <a:ea typeface="Montserrat"/>
                <a:cs typeface="Montserrat"/>
                <a:sym typeface="Montserrat"/>
              </a:rPr>
              <a:t> you would like achieve?</a:t>
            </a:r>
            <a:endParaRPr sz="1900" b="0" i="0" u="none" strike="noStrike" cap="none">
              <a:solidFill>
                <a:srgbClr val="000000"/>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a:p>
            <a:pPr marL="457200" marR="0" lvl="0" indent="-349250" algn="l" rtl="0">
              <a:lnSpc>
                <a:spcPct val="100000"/>
              </a:lnSpc>
              <a:spcBef>
                <a:spcPts val="0"/>
              </a:spcBef>
              <a:spcAft>
                <a:spcPts val="0"/>
              </a:spcAft>
              <a:buClr>
                <a:srgbClr val="000000"/>
              </a:buClr>
              <a:buSzPts val="1900"/>
              <a:buFont typeface="Montserrat"/>
              <a:buChar char="●"/>
            </a:pPr>
            <a:r>
              <a:rPr lang="en-GB" sz="1900" b="1" i="0" u="none" strike="noStrike" cap="none">
                <a:solidFill>
                  <a:srgbClr val="000000"/>
                </a:solidFill>
                <a:latin typeface="Montserrat"/>
                <a:ea typeface="Montserrat"/>
                <a:cs typeface="Montserrat"/>
                <a:sym typeface="Montserrat"/>
              </a:rPr>
              <a:t>key questions</a:t>
            </a:r>
            <a:r>
              <a:rPr lang="en-GB" sz="1900" b="0" i="0" u="none" strike="noStrike" cap="none">
                <a:solidFill>
                  <a:srgbClr val="000000"/>
                </a:solidFill>
                <a:latin typeface="Montserrat"/>
                <a:ea typeface="Montserrat"/>
                <a:cs typeface="Montserrat"/>
                <a:sym typeface="Montserrat"/>
              </a:rPr>
              <a:t> that you would like answered?</a:t>
            </a:r>
            <a:endParaRPr sz="1900" b="0" i="0" u="none" strike="noStrike" cap="none">
              <a:solidFill>
                <a:srgbClr val="000000"/>
              </a:solidFill>
              <a:latin typeface="Montserrat"/>
              <a:ea typeface="Montserrat"/>
              <a:cs typeface="Montserrat"/>
              <a:sym typeface="Montserrat"/>
            </a:endParaRPr>
          </a:p>
        </p:txBody>
      </p:sp>
      <p:sp>
        <p:nvSpPr>
          <p:cNvPr id="276" name="Google Shape;276;p25"/>
          <p:cNvSpPr txBox="1"/>
          <p:nvPr/>
        </p:nvSpPr>
        <p:spPr>
          <a:xfrm>
            <a:off x="698475" y="2293475"/>
            <a:ext cx="6634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GB" sz="2200" b="1" i="0" u="none" strike="noStrike" cap="none">
                <a:solidFill>
                  <a:srgbClr val="000000"/>
                </a:solidFill>
                <a:latin typeface="Montserrat"/>
                <a:ea typeface="Montserrat"/>
                <a:cs typeface="Montserrat"/>
                <a:sym typeface="Montserrat"/>
              </a:rPr>
              <a:t>Expectations </a:t>
            </a:r>
            <a:endParaRPr sz="2800" b="1" i="0" u="none" strike="noStrike" cap="none">
              <a:solidFill>
                <a:srgbClr val="000000"/>
              </a:solidFill>
              <a:latin typeface="Montserrat"/>
              <a:ea typeface="Montserrat"/>
              <a:cs typeface="Montserrat"/>
              <a:sym typeface="Montserrat"/>
            </a:endParaRPr>
          </a:p>
        </p:txBody>
      </p:sp>
      <p:sp>
        <p:nvSpPr>
          <p:cNvPr id="277" name="Google Shape;277;p25"/>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just" rtl="0">
              <a:lnSpc>
                <a:spcPct val="120000"/>
              </a:lnSpc>
              <a:spcBef>
                <a:spcPts val="0"/>
              </a:spcBef>
              <a:spcAft>
                <a:spcPts val="0"/>
              </a:spcAft>
              <a:buClr>
                <a:srgbClr val="000000"/>
              </a:buClr>
              <a:buSzPts val="1100"/>
              <a:buFont typeface="Arial"/>
              <a:buNone/>
            </a:pPr>
            <a:r>
              <a:rPr lang="en-GB" sz="2200" b="1" i="0" u="none" strike="noStrike" cap="none">
                <a:solidFill>
                  <a:srgbClr val="FFFFFF"/>
                </a:solidFill>
                <a:latin typeface="Montserrat"/>
                <a:ea typeface="Montserrat"/>
                <a:cs typeface="Montserrat"/>
                <a:sym typeface="Montserrat"/>
              </a:rPr>
              <a:t>Your expectations for the workshop</a:t>
            </a:r>
            <a:endParaRPr sz="22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p:nvPr/>
        </p:nvSpPr>
        <p:spPr>
          <a:xfrm>
            <a:off x="2884300" y="1069300"/>
            <a:ext cx="6116100" cy="9234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Montserrat"/>
                <a:ea typeface="Montserrat"/>
                <a:cs typeface="Montserrat"/>
                <a:sym typeface="Montserrat"/>
              </a:rPr>
              <a:t>Safeguarding information &amp; data security </a:t>
            </a:r>
            <a:endParaRPr sz="2400" b="0" i="0" u="none" strike="noStrike" cap="none">
              <a:solidFill>
                <a:srgbClr val="000000"/>
              </a:solidFill>
              <a:latin typeface="Montserrat"/>
              <a:ea typeface="Montserrat"/>
              <a:cs typeface="Montserrat"/>
              <a:sym typeface="Montserrat"/>
            </a:endParaRPr>
          </a:p>
        </p:txBody>
      </p:sp>
      <p:grpSp>
        <p:nvGrpSpPr>
          <p:cNvPr id="284" name="Google Shape;284;p26"/>
          <p:cNvGrpSpPr/>
          <p:nvPr/>
        </p:nvGrpSpPr>
        <p:grpSpPr>
          <a:xfrm>
            <a:off x="565938" y="2901669"/>
            <a:ext cx="3704795" cy="2836064"/>
            <a:chOff x="408600" y="691869"/>
            <a:chExt cx="3704795" cy="2836064"/>
          </a:xfrm>
        </p:grpSpPr>
        <p:sp>
          <p:nvSpPr>
            <p:cNvPr id="285" name="Google Shape;285;p26"/>
            <p:cNvSpPr/>
            <p:nvPr/>
          </p:nvSpPr>
          <p:spPr>
            <a:xfrm rot="10800000">
              <a:off x="2339739" y="991087"/>
              <a:ext cx="1076755" cy="2037239"/>
            </a:xfrm>
            <a:custGeom>
              <a:avLst/>
              <a:gdLst/>
              <a:ahLst/>
              <a:cxnLst/>
              <a:rect l="l" t="t" r="r" b="b"/>
              <a:pathLst>
                <a:path w="1376045" h="2603500" extrusionOk="0">
                  <a:moveTo>
                    <a:pt x="1375829" y="2603499"/>
                  </a:moveTo>
                  <a:lnTo>
                    <a:pt x="0" y="2603499"/>
                  </a:lnTo>
                  <a:lnTo>
                    <a:pt x="0" y="0"/>
                  </a:lnTo>
                  <a:lnTo>
                    <a:pt x="266700" y="0"/>
                  </a:lnTo>
                </a:path>
              </a:pathLst>
            </a:custGeom>
            <a:noFill/>
            <a:ln w="25375" cap="flat" cmpd="sng">
              <a:solidFill>
                <a:srgbClr val="5F2D6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86" name="Google Shape;286;p26"/>
            <p:cNvSpPr txBox="1"/>
            <p:nvPr/>
          </p:nvSpPr>
          <p:spPr>
            <a:xfrm>
              <a:off x="408600" y="691869"/>
              <a:ext cx="2392800" cy="598200"/>
            </a:xfrm>
            <a:prstGeom prst="rect">
              <a:avLst/>
            </a:prstGeom>
            <a:solidFill>
              <a:schemeClr val="lt1"/>
            </a:solidFill>
            <a:ln>
              <a:noFill/>
            </a:ln>
          </p:spPr>
          <p:txBody>
            <a:bodyPr spcFirstLastPara="1" wrap="square" lIns="0" tIns="68575"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GB" sz="1400" b="0" i="0" u="none" strike="noStrike" cap="none">
                  <a:solidFill>
                    <a:schemeClr val="dk1"/>
                  </a:solidFill>
                  <a:latin typeface="Montserrat"/>
                  <a:ea typeface="Montserrat"/>
                  <a:cs typeface="Montserrat"/>
                  <a:sym typeface="Montserrat"/>
                </a:rPr>
                <a:t>The </a:t>
              </a:r>
              <a:r>
                <a:rPr lang="en-GB" sz="1400" b="1" i="0" u="none" strike="noStrike" cap="none">
                  <a:solidFill>
                    <a:schemeClr val="dk1"/>
                  </a:solidFill>
                  <a:latin typeface="Montserrat"/>
                  <a:ea typeface="Montserrat"/>
                  <a:cs typeface="Montserrat"/>
                  <a:sym typeface="Montserrat"/>
                </a:rPr>
                <a:t>users</a:t>
              </a:r>
              <a:r>
                <a:rPr lang="en-GB" sz="1400" b="0" i="0" u="none" strike="noStrike" cap="none">
                  <a:solidFill>
                    <a:schemeClr val="dk1"/>
                  </a:solidFill>
                  <a:latin typeface="Montserrat"/>
                  <a:ea typeface="Montserrat"/>
                  <a:cs typeface="Montserrat"/>
                  <a:sym typeface="Montserrat"/>
                </a:rPr>
                <a:t> of the platforms in the ecosystem.</a:t>
              </a:r>
              <a:endParaRPr sz="1400" b="0" i="0" u="none" strike="noStrike" cap="none">
                <a:solidFill>
                  <a:schemeClr val="dk1"/>
                </a:solidFill>
                <a:latin typeface="Montserrat"/>
                <a:ea typeface="Montserrat"/>
                <a:cs typeface="Montserrat"/>
                <a:sym typeface="Montserrat"/>
              </a:endParaRPr>
            </a:p>
          </p:txBody>
        </p:sp>
        <p:sp>
          <p:nvSpPr>
            <p:cNvPr id="287" name="Google Shape;287;p26"/>
            <p:cNvSpPr/>
            <p:nvPr/>
          </p:nvSpPr>
          <p:spPr>
            <a:xfrm rot="10800000">
              <a:off x="2244447" y="1241647"/>
              <a:ext cx="1868948" cy="2286286"/>
            </a:xfrm>
            <a:custGeom>
              <a:avLst/>
              <a:gdLst/>
              <a:ahLst/>
              <a:cxnLst/>
              <a:rect l="l" t="t" r="r" b="b"/>
              <a:pathLst>
                <a:path w="1962150" h="2400300" extrusionOk="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88" name="Google Shape;288;p26"/>
            <p:cNvSpPr/>
            <p:nvPr/>
          </p:nvSpPr>
          <p:spPr>
            <a:xfrm>
              <a:off x="2284250" y="2057675"/>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People</a:t>
              </a:r>
              <a:endParaRPr sz="2000" b="1" i="0" u="none" strike="noStrike" cap="none">
                <a:solidFill>
                  <a:schemeClr val="lt1"/>
                </a:solidFill>
                <a:latin typeface="Montserrat"/>
                <a:ea typeface="Montserrat"/>
                <a:cs typeface="Montserrat"/>
                <a:sym typeface="Montserrat"/>
              </a:endParaRPr>
            </a:p>
          </p:txBody>
        </p:sp>
      </p:grpSp>
      <p:grpSp>
        <p:nvGrpSpPr>
          <p:cNvPr id="289" name="Google Shape;289;p26"/>
          <p:cNvGrpSpPr/>
          <p:nvPr/>
        </p:nvGrpSpPr>
        <p:grpSpPr>
          <a:xfrm>
            <a:off x="7321672" y="2911021"/>
            <a:ext cx="4304390" cy="2826725"/>
            <a:chOff x="7164335" y="701221"/>
            <a:chExt cx="4304390" cy="2826725"/>
          </a:xfrm>
        </p:grpSpPr>
        <p:sp>
          <p:nvSpPr>
            <p:cNvPr id="290" name="Google Shape;290;p26"/>
            <p:cNvSpPr/>
            <p:nvPr/>
          </p:nvSpPr>
          <p:spPr>
            <a:xfrm>
              <a:off x="7912852" y="991087"/>
              <a:ext cx="1003713" cy="536639"/>
            </a:xfrm>
            <a:custGeom>
              <a:avLst/>
              <a:gdLst/>
              <a:ahLst/>
              <a:cxnLst/>
              <a:rect l="l" t="t" r="r" b="b"/>
              <a:pathLst>
                <a:path w="1282700" h="685800" extrusionOk="0">
                  <a:moveTo>
                    <a:pt x="0" y="685800"/>
                  </a:moveTo>
                  <a:lnTo>
                    <a:pt x="0" y="0"/>
                  </a:lnTo>
                  <a:lnTo>
                    <a:pt x="1282700" y="0"/>
                  </a:lnTo>
                </a:path>
              </a:pathLst>
            </a:custGeom>
            <a:noFill/>
            <a:ln w="25400" cap="flat" cmpd="sng">
              <a:solidFill>
                <a:srgbClr val="62296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91" name="Google Shape;291;p26"/>
            <p:cNvSpPr/>
            <p:nvPr/>
          </p:nvSpPr>
          <p:spPr>
            <a:xfrm rot="10800000" flipH="1">
              <a:off x="7164335" y="1241660"/>
              <a:ext cx="1868948" cy="2286286"/>
            </a:xfrm>
            <a:custGeom>
              <a:avLst/>
              <a:gdLst/>
              <a:ahLst/>
              <a:cxnLst/>
              <a:rect l="l" t="t" r="r" b="b"/>
              <a:pathLst>
                <a:path w="1962150" h="2400300" extrusionOk="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92" name="Google Shape;292;p26"/>
            <p:cNvSpPr/>
            <p:nvPr/>
          </p:nvSpPr>
          <p:spPr>
            <a:xfrm>
              <a:off x="7260508" y="2133088"/>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Product</a:t>
              </a:r>
              <a:endParaRPr sz="2000" b="1" i="0" u="none" strike="noStrike" cap="none">
                <a:solidFill>
                  <a:schemeClr val="lt1"/>
                </a:solidFill>
                <a:latin typeface="Montserrat"/>
                <a:ea typeface="Montserrat"/>
                <a:cs typeface="Montserrat"/>
                <a:sym typeface="Montserrat"/>
              </a:endParaRPr>
            </a:p>
          </p:txBody>
        </p:sp>
        <p:sp>
          <p:nvSpPr>
            <p:cNvPr id="293" name="Google Shape;293;p26"/>
            <p:cNvSpPr txBox="1"/>
            <p:nvPr/>
          </p:nvSpPr>
          <p:spPr>
            <a:xfrm>
              <a:off x="8637325" y="701221"/>
              <a:ext cx="2831400" cy="598200"/>
            </a:xfrm>
            <a:prstGeom prst="rect">
              <a:avLst/>
            </a:prstGeom>
            <a:solidFill>
              <a:schemeClr val="lt1"/>
            </a:solidFill>
            <a:ln>
              <a:noFill/>
            </a:ln>
          </p:spPr>
          <p:txBody>
            <a:bodyPr spcFirstLastPara="1" wrap="square" lIns="0" tIns="65400" rIns="0" bIns="0" anchor="t" anchorCtr="0">
              <a:noAutofit/>
            </a:bodyPr>
            <a:lstStyle/>
            <a:p>
              <a:pPr marL="12700" marR="0" lvl="0" indent="0" algn="l" rtl="0">
                <a:lnSpc>
                  <a:spcPct val="100000"/>
                </a:lnSpc>
                <a:spcBef>
                  <a:spcPts val="0"/>
                </a:spcBef>
                <a:spcAft>
                  <a:spcPts val="0"/>
                </a:spcAft>
                <a:buClr>
                  <a:schemeClr val="dk1"/>
                </a:buClr>
                <a:buSzPts val="1800"/>
                <a:buFont typeface="Arial"/>
                <a:buNone/>
              </a:pPr>
              <a:r>
                <a:rPr lang="en-GB" sz="1400" b="0" i="0" u="none" strike="noStrike" cap="none">
                  <a:solidFill>
                    <a:schemeClr val="dk1"/>
                  </a:solidFill>
                  <a:latin typeface="Montserrat"/>
                  <a:ea typeface="Montserrat"/>
                  <a:cs typeface="Montserrat"/>
                  <a:sym typeface="Montserrat"/>
                </a:rPr>
                <a:t>The </a:t>
              </a:r>
              <a:r>
                <a:rPr lang="en-GB" sz="1400" b="1" i="0" u="none" strike="noStrike" cap="none">
                  <a:solidFill>
                    <a:schemeClr val="dk1"/>
                  </a:solidFill>
                  <a:latin typeface="Montserrat"/>
                  <a:ea typeface="Montserrat"/>
                  <a:cs typeface="Montserrat"/>
                  <a:sym typeface="Montserrat"/>
                </a:rPr>
                <a:t>technology </a:t>
              </a:r>
              <a:r>
                <a:rPr lang="en-GB" sz="1400" b="0" i="0" u="none" strike="noStrike" cap="none">
                  <a:solidFill>
                    <a:schemeClr val="dk1"/>
                  </a:solidFill>
                  <a:latin typeface="Montserrat"/>
                  <a:ea typeface="Montserrat"/>
                  <a:cs typeface="Montserrat"/>
                  <a:sym typeface="Montserrat"/>
                </a:rPr>
                <a:t>used in the ecosystem.</a:t>
              </a:r>
              <a:endParaRPr sz="1000" b="0" i="0" u="none" strike="noStrike" cap="none">
                <a:solidFill>
                  <a:srgbClr val="000000"/>
                </a:solidFill>
                <a:latin typeface="Montserrat"/>
                <a:ea typeface="Montserrat"/>
                <a:cs typeface="Montserrat"/>
                <a:sym typeface="Montserrat"/>
              </a:endParaRPr>
            </a:p>
          </p:txBody>
        </p:sp>
      </p:grpSp>
      <p:grpSp>
        <p:nvGrpSpPr>
          <p:cNvPr id="294" name="Google Shape;294;p26"/>
          <p:cNvGrpSpPr/>
          <p:nvPr/>
        </p:nvGrpSpPr>
        <p:grpSpPr>
          <a:xfrm>
            <a:off x="4485203" y="3871890"/>
            <a:ext cx="2622000" cy="2597585"/>
            <a:chOff x="4168550" y="1662090"/>
            <a:chExt cx="2622000" cy="2597585"/>
          </a:xfrm>
        </p:grpSpPr>
        <p:sp>
          <p:nvSpPr>
            <p:cNvPr id="295" name="Google Shape;295;p26"/>
            <p:cNvSpPr/>
            <p:nvPr/>
          </p:nvSpPr>
          <p:spPr>
            <a:xfrm>
              <a:off x="5530653" y="3261034"/>
              <a:ext cx="657381" cy="552539"/>
            </a:xfrm>
            <a:custGeom>
              <a:avLst/>
              <a:gdLst/>
              <a:ahLst/>
              <a:cxnLst/>
              <a:rect l="l" t="t" r="r" b="b"/>
              <a:pathLst>
                <a:path w="840104" h="706120" extrusionOk="0">
                  <a:moveTo>
                    <a:pt x="0" y="0"/>
                  </a:moveTo>
                  <a:lnTo>
                    <a:pt x="0" y="706094"/>
                  </a:lnTo>
                  <a:lnTo>
                    <a:pt x="839825" y="706094"/>
                  </a:lnTo>
                </a:path>
              </a:pathLst>
            </a:custGeom>
            <a:noFill/>
            <a:ln w="25400" cap="flat" cmpd="sng">
              <a:solidFill>
                <a:srgbClr val="62296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96" name="Google Shape;296;p26"/>
            <p:cNvSpPr/>
            <p:nvPr/>
          </p:nvSpPr>
          <p:spPr>
            <a:xfrm>
              <a:off x="4383368" y="1662090"/>
              <a:ext cx="2286286" cy="1868948"/>
            </a:xfrm>
            <a:custGeom>
              <a:avLst/>
              <a:gdLst/>
              <a:ahLst/>
              <a:cxnLst/>
              <a:rect l="l" t="t" r="r" b="b"/>
              <a:pathLst>
                <a:path w="2400300" h="1962150" extrusionOk="0">
                  <a:moveTo>
                    <a:pt x="1221581" y="1970437"/>
                  </a:moveTo>
                  <a:cubicBezTo>
                    <a:pt x="1118902" y="1970437"/>
                    <a:pt x="1035272" y="1895951"/>
                    <a:pt x="1035272" y="1804416"/>
                  </a:cubicBezTo>
                  <a:cubicBezTo>
                    <a:pt x="1035272" y="1756791"/>
                    <a:pt x="1082231" y="1660874"/>
                    <a:pt x="1082897" y="1659922"/>
                  </a:cubicBezTo>
                  <a:cubicBezTo>
                    <a:pt x="1096423" y="1632299"/>
                    <a:pt x="1097089" y="1605439"/>
                    <a:pt x="1084802" y="1584293"/>
                  </a:cubicBezTo>
                  <a:cubicBezTo>
                    <a:pt x="1072515" y="1563148"/>
                    <a:pt x="1047560" y="1548765"/>
                    <a:pt x="1014984" y="1545527"/>
                  </a:cubicBezTo>
                  <a:lnTo>
                    <a:pt x="1014984" y="1544764"/>
                  </a:lnTo>
                  <a:lnTo>
                    <a:pt x="1000506" y="1544764"/>
                  </a:lnTo>
                  <a:lnTo>
                    <a:pt x="425387" y="1544764"/>
                  </a:lnTo>
                  <a:cubicBezTo>
                    <a:pt x="425387" y="1523524"/>
                    <a:pt x="425387" y="1438656"/>
                    <a:pt x="425387" y="1431227"/>
                  </a:cubicBezTo>
                  <a:lnTo>
                    <a:pt x="425387" y="1210247"/>
                  </a:lnTo>
                  <a:lnTo>
                    <a:pt x="425387" y="1205675"/>
                  </a:lnTo>
                  <a:lnTo>
                    <a:pt x="425387" y="971169"/>
                  </a:lnTo>
                  <a:lnTo>
                    <a:pt x="425387" y="960597"/>
                  </a:lnTo>
                  <a:cubicBezTo>
                    <a:pt x="422053" y="909447"/>
                    <a:pt x="393478" y="876491"/>
                    <a:pt x="352711" y="876491"/>
                  </a:cubicBezTo>
                  <a:cubicBezTo>
                    <a:pt x="338017" y="876794"/>
                    <a:pt x="323587" y="880442"/>
                    <a:pt x="310515" y="887159"/>
                  </a:cubicBezTo>
                  <a:cubicBezTo>
                    <a:pt x="309563" y="887159"/>
                    <a:pt x="213360" y="934784"/>
                    <a:pt x="166021" y="934784"/>
                  </a:cubicBezTo>
                  <a:cubicBezTo>
                    <a:pt x="74486" y="934784"/>
                    <a:pt x="0" y="851249"/>
                    <a:pt x="0" y="748379"/>
                  </a:cubicBezTo>
                  <a:cubicBezTo>
                    <a:pt x="0" y="645509"/>
                    <a:pt x="75057" y="561499"/>
                    <a:pt x="166592" y="561499"/>
                  </a:cubicBezTo>
                  <a:cubicBezTo>
                    <a:pt x="214217" y="561499"/>
                    <a:pt x="310134" y="608457"/>
                    <a:pt x="311087" y="609124"/>
                  </a:cubicBezTo>
                  <a:cubicBezTo>
                    <a:pt x="324158" y="615841"/>
                    <a:pt x="338589" y="619490"/>
                    <a:pt x="353282" y="619792"/>
                  </a:cubicBezTo>
                  <a:cubicBezTo>
                    <a:pt x="392525" y="619792"/>
                    <a:pt x="420434" y="589407"/>
                    <a:pt x="425482" y="541687"/>
                  </a:cubicBezTo>
                  <a:lnTo>
                    <a:pt x="426339" y="541687"/>
                  </a:lnTo>
                  <a:cubicBezTo>
                    <a:pt x="426339" y="538544"/>
                    <a:pt x="426339" y="533686"/>
                    <a:pt x="426339" y="526637"/>
                  </a:cubicBezTo>
                  <a:lnTo>
                    <a:pt x="426339" y="81439"/>
                  </a:lnTo>
                  <a:lnTo>
                    <a:pt x="426339" y="0"/>
                  </a:lnTo>
                  <a:lnTo>
                    <a:pt x="1009555" y="0"/>
                  </a:lnTo>
                  <a:cubicBezTo>
                    <a:pt x="1041463" y="2096"/>
                    <a:pt x="1065371" y="14383"/>
                    <a:pt x="1077087" y="34481"/>
                  </a:cubicBezTo>
                  <a:cubicBezTo>
                    <a:pt x="1087755" y="52864"/>
                    <a:pt x="1086612" y="76581"/>
                    <a:pt x="1074801" y="101156"/>
                  </a:cubicBezTo>
                  <a:cubicBezTo>
                    <a:pt x="1072801" y="105156"/>
                    <a:pt x="1026414" y="200311"/>
                    <a:pt x="1026414" y="249841"/>
                  </a:cubicBezTo>
                  <a:cubicBezTo>
                    <a:pt x="1026414" y="346615"/>
                    <a:pt x="1114235" y="425387"/>
                    <a:pt x="1222248" y="425387"/>
                  </a:cubicBezTo>
                  <a:cubicBezTo>
                    <a:pt x="1330262" y="425387"/>
                    <a:pt x="1418177" y="346615"/>
                    <a:pt x="1418177" y="249841"/>
                  </a:cubicBezTo>
                  <a:cubicBezTo>
                    <a:pt x="1418177" y="200311"/>
                    <a:pt x="1371791" y="105156"/>
                    <a:pt x="1369790" y="101156"/>
                  </a:cubicBezTo>
                  <a:cubicBezTo>
                    <a:pt x="1357694" y="76486"/>
                    <a:pt x="1356836" y="52769"/>
                    <a:pt x="1367504" y="34481"/>
                  </a:cubicBezTo>
                  <a:cubicBezTo>
                    <a:pt x="1379125" y="14383"/>
                    <a:pt x="1403128" y="2096"/>
                    <a:pt x="1434941" y="0"/>
                  </a:cubicBezTo>
                  <a:lnTo>
                    <a:pt x="1978628" y="0"/>
                  </a:lnTo>
                  <a:lnTo>
                    <a:pt x="1978628" y="535686"/>
                  </a:lnTo>
                  <a:cubicBezTo>
                    <a:pt x="1981962" y="586835"/>
                    <a:pt x="2010442" y="619792"/>
                    <a:pt x="2051304" y="619792"/>
                  </a:cubicBezTo>
                  <a:cubicBezTo>
                    <a:pt x="2066012" y="619510"/>
                    <a:pt x="2080454" y="615827"/>
                    <a:pt x="2093500" y="609029"/>
                  </a:cubicBezTo>
                  <a:cubicBezTo>
                    <a:pt x="2094452" y="609029"/>
                    <a:pt x="2190655" y="561404"/>
                    <a:pt x="2237994" y="561404"/>
                  </a:cubicBezTo>
                  <a:cubicBezTo>
                    <a:pt x="2329529" y="561404"/>
                    <a:pt x="2404015" y="645033"/>
                    <a:pt x="2404015" y="747808"/>
                  </a:cubicBezTo>
                  <a:cubicBezTo>
                    <a:pt x="2404015" y="850582"/>
                    <a:pt x="2329529" y="934117"/>
                    <a:pt x="2237994" y="934117"/>
                  </a:cubicBezTo>
                  <a:cubicBezTo>
                    <a:pt x="2190369" y="934117"/>
                    <a:pt x="2094452" y="887254"/>
                    <a:pt x="2093500" y="886492"/>
                  </a:cubicBezTo>
                  <a:cubicBezTo>
                    <a:pt x="2080446" y="879717"/>
                    <a:pt x="2066009" y="876034"/>
                    <a:pt x="2051304" y="875729"/>
                  </a:cubicBezTo>
                  <a:cubicBezTo>
                    <a:pt x="2011871" y="875729"/>
                    <a:pt x="1983962" y="906399"/>
                    <a:pt x="1979105" y="954405"/>
                  </a:cubicBezTo>
                  <a:lnTo>
                    <a:pt x="1978343" y="954405"/>
                  </a:lnTo>
                  <a:cubicBezTo>
                    <a:pt x="1978343" y="957072"/>
                    <a:pt x="1978343" y="961930"/>
                    <a:pt x="1978343" y="968788"/>
                  </a:cubicBezTo>
                  <a:lnTo>
                    <a:pt x="1978343" y="1441514"/>
                  </a:lnTo>
                  <a:lnTo>
                    <a:pt x="1978343" y="1446276"/>
                  </a:lnTo>
                  <a:lnTo>
                    <a:pt x="1978343" y="1544193"/>
                  </a:lnTo>
                  <a:lnTo>
                    <a:pt x="1433989" y="1544193"/>
                  </a:lnTo>
                  <a:cubicBezTo>
                    <a:pt x="1398556" y="1546479"/>
                    <a:pt x="1371886" y="1560386"/>
                    <a:pt x="1358551" y="1583436"/>
                  </a:cubicBezTo>
                  <a:cubicBezTo>
                    <a:pt x="1346359" y="1604582"/>
                    <a:pt x="1347026" y="1631061"/>
                    <a:pt x="1360646" y="1659064"/>
                  </a:cubicBezTo>
                  <a:cubicBezTo>
                    <a:pt x="1360646" y="1660017"/>
                    <a:pt x="1408271" y="1756220"/>
                    <a:pt x="1408271" y="1803559"/>
                  </a:cubicBezTo>
                  <a:cubicBezTo>
                    <a:pt x="1407986" y="1895951"/>
                    <a:pt x="1324356" y="1970437"/>
                    <a:pt x="1221581" y="1970437"/>
                  </a:cubicBezTo>
                  <a:close/>
                </a:path>
              </a:pathLst>
            </a:cu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297" name="Google Shape;297;p26"/>
            <p:cNvSpPr/>
            <p:nvPr/>
          </p:nvSpPr>
          <p:spPr>
            <a:xfrm>
              <a:off x="4672075" y="2133088"/>
              <a:ext cx="1812900" cy="5034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Process</a:t>
              </a:r>
              <a:endParaRPr sz="2000" b="1" i="0" u="none" strike="noStrike" cap="none">
                <a:solidFill>
                  <a:schemeClr val="lt1"/>
                </a:solidFill>
                <a:latin typeface="Montserrat"/>
                <a:ea typeface="Montserrat"/>
                <a:cs typeface="Montserrat"/>
                <a:sym typeface="Montserrat"/>
              </a:endParaRPr>
            </a:p>
          </p:txBody>
        </p:sp>
        <p:sp>
          <p:nvSpPr>
            <p:cNvPr id="298" name="Google Shape;298;p26"/>
            <p:cNvSpPr txBox="1"/>
            <p:nvPr/>
          </p:nvSpPr>
          <p:spPr>
            <a:xfrm>
              <a:off x="4168550" y="3707075"/>
              <a:ext cx="2622000" cy="552600"/>
            </a:xfrm>
            <a:prstGeom prst="rect">
              <a:avLst/>
            </a:prstGeom>
            <a:solidFill>
              <a:schemeClr val="lt1"/>
            </a:solidFill>
            <a:ln>
              <a:noFill/>
            </a:ln>
          </p:spPr>
          <p:txBody>
            <a:bodyPr spcFirstLastPara="1" wrap="square" lIns="0" tIns="85075" rIns="0" bIns="0" anchor="t" anchorCtr="0">
              <a:noAutofit/>
            </a:bodyPr>
            <a:lstStyle/>
            <a:p>
              <a:pPr marL="12700" marR="0" lvl="0" indent="0" algn="just" rtl="0">
                <a:lnSpc>
                  <a:spcPct val="100000"/>
                </a:lnSpc>
                <a:spcBef>
                  <a:spcPts val="0"/>
                </a:spcBef>
                <a:spcAft>
                  <a:spcPts val="0"/>
                </a:spcAft>
                <a:buClr>
                  <a:srgbClr val="000000"/>
                </a:buClr>
                <a:buSzPts val="1800"/>
                <a:buFont typeface="Arial"/>
                <a:buNone/>
              </a:pPr>
              <a:r>
                <a:rPr lang="en-GB" sz="1400" b="0" i="0" u="none" strike="noStrike" cap="none">
                  <a:solidFill>
                    <a:schemeClr val="dk1"/>
                  </a:solidFill>
                  <a:latin typeface="Montserrat"/>
                  <a:ea typeface="Montserrat"/>
                  <a:cs typeface="Montserrat"/>
                  <a:sym typeface="Montserrat"/>
                </a:rPr>
                <a:t>How the users </a:t>
              </a:r>
              <a:r>
                <a:rPr lang="en-GB" sz="1400" b="1" i="0" u="none" strike="noStrike" cap="none">
                  <a:solidFill>
                    <a:schemeClr val="dk1"/>
                  </a:solidFill>
                  <a:latin typeface="Montserrat"/>
                  <a:ea typeface="Montserrat"/>
                  <a:cs typeface="Montserrat"/>
                  <a:sym typeface="Montserrat"/>
                </a:rPr>
                <a:t>interact</a:t>
              </a:r>
              <a:r>
                <a:rPr lang="en-GB" sz="1400" b="0" i="0" u="none" strike="noStrike" cap="none">
                  <a:solidFill>
                    <a:schemeClr val="dk1"/>
                  </a:solidFill>
                  <a:latin typeface="Montserrat"/>
                  <a:ea typeface="Montserrat"/>
                  <a:cs typeface="Montserrat"/>
                  <a:sym typeface="Montserrat"/>
                </a:rPr>
                <a:t> in the </a:t>
              </a:r>
              <a:r>
                <a:rPr lang="en-GB" sz="1400" b="1" i="0" u="none" strike="noStrike" cap="none">
                  <a:solidFill>
                    <a:schemeClr val="dk1"/>
                  </a:solidFill>
                  <a:latin typeface="Montserrat"/>
                  <a:ea typeface="Montserrat"/>
                  <a:cs typeface="Montserrat"/>
                  <a:sym typeface="Montserrat"/>
                </a:rPr>
                <a:t>ecosystem.</a:t>
              </a:r>
              <a:endParaRPr sz="1400" b="1" i="0" u="none" strike="noStrike" cap="none">
                <a:solidFill>
                  <a:schemeClr val="dk1"/>
                </a:solidFill>
                <a:latin typeface="Montserrat"/>
                <a:ea typeface="Montserrat"/>
                <a:cs typeface="Montserrat"/>
                <a:sym typeface="Montserrat"/>
              </a:endParaRPr>
            </a:p>
          </p:txBody>
        </p:sp>
      </p:grpSp>
      <p:sp>
        <p:nvSpPr>
          <p:cNvPr id="299" name="Google Shape;299;p26"/>
          <p:cNvSpPr/>
          <p:nvPr/>
        </p:nvSpPr>
        <p:spPr>
          <a:xfrm rot="5400000">
            <a:off x="5753575" y="-1338425"/>
            <a:ext cx="365400" cy="75549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300" name="Google Shape;300;p26"/>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The key message of the workshop - The 3 important P’s</a:t>
            </a:r>
            <a:endParaRPr sz="22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Medicine vs Health </a:t>
            </a:r>
            <a:endParaRPr sz="2200" b="1" i="0" u="none" strike="noStrike" cap="none">
              <a:solidFill>
                <a:schemeClr val="lt1"/>
              </a:solidFill>
              <a:latin typeface="Montserrat"/>
              <a:ea typeface="Montserrat"/>
              <a:cs typeface="Montserrat"/>
              <a:sym typeface="Montserrat"/>
            </a:endParaRPr>
          </a:p>
        </p:txBody>
      </p:sp>
      <p:sp>
        <p:nvSpPr>
          <p:cNvPr id="307" name="Google Shape;307;p2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308" name="Google Shape;308;p27"/>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chemeClr val="dk1"/>
            </a:solidFill>
            <a:prstDash val="solid"/>
            <a:round/>
            <a:headEnd type="none" w="sm" len="sm"/>
            <a:tailEnd type="none" w="sm" len="sm"/>
          </a:ln>
        </p:spPr>
      </p:pic>
      <p:grpSp>
        <p:nvGrpSpPr>
          <p:cNvPr id="309" name="Google Shape;309;p27"/>
          <p:cNvGrpSpPr/>
          <p:nvPr/>
        </p:nvGrpSpPr>
        <p:grpSpPr>
          <a:xfrm>
            <a:off x="290850" y="1898875"/>
            <a:ext cx="11610300" cy="4094838"/>
            <a:chOff x="290850" y="1898875"/>
            <a:chExt cx="11610300" cy="4094838"/>
          </a:xfrm>
        </p:grpSpPr>
        <p:sp>
          <p:nvSpPr>
            <p:cNvPr id="310" name="Google Shape;310;p27"/>
            <p:cNvSpPr/>
            <p:nvPr/>
          </p:nvSpPr>
          <p:spPr>
            <a:xfrm>
              <a:off x="850350" y="2195413"/>
              <a:ext cx="11050800" cy="37983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ctr" rtl="0">
                <a:lnSpc>
                  <a:spcPct val="115000"/>
                </a:lnSpc>
                <a:spcBef>
                  <a:spcPts val="1000"/>
                </a:spcBef>
                <a:spcAft>
                  <a:spcPts val="0"/>
                </a:spcAft>
                <a:buClr>
                  <a:srgbClr val="000000"/>
                </a:buClr>
                <a:buSzPts val="1700"/>
                <a:buFont typeface="Arial"/>
                <a:buNone/>
              </a:pPr>
              <a:endParaRPr sz="1700" b="0" i="1" u="none" strike="noStrike" cap="none">
                <a:solidFill>
                  <a:schemeClr val="dk1"/>
                </a:solidFill>
                <a:latin typeface="Montserrat"/>
                <a:ea typeface="Montserrat"/>
                <a:cs typeface="Montserrat"/>
                <a:sym typeface="Montserrat"/>
              </a:endParaRPr>
            </a:p>
            <a:p>
              <a:pPr marL="457200" marR="0" lvl="0" indent="0" algn="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320"/>
                </a:spcBef>
                <a:spcAft>
                  <a:spcPts val="0"/>
                </a:spcAft>
                <a:buClr>
                  <a:schemeClr val="dk1"/>
                </a:buClr>
                <a:buSzPts val="1100"/>
                <a:buFont typeface="Arial"/>
                <a:buNone/>
              </a:pPr>
              <a:r>
                <a:rPr lang="en-GB" sz="1700" b="0" i="0" u="none" strike="noStrike" cap="none">
                  <a:solidFill>
                    <a:schemeClr val="dk1"/>
                  </a:solidFill>
                  <a:latin typeface="Montserrat"/>
                  <a:ea typeface="Montserrat"/>
                  <a:cs typeface="Montserrat"/>
                  <a:sym typeface="Montserrat"/>
                </a:rPr>
                <a:t>“</a:t>
              </a:r>
              <a:r>
                <a:rPr lang="en-GB" sz="1700" b="1" i="0" u="none" strike="noStrike" cap="none">
                  <a:solidFill>
                    <a:schemeClr val="dk1"/>
                  </a:solidFill>
                  <a:latin typeface="Montserrat"/>
                  <a:ea typeface="Montserrat"/>
                  <a:cs typeface="Montserrat"/>
                  <a:sym typeface="Montserrat"/>
                </a:rPr>
                <a:t>Health</a:t>
              </a:r>
              <a:r>
                <a:rPr lang="en-GB" sz="1700" b="0" i="0" u="none" strike="noStrike" cap="none">
                  <a:solidFill>
                    <a:schemeClr val="dk1"/>
                  </a:solidFill>
                  <a:latin typeface="Montserrat"/>
                  <a:ea typeface="Montserrat"/>
                  <a:cs typeface="Montserrat"/>
                  <a:sym typeface="Montserrat"/>
                </a:rPr>
                <a:t> is a state of complete physical, mental and social well-being and not merely the absence of disease and infirmity” - Alma Ata declaration – WHO</a:t>
              </a:r>
              <a:endParaRPr sz="1700" b="0" i="0" u="none" strike="noStrike" cap="none">
                <a:solidFill>
                  <a:schemeClr val="dk1"/>
                </a:solidFill>
                <a:latin typeface="Montserrat"/>
                <a:ea typeface="Montserrat"/>
                <a:cs typeface="Montserrat"/>
                <a:sym typeface="Montserrat"/>
              </a:endParaRPr>
            </a:p>
            <a:p>
              <a:pPr marL="457200" marR="0" lvl="0" indent="0" algn="r" rtl="0">
                <a:lnSpc>
                  <a:spcPct val="100000"/>
                </a:lnSpc>
                <a:spcBef>
                  <a:spcPts val="1000"/>
                </a:spcBef>
                <a:spcAft>
                  <a:spcPts val="0"/>
                </a:spcAft>
                <a:buClr>
                  <a:srgbClr val="000000"/>
                </a:buClr>
                <a:buSzPts val="1700"/>
                <a:buFont typeface="Arial"/>
                <a:buNone/>
              </a:pPr>
              <a:endParaRPr sz="1700" b="0" i="0" u="none" strike="noStrike" cap="none">
                <a:solidFill>
                  <a:schemeClr val="dk1"/>
                </a:solidFill>
                <a:latin typeface="Montserrat"/>
                <a:ea typeface="Montserrat"/>
                <a:cs typeface="Montserrat"/>
                <a:sym typeface="Montserrat"/>
              </a:endParaRPr>
            </a:p>
            <a:p>
              <a:pPr marL="0" marR="0" lvl="0" indent="0" algn="just" rtl="0">
                <a:lnSpc>
                  <a:spcPct val="100000"/>
                </a:lnSpc>
                <a:spcBef>
                  <a:spcPts val="1000"/>
                </a:spcBef>
                <a:spcAft>
                  <a:spcPts val="0"/>
                </a:spcAft>
                <a:buClr>
                  <a:schemeClr val="dk1"/>
                </a:buClr>
                <a:buSzPts val="1100"/>
                <a:buFont typeface="Arial"/>
                <a:buNone/>
              </a:pPr>
              <a:r>
                <a:rPr lang="en-GB" sz="1700" b="0" i="0" u="none" strike="noStrike" cap="none">
                  <a:solidFill>
                    <a:schemeClr val="dk1"/>
                  </a:solidFill>
                  <a:latin typeface="Montserrat"/>
                  <a:ea typeface="Montserrat"/>
                  <a:cs typeface="Montserrat"/>
                  <a:sym typeface="Montserrat"/>
                </a:rPr>
                <a:t>“</a:t>
              </a:r>
              <a:r>
                <a:rPr lang="en-GB" sz="1700" b="1" i="0" u="none" strike="noStrike" cap="none">
                  <a:solidFill>
                    <a:schemeClr val="dk1"/>
                  </a:solidFill>
                  <a:latin typeface="Montserrat"/>
                  <a:ea typeface="Montserrat"/>
                  <a:cs typeface="Montserrat"/>
                  <a:sym typeface="Montserrat"/>
                </a:rPr>
                <a:t>Medicine</a:t>
              </a:r>
              <a:r>
                <a:rPr lang="en-GB" sz="1700" b="0" i="0" u="none" strike="noStrike" cap="none">
                  <a:solidFill>
                    <a:schemeClr val="dk1"/>
                  </a:solidFill>
                  <a:latin typeface="Montserrat"/>
                  <a:ea typeface="Montserrat"/>
                  <a:cs typeface="Montserrat"/>
                  <a:sym typeface="Montserrat"/>
                </a:rPr>
                <a:t> refers to the field of study and practice focused on diagnosing, treating, and preventing diseases and ailments in individuals” - NIH</a:t>
              </a:r>
              <a:endParaRPr sz="17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240"/>
                </a:spcBef>
                <a:spcAft>
                  <a:spcPts val="0"/>
                </a:spcAft>
                <a:buClr>
                  <a:schemeClr val="dk1"/>
                </a:buClr>
                <a:buSzPts val="1100"/>
                <a:buFont typeface="Arial"/>
                <a:buNone/>
              </a:pP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50000"/>
                </a:lnSpc>
                <a:spcBef>
                  <a:spcPts val="28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How do we define a consultation?</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5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Can a virtual consultation be part of value-based care?</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5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Is Telehealth person centric interoperable care?</a:t>
              </a:r>
              <a:endParaRPr sz="1700" b="0" i="1" u="none" strike="noStrike" cap="none">
                <a:solidFill>
                  <a:schemeClr val="dk1"/>
                </a:solidFill>
                <a:latin typeface="Montserrat"/>
                <a:ea typeface="Montserrat"/>
                <a:cs typeface="Montserrat"/>
                <a:sym typeface="Montserrat"/>
              </a:endParaRPr>
            </a:p>
          </p:txBody>
        </p:sp>
        <p:sp>
          <p:nvSpPr>
            <p:cNvPr id="311" name="Google Shape;311;p27"/>
            <p:cNvSpPr txBox="1"/>
            <p:nvPr/>
          </p:nvSpPr>
          <p:spPr>
            <a:xfrm>
              <a:off x="290850" y="1898875"/>
              <a:ext cx="5664000" cy="721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Medicine vs Health </a:t>
              </a:r>
              <a:endParaRPr sz="2000" b="1" i="0" u="none" strike="noStrike" cap="none">
                <a:solidFill>
                  <a:schemeClr val="lt1"/>
                </a:solidFill>
                <a:latin typeface="Montserrat"/>
                <a:ea typeface="Montserrat"/>
                <a:cs typeface="Montserrat"/>
                <a:sym typeface="Montserra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8"/>
          <p:cNvGrpSpPr/>
          <p:nvPr/>
        </p:nvGrpSpPr>
        <p:grpSpPr>
          <a:xfrm>
            <a:off x="2033937" y="3911015"/>
            <a:ext cx="8124126" cy="2917938"/>
            <a:chOff x="830676" y="1401145"/>
            <a:chExt cx="8770513" cy="3093002"/>
          </a:xfrm>
        </p:grpSpPr>
        <p:grpSp>
          <p:nvGrpSpPr>
            <p:cNvPr id="318" name="Google Shape;318;p28"/>
            <p:cNvGrpSpPr/>
            <p:nvPr/>
          </p:nvGrpSpPr>
          <p:grpSpPr>
            <a:xfrm>
              <a:off x="830676" y="1577588"/>
              <a:ext cx="1244600" cy="2698750"/>
              <a:chOff x="8223251" y="2500313"/>
              <a:chExt cx="1244600" cy="2698750"/>
            </a:xfrm>
          </p:grpSpPr>
          <p:sp>
            <p:nvSpPr>
              <p:cNvPr id="319" name="Google Shape;319;p28"/>
              <p:cNvSpPr/>
              <p:nvPr/>
            </p:nvSpPr>
            <p:spPr>
              <a:xfrm>
                <a:off x="8345488" y="4894263"/>
                <a:ext cx="180975" cy="141288"/>
              </a:xfrm>
              <a:custGeom>
                <a:avLst/>
                <a:gdLst/>
                <a:ahLst/>
                <a:cxnLst/>
                <a:rect l="l" t="t" r="r" b="b"/>
                <a:pathLst>
                  <a:path w="114" h="89" extrusionOk="0">
                    <a:moveTo>
                      <a:pt x="82" y="0"/>
                    </a:moveTo>
                    <a:lnTo>
                      <a:pt x="82" y="39"/>
                    </a:lnTo>
                    <a:lnTo>
                      <a:pt x="32" y="65"/>
                    </a:lnTo>
                    <a:lnTo>
                      <a:pt x="32" y="65"/>
                    </a:lnTo>
                    <a:lnTo>
                      <a:pt x="24" y="66"/>
                    </a:lnTo>
                    <a:lnTo>
                      <a:pt x="9" y="70"/>
                    </a:lnTo>
                    <a:lnTo>
                      <a:pt x="9" y="70"/>
                    </a:lnTo>
                    <a:lnTo>
                      <a:pt x="3" y="74"/>
                    </a:lnTo>
                    <a:lnTo>
                      <a:pt x="0" y="75"/>
                    </a:lnTo>
                    <a:lnTo>
                      <a:pt x="0" y="76"/>
                    </a:lnTo>
                    <a:lnTo>
                      <a:pt x="0" y="76"/>
                    </a:lnTo>
                    <a:lnTo>
                      <a:pt x="3" y="80"/>
                    </a:lnTo>
                    <a:lnTo>
                      <a:pt x="8" y="83"/>
                    </a:lnTo>
                    <a:lnTo>
                      <a:pt x="8" y="83"/>
                    </a:lnTo>
                    <a:lnTo>
                      <a:pt x="17" y="85"/>
                    </a:lnTo>
                    <a:lnTo>
                      <a:pt x="26" y="88"/>
                    </a:lnTo>
                    <a:lnTo>
                      <a:pt x="34" y="89"/>
                    </a:lnTo>
                    <a:lnTo>
                      <a:pt x="80" y="84"/>
                    </a:lnTo>
                    <a:lnTo>
                      <a:pt x="80" y="84"/>
                    </a:lnTo>
                    <a:lnTo>
                      <a:pt x="87" y="85"/>
                    </a:lnTo>
                    <a:lnTo>
                      <a:pt x="87" y="85"/>
                    </a:lnTo>
                    <a:lnTo>
                      <a:pt x="100" y="85"/>
                    </a:lnTo>
                    <a:lnTo>
                      <a:pt x="106" y="84"/>
                    </a:lnTo>
                    <a:lnTo>
                      <a:pt x="110" y="83"/>
                    </a:lnTo>
                    <a:lnTo>
                      <a:pt x="110" y="83"/>
                    </a:lnTo>
                    <a:lnTo>
                      <a:pt x="111" y="80"/>
                    </a:lnTo>
                    <a:lnTo>
                      <a:pt x="112" y="76"/>
                    </a:lnTo>
                    <a:lnTo>
                      <a:pt x="114" y="68"/>
                    </a:lnTo>
                    <a:lnTo>
                      <a:pt x="114" y="68"/>
                    </a:lnTo>
                    <a:lnTo>
                      <a:pt x="114" y="55"/>
                    </a:lnTo>
                    <a:lnTo>
                      <a:pt x="112" y="50"/>
                    </a:lnTo>
                    <a:lnTo>
                      <a:pt x="114" y="2"/>
                    </a:lnTo>
                    <a:lnTo>
                      <a:pt x="82"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0" name="Google Shape;320;p28"/>
              <p:cNvSpPr/>
              <p:nvPr/>
            </p:nvSpPr>
            <p:spPr>
              <a:xfrm>
                <a:off x="8308976" y="3635375"/>
                <a:ext cx="349250" cy="1262063"/>
              </a:xfrm>
              <a:custGeom>
                <a:avLst/>
                <a:gdLst/>
                <a:ahLst/>
                <a:cxnLst/>
                <a:rect l="l" t="t" r="r" b="b"/>
                <a:pathLst>
                  <a:path w="220" h="795" extrusionOk="0">
                    <a:moveTo>
                      <a:pt x="220" y="19"/>
                    </a:moveTo>
                    <a:lnTo>
                      <a:pt x="220" y="19"/>
                    </a:lnTo>
                    <a:lnTo>
                      <a:pt x="184" y="459"/>
                    </a:lnTo>
                    <a:lnTo>
                      <a:pt x="184" y="459"/>
                    </a:lnTo>
                    <a:lnTo>
                      <a:pt x="166" y="688"/>
                    </a:lnTo>
                    <a:lnTo>
                      <a:pt x="157" y="795"/>
                    </a:lnTo>
                    <a:lnTo>
                      <a:pt x="86" y="795"/>
                    </a:lnTo>
                    <a:lnTo>
                      <a:pt x="86" y="795"/>
                    </a:lnTo>
                    <a:lnTo>
                      <a:pt x="76" y="730"/>
                    </a:lnTo>
                    <a:lnTo>
                      <a:pt x="60" y="643"/>
                    </a:lnTo>
                    <a:lnTo>
                      <a:pt x="60" y="643"/>
                    </a:lnTo>
                    <a:lnTo>
                      <a:pt x="50" y="595"/>
                    </a:lnTo>
                    <a:lnTo>
                      <a:pt x="41" y="550"/>
                    </a:lnTo>
                    <a:lnTo>
                      <a:pt x="34" y="497"/>
                    </a:lnTo>
                    <a:lnTo>
                      <a:pt x="25" y="423"/>
                    </a:lnTo>
                    <a:lnTo>
                      <a:pt x="25" y="423"/>
                    </a:lnTo>
                    <a:lnTo>
                      <a:pt x="20" y="363"/>
                    </a:lnTo>
                    <a:lnTo>
                      <a:pt x="15" y="296"/>
                    </a:lnTo>
                    <a:lnTo>
                      <a:pt x="7" y="157"/>
                    </a:lnTo>
                    <a:lnTo>
                      <a:pt x="0" y="0"/>
                    </a:lnTo>
                    <a:lnTo>
                      <a:pt x="98" y="15"/>
                    </a:lnTo>
                    <a:lnTo>
                      <a:pt x="220" y="19"/>
                    </a:lnTo>
                    <a:close/>
                  </a:path>
                </a:pathLst>
              </a:custGeom>
              <a:solidFill>
                <a:srgbClr val="93340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1" name="Google Shape;321;p28"/>
              <p:cNvSpPr/>
              <p:nvPr/>
            </p:nvSpPr>
            <p:spPr>
              <a:xfrm>
                <a:off x="8456613" y="4887913"/>
                <a:ext cx="85725" cy="25400"/>
              </a:xfrm>
              <a:custGeom>
                <a:avLst/>
                <a:gdLst/>
                <a:ahLst/>
                <a:cxnLst/>
                <a:rect l="l" t="t" r="r" b="b"/>
                <a:pathLst>
                  <a:path w="54" h="16" extrusionOk="0">
                    <a:moveTo>
                      <a:pt x="0" y="0"/>
                    </a:moveTo>
                    <a:lnTo>
                      <a:pt x="0" y="16"/>
                    </a:lnTo>
                    <a:lnTo>
                      <a:pt x="54" y="16"/>
                    </a:lnTo>
                    <a:lnTo>
                      <a:pt x="54" y="2"/>
                    </a:lnTo>
                    <a:lnTo>
                      <a:pt x="0" y="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p28"/>
              <p:cNvSpPr/>
              <p:nvPr/>
            </p:nvSpPr>
            <p:spPr>
              <a:xfrm>
                <a:off x="8456613" y="3667125"/>
                <a:ext cx="569913" cy="1195388"/>
              </a:xfrm>
              <a:custGeom>
                <a:avLst/>
                <a:gdLst/>
                <a:ahLst/>
                <a:cxnLst/>
                <a:rect l="l" t="t" r="r" b="b"/>
                <a:pathLst>
                  <a:path w="359" h="753" extrusionOk="0">
                    <a:moveTo>
                      <a:pt x="0" y="0"/>
                    </a:moveTo>
                    <a:lnTo>
                      <a:pt x="0" y="0"/>
                    </a:lnTo>
                    <a:lnTo>
                      <a:pt x="25" y="108"/>
                    </a:lnTo>
                    <a:lnTo>
                      <a:pt x="44" y="196"/>
                    </a:lnTo>
                    <a:lnTo>
                      <a:pt x="56" y="266"/>
                    </a:lnTo>
                    <a:lnTo>
                      <a:pt x="67" y="323"/>
                    </a:lnTo>
                    <a:lnTo>
                      <a:pt x="76" y="368"/>
                    </a:lnTo>
                    <a:lnTo>
                      <a:pt x="85" y="408"/>
                    </a:lnTo>
                    <a:lnTo>
                      <a:pt x="90" y="427"/>
                    </a:lnTo>
                    <a:lnTo>
                      <a:pt x="96" y="445"/>
                    </a:lnTo>
                    <a:lnTo>
                      <a:pt x="103" y="464"/>
                    </a:lnTo>
                    <a:lnTo>
                      <a:pt x="111" y="483"/>
                    </a:lnTo>
                    <a:lnTo>
                      <a:pt x="111" y="483"/>
                    </a:lnTo>
                    <a:lnTo>
                      <a:pt x="118" y="498"/>
                    </a:lnTo>
                    <a:lnTo>
                      <a:pt x="128" y="515"/>
                    </a:lnTo>
                    <a:lnTo>
                      <a:pt x="153" y="555"/>
                    </a:lnTo>
                    <a:lnTo>
                      <a:pt x="182" y="601"/>
                    </a:lnTo>
                    <a:lnTo>
                      <a:pt x="212" y="645"/>
                    </a:lnTo>
                    <a:lnTo>
                      <a:pt x="266" y="721"/>
                    </a:lnTo>
                    <a:lnTo>
                      <a:pt x="290" y="753"/>
                    </a:lnTo>
                    <a:lnTo>
                      <a:pt x="359" y="738"/>
                    </a:lnTo>
                    <a:lnTo>
                      <a:pt x="359" y="738"/>
                    </a:lnTo>
                    <a:lnTo>
                      <a:pt x="318" y="627"/>
                    </a:lnTo>
                    <a:lnTo>
                      <a:pt x="257" y="465"/>
                    </a:lnTo>
                    <a:lnTo>
                      <a:pt x="257" y="465"/>
                    </a:lnTo>
                    <a:lnTo>
                      <a:pt x="247" y="435"/>
                    </a:lnTo>
                    <a:lnTo>
                      <a:pt x="238" y="403"/>
                    </a:lnTo>
                    <a:lnTo>
                      <a:pt x="231" y="373"/>
                    </a:lnTo>
                    <a:lnTo>
                      <a:pt x="225" y="343"/>
                    </a:lnTo>
                    <a:lnTo>
                      <a:pt x="220" y="313"/>
                    </a:lnTo>
                    <a:lnTo>
                      <a:pt x="215" y="285"/>
                    </a:lnTo>
                    <a:lnTo>
                      <a:pt x="208" y="234"/>
                    </a:lnTo>
                    <a:lnTo>
                      <a:pt x="205" y="189"/>
                    </a:lnTo>
                    <a:lnTo>
                      <a:pt x="203" y="155"/>
                    </a:lnTo>
                    <a:lnTo>
                      <a:pt x="202" y="124"/>
                    </a:lnTo>
                    <a:lnTo>
                      <a:pt x="202" y="124"/>
                    </a:lnTo>
                    <a:lnTo>
                      <a:pt x="206" y="118"/>
                    </a:lnTo>
                    <a:lnTo>
                      <a:pt x="216" y="104"/>
                    </a:lnTo>
                    <a:lnTo>
                      <a:pt x="221" y="96"/>
                    </a:lnTo>
                    <a:lnTo>
                      <a:pt x="226" y="86"/>
                    </a:lnTo>
                    <a:lnTo>
                      <a:pt x="231" y="74"/>
                    </a:lnTo>
                    <a:lnTo>
                      <a:pt x="233" y="63"/>
                    </a:lnTo>
                    <a:lnTo>
                      <a:pt x="233" y="63"/>
                    </a:lnTo>
                    <a:lnTo>
                      <a:pt x="236" y="49"/>
                    </a:lnTo>
                    <a:lnTo>
                      <a:pt x="237" y="38"/>
                    </a:lnTo>
                    <a:lnTo>
                      <a:pt x="237" y="18"/>
                    </a:lnTo>
                    <a:lnTo>
                      <a:pt x="236" y="4"/>
                    </a:lnTo>
                    <a:lnTo>
                      <a:pt x="235" y="0"/>
                    </a:lnTo>
                    <a:lnTo>
                      <a:pt x="122" y="6"/>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3" name="Google Shape;323;p28"/>
              <p:cNvSpPr/>
              <p:nvPr/>
            </p:nvSpPr>
            <p:spPr>
              <a:xfrm>
                <a:off x="8456613" y="3667125"/>
                <a:ext cx="569913" cy="1195388"/>
              </a:xfrm>
              <a:custGeom>
                <a:avLst/>
                <a:gdLst/>
                <a:ahLst/>
                <a:cxnLst/>
                <a:rect l="l" t="t" r="r" b="b"/>
                <a:pathLst>
                  <a:path w="359" h="753" extrusionOk="0">
                    <a:moveTo>
                      <a:pt x="0" y="0"/>
                    </a:moveTo>
                    <a:lnTo>
                      <a:pt x="0" y="0"/>
                    </a:lnTo>
                    <a:lnTo>
                      <a:pt x="25" y="108"/>
                    </a:lnTo>
                    <a:lnTo>
                      <a:pt x="44" y="196"/>
                    </a:lnTo>
                    <a:lnTo>
                      <a:pt x="56" y="266"/>
                    </a:lnTo>
                    <a:lnTo>
                      <a:pt x="67" y="323"/>
                    </a:lnTo>
                    <a:lnTo>
                      <a:pt x="76" y="368"/>
                    </a:lnTo>
                    <a:lnTo>
                      <a:pt x="85" y="408"/>
                    </a:lnTo>
                    <a:lnTo>
                      <a:pt x="90" y="427"/>
                    </a:lnTo>
                    <a:lnTo>
                      <a:pt x="96" y="445"/>
                    </a:lnTo>
                    <a:lnTo>
                      <a:pt x="103" y="464"/>
                    </a:lnTo>
                    <a:lnTo>
                      <a:pt x="111" y="483"/>
                    </a:lnTo>
                    <a:lnTo>
                      <a:pt x="111" y="483"/>
                    </a:lnTo>
                    <a:lnTo>
                      <a:pt x="118" y="498"/>
                    </a:lnTo>
                    <a:lnTo>
                      <a:pt x="128" y="515"/>
                    </a:lnTo>
                    <a:lnTo>
                      <a:pt x="153" y="555"/>
                    </a:lnTo>
                    <a:lnTo>
                      <a:pt x="182" y="601"/>
                    </a:lnTo>
                    <a:lnTo>
                      <a:pt x="212" y="645"/>
                    </a:lnTo>
                    <a:lnTo>
                      <a:pt x="266" y="721"/>
                    </a:lnTo>
                    <a:lnTo>
                      <a:pt x="290" y="753"/>
                    </a:lnTo>
                    <a:lnTo>
                      <a:pt x="359" y="738"/>
                    </a:lnTo>
                    <a:lnTo>
                      <a:pt x="359" y="738"/>
                    </a:lnTo>
                    <a:lnTo>
                      <a:pt x="318" y="627"/>
                    </a:lnTo>
                    <a:lnTo>
                      <a:pt x="257" y="465"/>
                    </a:lnTo>
                    <a:lnTo>
                      <a:pt x="257" y="465"/>
                    </a:lnTo>
                    <a:lnTo>
                      <a:pt x="247" y="435"/>
                    </a:lnTo>
                    <a:lnTo>
                      <a:pt x="238" y="403"/>
                    </a:lnTo>
                    <a:lnTo>
                      <a:pt x="231" y="373"/>
                    </a:lnTo>
                    <a:lnTo>
                      <a:pt x="225" y="343"/>
                    </a:lnTo>
                    <a:lnTo>
                      <a:pt x="220" y="313"/>
                    </a:lnTo>
                    <a:lnTo>
                      <a:pt x="215" y="285"/>
                    </a:lnTo>
                    <a:lnTo>
                      <a:pt x="208" y="234"/>
                    </a:lnTo>
                    <a:lnTo>
                      <a:pt x="205" y="189"/>
                    </a:lnTo>
                    <a:lnTo>
                      <a:pt x="203" y="155"/>
                    </a:lnTo>
                    <a:lnTo>
                      <a:pt x="202" y="124"/>
                    </a:lnTo>
                    <a:lnTo>
                      <a:pt x="202" y="124"/>
                    </a:lnTo>
                    <a:lnTo>
                      <a:pt x="206" y="118"/>
                    </a:lnTo>
                    <a:lnTo>
                      <a:pt x="216" y="104"/>
                    </a:lnTo>
                    <a:lnTo>
                      <a:pt x="221" y="96"/>
                    </a:lnTo>
                    <a:lnTo>
                      <a:pt x="226" y="86"/>
                    </a:lnTo>
                    <a:lnTo>
                      <a:pt x="231" y="74"/>
                    </a:lnTo>
                    <a:lnTo>
                      <a:pt x="233" y="63"/>
                    </a:lnTo>
                    <a:lnTo>
                      <a:pt x="233" y="63"/>
                    </a:lnTo>
                    <a:lnTo>
                      <a:pt x="236" y="49"/>
                    </a:lnTo>
                    <a:lnTo>
                      <a:pt x="237" y="38"/>
                    </a:lnTo>
                    <a:lnTo>
                      <a:pt x="237" y="18"/>
                    </a:lnTo>
                    <a:lnTo>
                      <a:pt x="236" y="4"/>
                    </a:lnTo>
                    <a:lnTo>
                      <a:pt x="235" y="0"/>
                    </a:lnTo>
                    <a:lnTo>
                      <a:pt x="122"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4" name="Google Shape;324;p28"/>
              <p:cNvSpPr/>
              <p:nvPr/>
            </p:nvSpPr>
            <p:spPr>
              <a:xfrm>
                <a:off x="8877301" y="4851400"/>
                <a:ext cx="161925" cy="184150"/>
              </a:xfrm>
              <a:custGeom>
                <a:avLst/>
                <a:gdLst/>
                <a:ahLst/>
                <a:cxnLst/>
                <a:rect l="l" t="t" r="r" b="b"/>
                <a:pathLst>
                  <a:path w="102" h="116" extrusionOk="0">
                    <a:moveTo>
                      <a:pt x="45" y="8"/>
                    </a:moveTo>
                    <a:lnTo>
                      <a:pt x="55" y="44"/>
                    </a:lnTo>
                    <a:lnTo>
                      <a:pt x="24" y="90"/>
                    </a:lnTo>
                    <a:lnTo>
                      <a:pt x="24" y="90"/>
                    </a:lnTo>
                    <a:lnTo>
                      <a:pt x="17" y="93"/>
                    </a:lnTo>
                    <a:lnTo>
                      <a:pt x="6" y="103"/>
                    </a:lnTo>
                    <a:lnTo>
                      <a:pt x="6" y="103"/>
                    </a:lnTo>
                    <a:lnTo>
                      <a:pt x="1" y="110"/>
                    </a:lnTo>
                    <a:lnTo>
                      <a:pt x="0" y="112"/>
                    </a:lnTo>
                    <a:lnTo>
                      <a:pt x="1" y="113"/>
                    </a:lnTo>
                    <a:lnTo>
                      <a:pt x="1" y="113"/>
                    </a:lnTo>
                    <a:lnTo>
                      <a:pt x="5" y="116"/>
                    </a:lnTo>
                    <a:lnTo>
                      <a:pt x="11" y="116"/>
                    </a:lnTo>
                    <a:lnTo>
                      <a:pt x="11" y="116"/>
                    </a:lnTo>
                    <a:lnTo>
                      <a:pt x="20" y="115"/>
                    </a:lnTo>
                    <a:lnTo>
                      <a:pt x="28" y="112"/>
                    </a:lnTo>
                    <a:lnTo>
                      <a:pt x="38" y="110"/>
                    </a:lnTo>
                    <a:lnTo>
                      <a:pt x="75" y="86"/>
                    </a:lnTo>
                    <a:lnTo>
                      <a:pt x="75" y="86"/>
                    </a:lnTo>
                    <a:lnTo>
                      <a:pt x="82" y="83"/>
                    </a:lnTo>
                    <a:lnTo>
                      <a:pt x="82" y="83"/>
                    </a:lnTo>
                    <a:lnTo>
                      <a:pt x="94" y="78"/>
                    </a:lnTo>
                    <a:lnTo>
                      <a:pt x="99" y="74"/>
                    </a:lnTo>
                    <a:lnTo>
                      <a:pt x="102" y="72"/>
                    </a:lnTo>
                    <a:lnTo>
                      <a:pt x="102" y="72"/>
                    </a:lnTo>
                    <a:lnTo>
                      <a:pt x="102" y="68"/>
                    </a:lnTo>
                    <a:lnTo>
                      <a:pt x="100" y="64"/>
                    </a:lnTo>
                    <a:lnTo>
                      <a:pt x="97" y="57"/>
                    </a:lnTo>
                    <a:lnTo>
                      <a:pt x="97" y="57"/>
                    </a:lnTo>
                    <a:lnTo>
                      <a:pt x="90" y="46"/>
                    </a:lnTo>
                    <a:lnTo>
                      <a:pt x="77" y="0"/>
                    </a:lnTo>
                    <a:lnTo>
                      <a:pt x="45" y="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5" name="Google Shape;325;p28"/>
              <p:cNvSpPr/>
              <p:nvPr/>
            </p:nvSpPr>
            <p:spPr>
              <a:xfrm>
                <a:off x="8926513" y="4827588"/>
                <a:ext cx="90488" cy="55563"/>
              </a:xfrm>
              <a:custGeom>
                <a:avLst/>
                <a:gdLst/>
                <a:ahLst/>
                <a:cxnLst/>
                <a:rect l="l" t="t" r="r" b="b"/>
                <a:pathLst>
                  <a:path w="57" h="35" extrusionOk="0">
                    <a:moveTo>
                      <a:pt x="0" y="20"/>
                    </a:moveTo>
                    <a:lnTo>
                      <a:pt x="5" y="35"/>
                    </a:lnTo>
                    <a:lnTo>
                      <a:pt x="57" y="18"/>
                    </a:lnTo>
                    <a:lnTo>
                      <a:pt x="54" y="0"/>
                    </a:lnTo>
                    <a:lnTo>
                      <a:pt x="0" y="2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6" name="Google Shape;326;p28"/>
              <p:cNvSpPr/>
              <p:nvPr/>
            </p:nvSpPr>
            <p:spPr>
              <a:xfrm>
                <a:off x="8370888" y="2952750"/>
                <a:ext cx="342900" cy="903288"/>
              </a:xfrm>
              <a:custGeom>
                <a:avLst/>
                <a:gdLst/>
                <a:ahLst/>
                <a:cxnLst/>
                <a:rect l="l" t="t" r="r" b="b"/>
                <a:pathLst>
                  <a:path w="216" h="569" extrusionOk="0">
                    <a:moveTo>
                      <a:pt x="72" y="17"/>
                    </a:moveTo>
                    <a:lnTo>
                      <a:pt x="72" y="17"/>
                    </a:lnTo>
                    <a:lnTo>
                      <a:pt x="91" y="9"/>
                    </a:lnTo>
                    <a:lnTo>
                      <a:pt x="113" y="5"/>
                    </a:lnTo>
                    <a:lnTo>
                      <a:pt x="134" y="2"/>
                    </a:lnTo>
                    <a:lnTo>
                      <a:pt x="155" y="0"/>
                    </a:lnTo>
                    <a:lnTo>
                      <a:pt x="155" y="0"/>
                    </a:lnTo>
                    <a:lnTo>
                      <a:pt x="172" y="2"/>
                    </a:lnTo>
                    <a:lnTo>
                      <a:pt x="187" y="3"/>
                    </a:lnTo>
                    <a:lnTo>
                      <a:pt x="201" y="5"/>
                    </a:lnTo>
                    <a:lnTo>
                      <a:pt x="216" y="10"/>
                    </a:lnTo>
                    <a:lnTo>
                      <a:pt x="216" y="10"/>
                    </a:lnTo>
                    <a:lnTo>
                      <a:pt x="193" y="43"/>
                    </a:lnTo>
                    <a:lnTo>
                      <a:pt x="173" y="76"/>
                    </a:lnTo>
                    <a:lnTo>
                      <a:pt x="155" y="110"/>
                    </a:lnTo>
                    <a:lnTo>
                      <a:pt x="140" y="144"/>
                    </a:lnTo>
                    <a:lnTo>
                      <a:pt x="128" y="178"/>
                    </a:lnTo>
                    <a:lnTo>
                      <a:pt x="116" y="211"/>
                    </a:lnTo>
                    <a:lnTo>
                      <a:pt x="108" y="247"/>
                    </a:lnTo>
                    <a:lnTo>
                      <a:pt x="100" y="282"/>
                    </a:lnTo>
                    <a:lnTo>
                      <a:pt x="94" y="317"/>
                    </a:lnTo>
                    <a:lnTo>
                      <a:pt x="90" y="353"/>
                    </a:lnTo>
                    <a:lnTo>
                      <a:pt x="86" y="389"/>
                    </a:lnTo>
                    <a:lnTo>
                      <a:pt x="85" y="425"/>
                    </a:lnTo>
                    <a:lnTo>
                      <a:pt x="84" y="461"/>
                    </a:lnTo>
                    <a:lnTo>
                      <a:pt x="83" y="497"/>
                    </a:lnTo>
                    <a:lnTo>
                      <a:pt x="84" y="569"/>
                    </a:lnTo>
                    <a:lnTo>
                      <a:pt x="84" y="569"/>
                    </a:lnTo>
                    <a:lnTo>
                      <a:pt x="64" y="567"/>
                    </a:lnTo>
                    <a:lnTo>
                      <a:pt x="45" y="564"/>
                    </a:lnTo>
                    <a:lnTo>
                      <a:pt x="27" y="561"/>
                    </a:lnTo>
                    <a:lnTo>
                      <a:pt x="11" y="557"/>
                    </a:lnTo>
                    <a:lnTo>
                      <a:pt x="11" y="557"/>
                    </a:lnTo>
                    <a:lnTo>
                      <a:pt x="6" y="490"/>
                    </a:lnTo>
                    <a:lnTo>
                      <a:pt x="1" y="424"/>
                    </a:lnTo>
                    <a:lnTo>
                      <a:pt x="0" y="391"/>
                    </a:lnTo>
                    <a:lnTo>
                      <a:pt x="0" y="358"/>
                    </a:lnTo>
                    <a:lnTo>
                      <a:pt x="0" y="326"/>
                    </a:lnTo>
                    <a:lnTo>
                      <a:pt x="1" y="293"/>
                    </a:lnTo>
                    <a:lnTo>
                      <a:pt x="3" y="259"/>
                    </a:lnTo>
                    <a:lnTo>
                      <a:pt x="7" y="227"/>
                    </a:lnTo>
                    <a:lnTo>
                      <a:pt x="13" y="193"/>
                    </a:lnTo>
                    <a:lnTo>
                      <a:pt x="21" y="159"/>
                    </a:lnTo>
                    <a:lnTo>
                      <a:pt x="30" y="123"/>
                    </a:lnTo>
                    <a:lnTo>
                      <a:pt x="42" y="88"/>
                    </a:lnTo>
                    <a:lnTo>
                      <a:pt x="56" y="53"/>
                    </a:lnTo>
                    <a:lnTo>
                      <a:pt x="72" y="17"/>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7" name="Google Shape;327;p28"/>
              <p:cNvSpPr/>
              <p:nvPr/>
            </p:nvSpPr>
            <p:spPr>
              <a:xfrm>
                <a:off x="8370888" y="2952750"/>
                <a:ext cx="342900" cy="903288"/>
              </a:xfrm>
              <a:custGeom>
                <a:avLst/>
                <a:gdLst/>
                <a:ahLst/>
                <a:cxnLst/>
                <a:rect l="l" t="t" r="r" b="b"/>
                <a:pathLst>
                  <a:path w="216" h="569" extrusionOk="0">
                    <a:moveTo>
                      <a:pt x="72" y="17"/>
                    </a:moveTo>
                    <a:lnTo>
                      <a:pt x="72" y="17"/>
                    </a:lnTo>
                    <a:lnTo>
                      <a:pt x="91" y="9"/>
                    </a:lnTo>
                    <a:lnTo>
                      <a:pt x="113" y="5"/>
                    </a:lnTo>
                    <a:lnTo>
                      <a:pt x="134" y="2"/>
                    </a:lnTo>
                    <a:lnTo>
                      <a:pt x="155" y="0"/>
                    </a:lnTo>
                    <a:lnTo>
                      <a:pt x="155" y="0"/>
                    </a:lnTo>
                    <a:lnTo>
                      <a:pt x="172" y="2"/>
                    </a:lnTo>
                    <a:lnTo>
                      <a:pt x="187" y="3"/>
                    </a:lnTo>
                    <a:lnTo>
                      <a:pt x="201" y="5"/>
                    </a:lnTo>
                    <a:lnTo>
                      <a:pt x="216" y="10"/>
                    </a:lnTo>
                    <a:lnTo>
                      <a:pt x="216" y="10"/>
                    </a:lnTo>
                    <a:lnTo>
                      <a:pt x="193" y="43"/>
                    </a:lnTo>
                    <a:lnTo>
                      <a:pt x="173" y="76"/>
                    </a:lnTo>
                    <a:lnTo>
                      <a:pt x="155" y="110"/>
                    </a:lnTo>
                    <a:lnTo>
                      <a:pt x="140" y="144"/>
                    </a:lnTo>
                    <a:lnTo>
                      <a:pt x="128" y="178"/>
                    </a:lnTo>
                    <a:lnTo>
                      <a:pt x="116" y="211"/>
                    </a:lnTo>
                    <a:lnTo>
                      <a:pt x="108" y="247"/>
                    </a:lnTo>
                    <a:lnTo>
                      <a:pt x="100" y="282"/>
                    </a:lnTo>
                    <a:lnTo>
                      <a:pt x="94" y="317"/>
                    </a:lnTo>
                    <a:lnTo>
                      <a:pt x="90" y="353"/>
                    </a:lnTo>
                    <a:lnTo>
                      <a:pt x="86" y="389"/>
                    </a:lnTo>
                    <a:lnTo>
                      <a:pt x="85" y="425"/>
                    </a:lnTo>
                    <a:lnTo>
                      <a:pt x="84" y="461"/>
                    </a:lnTo>
                    <a:lnTo>
                      <a:pt x="83" y="497"/>
                    </a:lnTo>
                    <a:lnTo>
                      <a:pt x="84" y="569"/>
                    </a:lnTo>
                    <a:lnTo>
                      <a:pt x="84" y="569"/>
                    </a:lnTo>
                    <a:lnTo>
                      <a:pt x="64" y="567"/>
                    </a:lnTo>
                    <a:lnTo>
                      <a:pt x="45" y="564"/>
                    </a:lnTo>
                    <a:lnTo>
                      <a:pt x="27" y="561"/>
                    </a:lnTo>
                    <a:lnTo>
                      <a:pt x="11" y="557"/>
                    </a:lnTo>
                    <a:lnTo>
                      <a:pt x="11" y="557"/>
                    </a:lnTo>
                    <a:lnTo>
                      <a:pt x="6" y="490"/>
                    </a:lnTo>
                    <a:lnTo>
                      <a:pt x="1" y="424"/>
                    </a:lnTo>
                    <a:lnTo>
                      <a:pt x="0" y="391"/>
                    </a:lnTo>
                    <a:lnTo>
                      <a:pt x="0" y="358"/>
                    </a:lnTo>
                    <a:lnTo>
                      <a:pt x="0" y="326"/>
                    </a:lnTo>
                    <a:lnTo>
                      <a:pt x="1" y="293"/>
                    </a:lnTo>
                    <a:lnTo>
                      <a:pt x="3" y="259"/>
                    </a:lnTo>
                    <a:lnTo>
                      <a:pt x="7" y="227"/>
                    </a:lnTo>
                    <a:lnTo>
                      <a:pt x="13" y="193"/>
                    </a:lnTo>
                    <a:lnTo>
                      <a:pt x="21" y="159"/>
                    </a:lnTo>
                    <a:lnTo>
                      <a:pt x="30" y="123"/>
                    </a:lnTo>
                    <a:lnTo>
                      <a:pt x="42" y="88"/>
                    </a:lnTo>
                    <a:lnTo>
                      <a:pt x="56" y="53"/>
                    </a:lnTo>
                    <a:lnTo>
                      <a:pt x="72" y="1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8" name="Google Shape;328;p28"/>
              <p:cNvSpPr/>
              <p:nvPr/>
            </p:nvSpPr>
            <p:spPr>
              <a:xfrm>
                <a:off x="8280401" y="2981325"/>
                <a:ext cx="207963" cy="763588"/>
              </a:xfrm>
              <a:custGeom>
                <a:avLst/>
                <a:gdLst/>
                <a:ahLst/>
                <a:cxnLst/>
                <a:rect l="l" t="t" r="r" b="b"/>
                <a:pathLst>
                  <a:path w="131" h="481" extrusionOk="0">
                    <a:moveTo>
                      <a:pt x="78" y="481"/>
                    </a:moveTo>
                    <a:lnTo>
                      <a:pt x="78" y="481"/>
                    </a:lnTo>
                    <a:lnTo>
                      <a:pt x="52" y="475"/>
                    </a:lnTo>
                    <a:lnTo>
                      <a:pt x="29" y="466"/>
                    </a:lnTo>
                    <a:lnTo>
                      <a:pt x="19" y="462"/>
                    </a:lnTo>
                    <a:lnTo>
                      <a:pt x="11" y="457"/>
                    </a:lnTo>
                    <a:lnTo>
                      <a:pt x="5" y="452"/>
                    </a:lnTo>
                    <a:lnTo>
                      <a:pt x="2" y="447"/>
                    </a:lnTo>
                    <a:lnTo>
                      <a:pt x="2" y="447"/>
                    </a:lnTo>
                    <a:lnTo>
                      <a:pt x="1" y="436"/>
                    </a:lnTo>
                    <a:lnTo>
                      <a:pt x="0" y="431"/>
                    </a:lnTo>
                    <a:lnTo>
                      <a:pt x="0" y="431"/>
                    </a:lnTo>
                    <a:lnTo>
                      <a:pt x="1" y="418"/>
                    </a:lnTo>
                    <a:lnTo>
                      <a:pt x="2" y="412"/>
                    </a:lnTo>
                    <a:lnTo>
                      <a:pt x="4" y="404"/>
                    </a:lnTo>
                    <a:lnTo>
                      <a:pt x="4" y="404"/>
                    </a:lnTo>
                    <a:lnTo>
                      <a:pt x="8" y="383"/>
                    </a:lnTo>
                    <a:lnTo>
                      <a:pt x="13" y="349"/>
                    </a:lnTo>
                    <a:lnTo>
                      <a:pt x="19" y="259"/>
                    </a:lnTo>
                    <a:lnTo>
                      <a:pt x="25" y="166"/>
                    </a:lnTo>
                    <a:lnTo>
                      <a:pt x="28" y="104"/>
                    </a:lnTo>
                    <a:lnTo>
                      <a:pt x="28" y="104"/>
                    </a:lnTo>
                    <a:lnTo>
                      <a:pt x="29" y="95"/>
                    </a:lnTo>
                    <a:lnTo>
                      <a:pt x="31" y="82"/>
                    </a:lnTo>
                    <a:lnTo>
                      <a:pt x="31" y="82"/>
                    </a:lnTo>
                    <a:lnTo>
                      <a:pt x="35" y="72"/>
                    </a:lnTo>
                    <a:lnTo>
                      <a:pt x="40" y="62"/>
                    </a:lnTo>
                    <a:lnTo>
                      <a:pt x="46" y="53"/>
                    </a:lnTo>
                    <a:lnTo>
                      <a:pt x="54" y="44"/>
                    </a:lnTo>
                    <a:lnTo>
                      <a:pt x="54" y="44"/>
                    </a:lnTo>
                    <a:lnTo>
                      <a:pt x="62" y="36"/>
                    </a:lnTo>
                    <a:lnTo>
                      <a:pt x="70" y="30"/>
                    </a:lnTo>
                    <a:lnTo>
                      <a:pt x="89" y="16"/>
                    </a:lnTo>
                    <a:lnTo>
                      <a:pt x="109" y="6"/>
                    </a:lnTo>
                    <a:lnTo>
                      <a:pt x="119" y="2"/>
                    </a:lnTo>
                    <a:lnTo>
                      <a:pt x="129" y="0"/>
                    </a:lnTo>
                    <a:lnTo>
                      <a:pt x="129" y="0"/>
                    </a:lnTo>
                    <a:lnTo>
                      <a:pt x="131" y="2"/>
                    </a:lnTo>
                    <a:lnTo>
                      <a:pt x="129" y="5"/>
                    </a:lnTo>
                    <a:lnTo>
                      <a:pt x="127" y="10"/>
                    </a:lnTo>
                    <a:lnTo>
                      <a:pt x="127" y="10"/>
                    </a:lnTo>
                    <a:lnTo>
                      <a:pt x="118" y="33"/>
                    </a:lnTo>
                    <a:lnTo>
                      <a:pt x="103" y="69"/>
                    </a:lnTo>
                    <a:lnTo>
                      <a:pt x="90" y="107"/>
                    </a:lnTo>
                    <a:lnTo>
                      <a:pt x="83" y="132"/>
                    </a:lnTo>
                    <a:lnTo>
                      <a:pt x="83" y="132"/>
                    </a:lnTo>
                    <a:lnTo>
                      <a:pt x="79" y="149"/>
                    </a:lnTo>
                    <a:lnTo>
                      <a:pt x="77" y="167"/>
                    </a:lnTo>
                    <a:lnTo>
                      <a:pt x="75" y="203"/>
                    </a:lnTo>
                    <a:lnTo>
                      <a:pt x="75" y="203"/>
                    </a:lnTo>
                    <a:lnTo>
                      <a:pt x="73" y="274"/>
                    </a:lnTo>
                    <a:lnTo>
                      <a:pt x="74" y="343"/>
                    </a:lnTo>
                    <a:lnTo>
                      <a:pt x="75" y="412"/>
                    </a:lnTo>
                    <a:lnTo>
                      <a:pt x="78" y="481"/>
                    </a:lnTo>
                    <a:lnTo>
                      <a:pt x="78" y="481"/>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p28"/>
              <p:cNvSpPr/>
              <p:nvPr/>
            </p:nvSpPr>
            <p:spPr>
              <a:xfrm>
                <a:off x="8248651" y="4935538"/>
                <a:ext cx="311150" cy="130175"/>
              </a:xfrm>
              <a:custGeom>
                <a:avLst/>
                <a:gdLst/>
                <a:ahLst/>
                <a:cxnLst/>
                <a:rect l="l" t="t" r="r" b="b"/>
                <a:pathLst>
                  <a:path w="196" h="82" extrusionOk="0">
                    <a:moveTo>
                      <a:pt x="0" y="65"/>
                    </a:moveTo>
                    <a:lnTo>
                      <a:pt x="0" y="65"/>
                    </a:lnTo>
                    <a:lnTo>
                      <a:pt x="1" y="69"/>
                    </a:lnTo>
                    <a:lnTo>
                      <a:pt x="1" y="69"/>
                    </a:lnTo>
                    <a:lnTo>
                      <a:pt x="2" y="72"/>
                    </a:lnTo>
                    <a:lnTo>
                      <a:pt x="5" y="74"/>
                    </a:lnTo>
                    <a:lnTo>
                      <a:pt x="12" y="78"/>
                    </a:lnTo>
                    <a:lnTo>
                      <a:pt x="22" y="80"/>
                    </a:lnTo>
                    <a:lnTo>
                      <a:pt x="35" y="82"/>
                    </a:lnTo>
                    <a:lnTo>
                      <a:pt x="50" y="82"/>
                    </a:lnTo>
                    <a:lnTo>
                      <a:pt x="66" y="82"/>
                    </a:lnTo>
                    <a:lnTo>
                      <a:pt x="102" y="79"/>
                    </a:lnTo>
                    <a:lnTo>
                      <a:pt x="136" y="74"/>
                    </a:lnTo>
                    <a:lnTo>
                      <a:pt x="166" y="70"/>
                    </a:lnTo>
                    <a:lnTo>
                      <a:pt x="195" y="65"/>
                    </a:lnTo>
                    <a:lnTo>
                      <a:pt x="195" y="65"/>
                    </a:lnTo>
                    <a:lnTo>
                      <a:pt x="196" y="60"/>
                    </a:lnTo>
                    <a:lnTo>
                      <a:pt x="196" y="54"/>
                    </a:lnTo>
                    <a:lnTo>
                      <a:pt x="195" y="40"/>
                    </a:lnTo>
                    <a:lnTo>
                      <a:pt x="191" y="26"/>
                    </a:lnTo>
                    <a:lnTo>
                      <a:pt x="187" y="16"/>
                    </a:lnTo>
                    <a:lnTo>
                      <a:pt x="187" y="16"/>
                    </a:lnTo>
                    <a:lnTo>
                      <a:pt x="185" y="15"/>
                    </a:lnTo>
                    <a:lnTo>
                      <a:pt x="182" y="16"/>
                    </a:lnTo>
                    <a:lnTo>
                      <a:pt x="182" y="16"/>
                    </a:lnTo>
                    <a:lnTo>
                      <a:pt x="177" y="23"/>
                    </a:lnTo>
                    <a:lnTo>
                      <a:pt x="171" y="26"/>
                    </a:lnTo>
                    <a:lnTo>
                      <a:pt x="171" y="26"/>
                    </a:lnTo>
                    <a:lnTo>
                      <a:pt x="165" y="30"/>
                    </a:lnTo>
                    <a:lnTo>
                      <a:pt x="157" y="32"/>
                    </a:lnTo>
                    <a:lnTo>
                      <a:pt x="157" y="32"/>
                    </a:lnTo>
                    <a:lnTo>
                      <a:pt x="149" y="30"/>
                    </a:lnTo>
                    <a:lnTo>
                      <a:pt x="143" y="28"/>
                    </a:lnTo>
                    <a:lnTo>
                      <a:pt x="137" y="24"/>
                    </a:lnTo>
                    <a:lnTo>
                      <a:pt x="137" y="24"/>
                    </a:lnTo>
                    <a:lnTo>
                      <a:pt x="137" y="24"/>
                    </a:lnTo>
                    <a:lnTo>
                      <a:pt x="137" y="24"/>
                    </a:lnTo>
                    <a:lnTo>
                      <a:pt x="141" y="15"/>
                    </a:lnTo>
                    <a:lnTo>
                      <a:pt x="142" y="9"/>
                    </a:lnTo>
                    <a:lnTo>
                      <a:pt x="142" y="4"/>
                    </a:lnTo>
                    <a:lnTo>
                      <a:pt x="141" y="1"/>
                    </a:lnTo>
                    <a:lnTo>
                      <a:pt x="141" y="1"/>
                    </a:lnTo>
                    <a:lnTo>
                      <a:pt x="141" y="1"/>
                    </a:lnTo>
                    <a:lnTo>
                      <a:pt x="139" y="0"/>
                    </a:lnTo>
                    <a:lnTo>
                      <a:pt x="138" y="0"/>
                    </a:lnTo>
                    <a:lnTo>
                      <a:pt x="137" y="0"/>
                    </a:lnTo>
                    <a:lnTo>
                      <a:pt x="136" y="1"/>
                    </a:lnTo>
                    <a:lnTo>
                      <a:pt x="136" y="1"/>
                    </a:lnTo>
                    <a:lnTo>
                      <a:pt x="131" y="9"/>
                    </a:lnTo>
                    <a:lnTo>
                      <a:pt x="119" y="18"/>
                    </a:lnTo>
                    <a:lnTo>
                      <a:pt x="103" y="28"/>
                    </a:lnTo>
                    <a:lnTo>
                      <a:pt x="78" y="40"/>
                    </a:lnTo>
                    <a:lnTo>
                      <a:pt x="78" y="40"/>
                    </a:lnTo>
                    <a:lnTo>
                      <a:pt x="60" y="47"/>
                    </a:lnTo>
                    <a:lnTo>
                      <a:pt x="43" y="53"/>
                    </a:lnTo>
                    <a:lnTo>
                      <a:pt x="14" y="62"/>
                    </a:lnTo>
                    <a:lnTo>
                      <a:pt x="14" y="62"/>
                    </a:lnTo>
                    <a:lnTo>
                      <a:pt x="1" y="65"/>
                    </a:lnTo>
                    <a:lnTo>
                      <a:pt x="0" y="6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p28"/>
              <p:cNvSpPr/>
              <p:nvPr/>
            </p:nvSpPr>
            <p:spPr>
              <a:xfrm>
                <a:off x="8223251" y="5038725"/>
                <a:ext cx="350838" cy="65088"/>
              </a:xfrm>
              <a:custGeom>
                <a:avLst/>
                <a:gdLst/>
                <a:ahLst/>
                <a:cxnLst/>
                <a:rect l="l" t="t" r="r" b="b"/>
                <a:pathLst>
                  <a:path w="221" h="41" extrusionOk="0">
                    <a:moveTo>
                      <a:pt x="16" y="0"/>
                    </a:moveTo>
                    <a:lnTo>
                      <a:pt x="16" y="0"/>
                    </a:lnTo>
                    <a:lnTo>
                      <a:pt x="17" y="4"/>
                    </a:lnTo>
                    <a:lnTo>
                      <a:pt x="17" y="4"/>
                    </a:lnTo>
                    <a:lnTo>
                      <a:pt x="18" y="7"/>
                    </a:lnTo>
                    <a:lnTo>
                      <a:pt x="21" y="9"/>
                    </a:lnTo>
                    <a:lnTo>
                      <a:pt x="28" y="13"/>
                    </a:lnTo>
                    <a:lnTo>
                      <a:pt x="38" y="15"/>
                    </a:lnTo>
                    <a:lnTo>
                      <a:pt x="51" y="17"/>
                    </a:lnTo>
                    <a:lnTo>
                      <a:pt x="66" y="17"/>
                    </a:lnTo>
                    <a:lnTo>
                      <a:pt x="82" y="17"/>
                    </a:lnTo>
                    <a:lnTo>
                      <a:pt x="118" y="14"/>
                    </a:lnTo>
                    <a:lnTo>
                      <a:pt x="152" y="9"/>
                    </a:lnTo>
                    <a:lnTo>
                      <a:pt x="182" y="5"/>
                    </a:lnTo>
                    <a:lnTo>
                      <a:pt x="211" y="0"/>
                    </a:lnTo>
                    <a:lnTo>
                      <a:pt x="211" y="0"/>
                    </a:lnTo>
                    <a:lnTo>
                      <a:pt x="216" y="5"/>
                    </a:lnTo>
                    <a:lnTo>
                      <a:pt x="218" y="9"/>
                    </a:lnTo>
                    <a:lnTo>
                      <a:pt x="221" y="14"/>
                    </a:lnTo>
                    <a:lnTo>
                      <a:pt x="221" y="14"/>
                    </a:lnTo>
                    <a:lnTo>
                      <a:pt x="221" y="19"/>
                    </a:lnTo>
                    <a:lnTo>
                      <a:pt x="221" y="24"/>
                    </a:lnTo>
                    <a:lnTo>
                      <a:pt x="220" y="28"/>
                    </a:lnTo>
                    <a:lnTo>
                      <a:pt x="220" y="28"/>
                    </a:lnTo>
                    <a:lnTo>
                      <a:pt x="217" y="29"/>
                    </a:lnTo>
                    <a:lnTo>
                      <a:pt x="214" y="32"/>
                    </a:lnTo>
                    <a:lnTo>
                      <a:pt x="209" y="33"/>
                    </a:lnTo>
                    <a:lnTo>
                      <a:pt x="209" y="33"/>
                    </a:lnTo>
                    <a:lnTo>
                      <a:pt x="194" y="36"/>
                    </a:lnTo>
                    <a:lnTo>
                      <a:pt x="173" y="37"/>
                    </a:lnTo>
                    <a:lnTo>
                      <a:pt x="123" y="39"/>
                    </a:lnTo>
                    <a:lnTo>
                      <a:pt x="57" y="41"/>
                    </a:lnTo>
                    <a:lnTo>
                      <a:pt x="57" y="41"/>
                    </a:lnTo>
                    <a:lnTo>
                      <a:pt x="57" y="41"/>
                    </a:lnTo>
                    <a:lnTo>
                      <a:pt x="47" y="39"/>
                    </a:lnTo>
                    <a:lnTo>
                      <a:pt x="30" y="36"/>
                    </a:lnTo>
                    <a:lnTo>
                      <a:pt x="20" y="32"/>
                    </a:lnTo>
                    <a:lnTo>
                      <a:pt x="11" y="27"/>
                    </a:lnTo>
                    <a:lnTo>
                      <a:pt x="5" y="21"/>
                    </a:lnTo>
                    <a:lnTo>
                      <a:pt x="2" y="17"/>
                    </a:lnTo>
                    <a:lnTo>
                      <a:pt x="0" y="13"/>
                    </a:lnTo>
                    <a:lnTo>
                      <a:pt x="0" y="13"/>
                    </a:lnTo>
                    <a:lnTo>
                      <a:pt x="0" y="12"/>
                    </a:lnTo>
                    <a:lnTo>
                      <a:pt x="1" y="8"/>
                    </a:lnTo>
                    <a:lnTo>
                      <a:pt x="1" y="8"/>
                    </a:lnTo>
                    <a:lnTo>
                      <a:pt x="2" y="5"/>
                    </a:lnTo>
                    <a:lnTo>
                      <a:pt x="6" y="3"/>
                    </a:lnTo>
                    <a:lnTo>
                      <a:pt x="11" y="2"/>
                    </a:lnTo>
                    <a:lnTo>
                      <a:pt x="16" y="0"/>
                    </a:lnTo>
                    <a:lnTo>
                      <a:pt x="16"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 name="Google Shape;331;p28"/>
              <p:cNvSpPr/>
              <p:nvPr/>
            </p:nvSpPr>
            <p:spPr>
              <a:xfrm>
                <a:off x="8777288" y="4903788"/>
                <a:ext cx="293688" cy="180975"/>
              </a:xfrm>
              <a:custGeom>
                <a:avLst/>
                <a:gdLst/>
                <a:ahLst/>
                <a:cxnLst/>
                <a:rect l="l" t="t" r="r" b="b"/>
                <a:pathLst>
                  <a:path w="185" h="114" extrusionOk="0">
                    <a:moveTo>
                      <a:pt x="0" y="107"/>
                    </a:moveTo>
                    <a:lnTo>
                      <a:pt x="0" y="107"/>
                    </a:lnTo>
                    <a:lnTo>
                      <a:pt x="1" y="111"/>
                    </a:lnTo>
                    <a:lnTo>
                      <a:pt x="1" y="111"/>
                    </a:lnTo>
                    <a:lnTo>
                      <a:pt x="4" y="112"/>
                    </a:lnTo>
                    <a:lnTo>
                      <a:pt x="8" y="114"/>
                    </a:lnTo>
                    <a:lnTo>
                      <a:pt x="15" y="114"/>
                    </a:lnTo>
                    <a:lnTo>
                      <a:pt x="26" y="114"/>
                    </a:lnTo>
                    <a:lnTo>
                      <a:pt x="39" y="111"/>
                    </a:lnTo>
                    <a:lnTo>
                      <a:pt x="53" y="107"/>
                    </a:lnTo>
                    <a:lnTo>
                      <a:pt x="68" y="100"/>
                    </a:lnTo>
                    <a:lnTo>
                      <a:pt x="101" y="87"/>
                    </a:lnTo>
                    <a:lnTo>
                      <a:pt x="132" y="72"/>
                    </a:lnTo>
                    <a:lnTo>
                      <a:pt x="158" y="58"/>
                    </a:lnTo>
                    <a:lnTo>
                      <a:pt x="185" y="44"/>
                    </a:lnTo>
                    <a:lnTo>
                      <a:pt x="185" y="44"/>
                    </a:lnTo>
                    <a:lnTo>
                      <a:pt x="184" y="39"/>
                    </a:lnTo>
                    <a:lnTo>
                      <a:pt x="182" y="33"/>
                    </a:lnTo>
                    <a:lnTo>
                      <a:pt x="176" y="20"/>
                    </a:lnTo>
                    <a:lnTo>
                      <a:pt x="168" y="9"/>
                    </a:lnTo>
                    <a:lnTo>
                      <a:pt x="162" y="0"/>
                    </a:lnTo>
                    <a:lnTo>
                      <a:pt x="162" y="0"/>
                    </a:lnTo>
                    <a:lnTo>
                      <a:pt x="160" y="0"/>
                    </a:lnTo>
                    <a:lnTo>
                      <a:pt x="157" y="1"/>
                    </a:lnTo>
                    <a:lnTo>
                      <a:pt x="157" y="1"/>
                    </a:lnTo>
                    <a:lnTo>
                      <a:pt x="153" y="10"/>
                    </a:lnTo>
                    <a:lnTo>
                      <a:pt x="150" y="16"/>
                    </a:lnTo>
                    <a:lnTo>
                      <a:pt x="150" y="16"/>
                    </a:lnTo>
                    <a:lnTo>
                      <a:pt x="145" y="21"/>
                    </a:lnTo>
                    <a:lnTo>
                      <a:pt x="138" y="24"/>
                    </a:lnTo>
                    <a:lnTo>
                      <a:pt x="138" y="24"/>
                    </a:lnTo>
                    <a:lnTo>
                      <a:pt x="131" y="26"/>
                    </a:lnTo>
                    <a:lnTo>
                      <a:pt x="123" y="25"/>
                    </a:lnTo>
                    <a:lnTo>
                      <a:pt x="117" y="24"/>
                    </a:lnTo>
                    <a:lnTo>
                      <a:pt x="117" y="24"/>
                    </a:lnTo>
                    <a:lnTo>
                      <a:pt x="117" y="24"/>
                    </a:lnTo>
                    <a:lnTo>
                      <a:pt x="117" y="24"/>
                    </a:lnTo>
                    <a:lnTo>
                      <a:pt x="117" y="15"/>
                    </a:lnTo>
                    <a:lnTo>
                      <a:pt x="117" y="9"/>
                    </a:lnTo>
                    <a:lnTo>
                      <a:pt x="114" y="4"/>
                    </a:lnTo>
                    <a:lnTo>
                      <a:pt x="113" y="1"/>
                    </a:lnTo>
                    <a:lnTo>
                      <a:pt x="113" y="1"/>
                    </a:lnTo>
                    <a:lnTo>
                      <a:pt x="113" y="1"/>
                    </a:lnTo>
                    <a:lnTo>
                      <a:pt x="112" y="0"/>
                    </a:lnTo>
                    <a:lnTo>
                      <a:pt x="111" y="0"/>
                    </a:lnTo>
                    <a:lnTo>
                      <a:pt x="109" y="1"/>
                    </a:lnTo>
                    <a:lnTo>
                      <a:pt x="108" y="3"/>
                    </a:lnTo>
                    <a:lnTo>
                      <a:pt x="108" y="3"/>
                    </a:lnTo>
                    <a:lnTo>
                      <a:pt x="106" y="11"/>
                    </a:lnTo>
                    <a:lnTo>
                      <a:pt x="98" y="24"/>
                    </a:lnTo>
                    <a:lnTo>
                      <a:pt x="85" y="39"/>
                    </a:lnTo>
                    <a:lnTo>
                      <a:pt x="65" y="58"/>
                    </a:lnTo>
                    <a:lnTo>
                      <a:pt x="65" y="58"/>
                    </a:lnTo>
                    <a:lnTo>
                      <a:pt x="52" y="70"/>
                    </a:lnTo>
                    <a:lnTo>
                      <a:pt x="38" y="82"/>
                    </a:lnTo>
                    <a:lnTo>
                      <a:pt x="11" y="99"/>
                    </a:lnTo>
                    <a:lnTo>
                      <a:pt x="11" y="99"/>
                    </a:lnTo>
                    <a:lnTo>
                      <a:pt x="1" y="107"/>
                    </a:lnTo>
                    <a:lnTo>
                      <a:pt x="0" y="10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2" name="Google Shape;332;p28"/>
              <p:cNvSpPr/>
              <p:nvPr/>
            </p:nvSpPr>
            <p:spPr>
              <a:xfrm>
                <a:off x="8756651" y="4973638"/>
                <a:ext cx="341313" cy="146050"/>
              </a:xfrm>
              <a:custGeom>
                <a:avLst/>
                <a:gdLst/>
                <a:ahLst/>
                <a:cxnLst/>
                <a:rect l="l" t="t" r="r" b="b"/>
                <a:pathLst>
                  <a:path w="215" h="92" extrusionOk="0">
                    <a:moveTo>
                      <a:pt x="13" y="63"/>
                    </a:moveTo>
                    <a:lnTo>
                      <a:pt x="13" y="63"/>
                    </a:lnTo>
                    <a:lnTo>
                      <a:pt x="14" y="67"/>
                    </a:lnTo>
                    <a:lnTo>
                      <a:pt x="14" y="67"/>
                    </a:lnTo>
                    <a:lnTo>
                      <a:pt x="17" y="68"/>
                    </a:lnTo>
                    <a:lnTo>
                      <a:pt x="21" y="70"/>
                    </a:lnTo>
                    <a:lnTo>
                      <a:pt x="28" y="70"/>
                    </a:lnTo>
                    <a:lnTo>
                      <a:pt x="39" y="70"/>
                    </a:lnTo>
                    <a:lnTo>
                      <a:pt x="52" y="67"/>
                    </a:lnTo>
                    <a:lnTo>
                      <a:pt x="66" y="63"/>
                    </a:lnTo>
                    <a:lnTo>
                      <a:pt x="81" y="56"/>
                    </a:lnTo>
                    <a:lnTo>
                      <a:pt x="114" y="43"/>
                    </a:lnTo>
                    <a:lnTo>
                      <a:pt x="145" y="28"/>
                    </a:lnTo>
                    <a:lnTo>
                      <a:pt x="171" y="14"/>
                    </a:lnTo>
                    <a:lnTo>
                      <a:pt x="198" y="0"/>
                    </a:lnTo>
                    <a:lnTo>
                      <a:pt x="198" y="0"/>
                    </a:lnTo>
                    <a:lnTo>
                      <a:pt x="204" y="4"/>
                    </a:lnTo>
                    <a:lnTo>
                      <a:pt x="208" y="6"/>
                    </a:lnTo>
                    <a:lnTo>
                      <a:pt x="212" y="10"/>
                    </a:lnTo>
                    <a:lnTo>
                      <a:pt x="212" y="10"/>
                    </a:lnTo>
                    <a:lnTo>
                      <a:pt x="214" y="15"/>
                    </a:lnTo>
                    <a:lnTo>
                      <a:pt x="215" y="19"/>
                    </a:lnTo>
                    <a:lnTo>
                      <a:pt x="214" y="24"/>
                    </a:lnTo>
                    <a:lnTo>
                      <a:pt x="214" y="24"/>
                    </a:lnTo>
                    <a:lnTo>
                      <a:pt x="213" y="26"/>
                    </a:lnTo>
                    <a:lnTo>
                      <a:pt x="212" y="29"/>
                    </a:lnTo>
                    <a:lnTo>
                      <a:pt x="208" y="31"/>
                    </a:lnTo>
                    <a:lnTo>
                      <a:pt x="208" y="31"/>
                    </a:lnTo>
                    <a:lnTo>
                      <a:pt x="194" y="39"/>
                    </a:lnTo>
                    <a:lnTo>
                      <a:pt x="174" y="48"/>
                    </a:lnTo>
                    <a:lnTo>
                      <a:pt x="127" y="67"/>
                    </a:lnTo>
                    <a:lnTo>
                      <a:pt x="66" y="88"/>
                    </a:lnTo>
                    <a:lnTo>
                      <a:pt x="66" y="88"/>
                    </a:lnTo>
                    <a:lnTo>
                      <a:pt x="66" y="88"/>
                    </a:lnTo>
                    <a:lnTo>
                      <a:pt x="56" y="90"/>
                    </a:lnTo>
                    <a:lnTo>
                      <a:pt x="37" y="92"/>
                    </a:lnTo>
                    <a:lnTo>
                      <a:pt x="27" y="92"/>
                    </a:lnTo>
                    <a:lnTo>
                      <a:pt x="17" y="90"/>
                    </a:lnTo>
                    <a:lnTo>
                      <a:pt x="9" y="87"/>
                    </a:lnTo>
                    <a:lnTo>
                      <a:pt x="5" y="84"/>
                    </a:lnTo>
                    <a:lnTo>
                      <a:pt x="3" y="80"/>
                    </a:lnTo>
                    <a:lnTo>
                      <a:pt x="3" y="80"/>
                    </a:lnTo>
                    <a:lnTo>
                      <a:pt x="2" y="79"/>
                    </a:lnTo>
                    <a:lnTo>
                      <a:pt x="0" y="75"/>
                    </a:lnTo>
                    <a:lnTo>
                      <a:pt x="0" y="75"/>
                    </a:lnTo>
                    <a:lnTo>
                      <a:pt x="2" y="72"/>
                    </a:lnTo>
                    <a:lnTo>
                      <a:pt x="4" y="69"/>
                    </a:lnTo>
                    <a:lnTo>
                      <a:pt x="8" y="67"/>
                    </a:lnTo>
                    <a:lnTo>
                      <a:pt x="13" y="63"/>
                    </a:lnTo>
                    <a:lnTo>
                      <a:pt x="13" y="63"/>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p28"/>
              <p:cNvSpPr/>
              <p:nvPr/>
            </p:nvSpPr>
            <p:spPr>
              <a:xfrm>
                <a:off x="8756651" y="3228975"/>
                <a:ext cx="103188" cy="525463"/>
              </a:xfrm>
              <a:custGeom>
                <a:avLst/>
                <a:gdLst/>
                <a:ahLst/>
                <a:cxnLst/>
                <a:rect l="l" t="t" r="r" b="b"/>
                <a:pathLst>
                  <a:path w="65" h="331" extrusionOk="0">
                    <a:moveTo>
                      <a:pt x="0" y="0"/>
                    </a:moveTo>
                    <a:lnTo>
                      <a:pt x="14" y="277"/>
                    </a:lnTo>
                    <a:lnTo>
                      <a:pt x="46" y="276"/>
                    </a:lnTo>
                    <a:lnTo>
                      <a:pt x="46" y="276"/>
                    </a:lnTo>
                    <a:lnTo>
                      <a:pt x="46" y="280"/>
                    </a:lnTo>
                    <a:lnTo>
                      <a:pt x="48" y="291"/>
                    </a:lnTo>
                    <a:lnTo>
                      <a:pt x="48" y="309"/>
                    </a:lnTo>
                    <a:lnTo>
                      <a:pt x="48" y="319"/>
                    </a:lnTo>
                    <a:lnTo>
                      <a:pt x="46" y="331"/>
                    </a:lnTo>
                    <a:lnTo>
                      <a:pt x="46" y="331"/>
                    </a:lnTo>
                    <a:lnTo>
                      <a:pt x="65" y="328"/>
                    </a:lnTo>
                    <a:lnTo>
                      <a:pt x="65" y="328"/>
                    </a:lnTo>
                    <a:lnTo>
                      <a:pt x="65" y="328"/>
                    </a:lnTo>
                    <a:lnTo>
                      <a:pt x="65" y="329"/>
                    </a:lnTo>
                    <a:lnTo>
                      <a:pt x="63" y="319"/>
                    </a:lnTo>
                    <a:lnTo>
                      <a:pt x="0"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p28"/>
              <p:cNvSpPr/>
              <p:nvPr/>
            </p:nvSpPr>
            <p:spPr>
              <a:xfrm>
                <a:off x="8756651" y="3228975"/>
                <a:ext cx="103188" cy="525463"/>
              </a:xfrm>
              <a:custGeom>
                <a:avLst/>
                <a:gdLst/>
                <a:ahLst/>
                <a:cxnLst/>
                <a:rect l="l" t="t" r="r" b="b"/>
                <a:pathLst>
                  <a:path w="65" h="331" extrusionOk="0">
                    <a:moveTo>
                      <a:pt x="0" y="0"/>
                    </a:moveTo>
                    <a:lnTo>
                      <a:pt x="14" y="277"/>
                    </a:lnTo>
                    <a:lnTo>
                      <a:pt x="46" y="276"/>
                    </a:lnTo>
                    <a:lnTo>
                      <a:pt x="46" y="276"/>
                    </a:lnTo>
                    <a:lnTo>
                      <a:pt x="46" y="280"/>
                    </a:lnTo>
                    <a:lnTo>
                      <a:pt x="48" y="291"/>
                    </a:lnTo>
                    <a:lnTo>
                      <a:pt x="48" y="309"/>
                    </a:lnTo>
                    <a:lnTo>
                      <a:pt x="48" y="319"/>
                    </a:lnTo>
                    <a:lnTo>
                      <a:pt x="46" y="331"/>
                    </a:lnTo>
                    <a:lnTo>
                      <a:pt x="46" y="331"/>
                    </a:lnTo>
                    <a:lnTo>
                      <a:pt x="65" y="328"/>
                    </a:lnTo>
                    <a:lnTo>
                      <a:pt x="65" y="328"/>
                    </a:lnTo>
                    <a:lnTo>
                      <a:pt x="65" y="328"/>
                    </a:lnTo>
                    <a:lnTo>
                      <a:pt x="65" y="329"/>
                    </a:lnTo>
                    <a:lnTo>
                      <a:pt x="63" y="319"/>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p28"/>
              <p:cNvSpPr/>
              <p:nvPr/>
            </p:nvSpPr>
            <p:spPr>
              <a:xfrm>
                <a:off x="8778876" y="3667125"/>
                <a:ext cx="53975" cy="95250"/>
              </a:xfrm>
              <a:custGeom>
                <a:avLst/>
                <a:gdLst/>
                <a:ahLst/>
                <a:cxnLst/>
                <a:rect l="l" t="t" r="r" b="b"/>
                <a:pathLst>
                  <a:path w="34" h="60" extrusionOk="0">
                    <a:moveTo>
                      <a:pt x="32" y="0"/>
                    </a:moveTo>
                    <a:lnTo>
                      <a:pt x="0" y="1"/>
                    </a:lnTo>
                    <a:lnTo>
                      <a:pt x="3" y="60"/>
                    </a:lnTo>
                    <a:lnTo>
                      <a:pt x="3" y="60"/>
                    </a:lnTo>
                    <a:lnTo>
                      <a:pt x="32" y="55"/>
                    </a:lnTo>
                    <a:lnTo>
                      <a:pt x="32" y="55"/>
                    </a:lnTo>
                    <a:lnTo>
                      <a:pt x="34" y="43"/>
                    </a:lnTo>
                    <a:lnTo>
                      <a:pt x="34" y="33"/>
                    </a:lnTo>
                    <a:lnTo>
                      <a:pt x="34" y="15"/>
                    </a:lnTo>
                    <a:lnTo>
                      <a:pt x="32" y="4"/>
                    </a:lnTo>
                    <a:lnTo>
                      <a:pt x="32" y="0"/>
                    </a:lnTo>
                    <a:close/>
                  </a:path>
                </a:pathLst>
              </a:custGeom>
              <a:solidFill>
                <a:srgbClr val="D035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 name="Google Shape;336;p28"/>
              <p:cNvSpPr/>
              <p:nvPr/>
            </p:nvSpPr>
            <p:spPr>
              <a:xfrm>
                <a:off x="8778876" y="3667125"/>
                <a:ext cx="53975" cy="95250"/>
              </a:xfrm>
              <a:custGeom>
                <a:avLst/>
                <a:gdLst/>
                <a:ahLst/>
                <a:cxnLst/>
                <a:rect l="l" t="t" r="r" b="b"/>
                <a:pathLst>
                  <a:path w="34" h="60" extrusionOk="0">
                    <a:moveTo>
                      <a:pt x="32" y="0"/>
                    </a:moveTo>
                    <a:lnTo>
                      <a:pt x="0" y="1"/>
                    </a:lnTo>
                    <a:lnTo>
                      <a:pt x="3" y="60"/>
                    </a:lnTo>
                    <a:lnTo>
                      <a:pt x="3" y="60"/>
                    </a:lnTo>
                    <a:lnTo>
                      <a:pt x="32" y="55"/>
                    </a:lnTo>
                    <a:lnTo>
                      <a:pt x="32" y="55"/>
                    </a:lnTo>
                    <a:lnTo>
                      <a:pt x="34" y="43"/>
                    </a:lnTo>
                    <a:lnTo>
                      <a:pt x="34" y="33"/>
                    </a:lnTo>
                    <a:lnTo>
                      <a:pt x="34" y="15"/>
                    </a:lnTo>
                    <a:lnTo>
                      <a:pt x="32" y="4"/>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 name="Google Shape;337;p28"/>
              <p:cNvSpPr/>
              <p:nvPr/>
            </p:nvSpPr>
            <p:spPr>
              <a:xfrm>
                <a:off x="8859838" y="3751263"/>
                <a:ext cx="1588" cy="1588"/>
              </a:xfrm>
              <a:custGeom>
                <a:avLst/>
                <a:gdLst/>
                <a:ahLst/>
                <a:cxnLst/>
                <a:rect l="l" t="t" r="r" b="b"/>
                <a:pathLst>
                  <a:path w="1" h="1" extrusionOk="0">
                    <a:moveTo>
                      <a:pt x="0" y="0"/>
                    </a:moveTo>
                    <a:lnTo>
                      <a:pt x="1" y="1"/>
                    </a:lnTo>
                    <a:lnTo>
                      <a:pt x="1" y="1"/>
                    </a:lnTo>
                    <a:lnTo>
                      <a:pt x="0"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 name="Google Shape;338;p28"/>
              <p:cNvSpPr/>
              <p:nvPr/>
            </p:nvSpPr>
            <p:spPr>
              <a:xfrm>
                <a:off x="8859838" y="3751263"/>
                <a:ext cx="1588" cy="1588"/>
              </a:xfrm>
              <a:custGeom>
                <a:avLst/>
                <a:gdLst/>
                <a:ahLst/>
                <a:cxnLst/>
                <a:rect l="l" t="t" r="r" b="b"/>
                <a:pathLst>
                  <a:path w="1" h="1" extrusionOk="0">
                    <a:moveTo>
                      <a:pt x="0" y="0"/>
                    </a:moveTo>
                    <a:lnTo>
                      <a:pt x="1" y="1"/>
                    </a:lnTo>
                    <a:lnTo>
                      <a:pt x="1" y="1"/>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 name="Google Shape;339;p28"/>
              <p:cNvSpPr/>
              <p:nvPr/>
            </p:nvSpPr>
            <p:spPr>
              <a:xfrm>
                <a:off x="8359776" y="2500313"/>
                <a:ext cx="342900" cy="361950"/>
              </a:xfrm>
              <a:custGeom>
                <a:avLst/>
                <a:gdLst/>
                <a:ahLst/>
                <a:cxnLst/>
                <a:rect l="l" t="t" r="r" b="b"/>
                <a:pathLst>
                  <a:path w="216" h="228" extrusionOk="0">
                    <a:moveTo>
                      <a:pt x="178" y="209"/>
                    </a:moveTo>
                    <a:lnTo>
                      <a:pt x="178" y="209"/>
                    </a:lnTo>
                    <a:lnTo>
                      <a:pt x="188" y="199"/>
                    </a:lnTo>
                    <a:lnTo>
                      <a:pt x="196" y="186"/>
                    </a:lnTo>
                    <a:lnTo>
                      <a:pt x="204" y="172"/>
                    </a:lnTo>
                    <a:lnTo>
                      <a:pt x="210" y="159"/>
                    </a:lnTo>
                    <a:lnTo>
                      <a:pt x="215" y="142"/>
                    </a:lnTo>
                    <a:lnTo>
                      <a:pt x="216" y="127"/>
                    </a:lnTo>
                    <a:lnTo>
                      <a:pt x="216" y="112"/>
                    </a:lnTo>
                    <a:lnTo>
                      <a:pt x="215" y="106"/>
                    </a:lnTo>
                    <a:lnTo>
                      <a:pt x="213" y="98"/>
                    </a:lnTo>
                    <a:lnTo>
                      <a:pt x="213" y="98"/>
                    </a:lnTo>
                    <a:lnTo>
                      <a:pt x="210" y="94"/>
                    </a:lnTo>
                    <a:lnTo>
                      <a:pt x="208" y="92"/>
                    </a:lnTo>
                    <a:lnTo>
                      <a:pt x="204" y="88"/>
                    </a:lnTo>
                    <a:lnTo>
                      <a:pt x="201" y="84"/>
                    </a:lnTo>
                    <a:lnTo>
                      <a:pt x="201" y="84"/>
                    </a:lnTo>
                    <a:lnTo>
                      <a:pt x="199" y="81"/>
                    </a:lnTo>
                    <a:lnTo>
                      <a:pt x="198" y="78"/>
                    </a:lnTo>
                    <a:lnTo>
                      <a:pt x="198" y="71"/>
                    </a:lnTo>
                    <a:lnTo>
                      <a:pt x="196" y="63"/>
                    </a:lnTo>
                    <a:lnTo>
                      <a:pt x="195" y="55"/>
                    </a:lnTo>
                    <a:lnTo>
                      <a:pt x="195" y="55"/>
                    </a:lnTo>
                    <a:lnTo>
                      <a:pt x="193" y="52"/>
                    </a:lnTo>
                    <a:lnTo>
                      <a:pt x="189" y="48"/>
                    </a:lnTo>
                    <a:lnTo>
                      <a:pt x="184" y="44"/>
                    </a:lnTo>
                    <a:lnTo>
                      <a:pt x="176" y="40"/>
                    </a:lnTo>
                    <a:lnTo>
                      <a:pt x="176" y="40"/>
                    </a:lnTo>
                    <a:lnTo>
                      <a:pt x="164" y="34"/>
                    </a:lnTo>
                    <a:lnTo>
                      <a:pt x="151" y="29"/>
                    </a:lnTo>
                    <a:lnTo>
                      <a:pt x="137" y="25"/>
                    </a:lnTo>
                    <a:lnTo>
                      <a:pt x="123" y="23"/>
                    </a:lnTo>
                    <a:lnTo>
                      <a:pt x="123" y="23"/>
                    </a:lnTo>
                    <a:lnTo>
                      <a:pt x="97" y="22"/>
                    </a:lnTo>
                    <a:lnTo>
                      <a:pt x="91" y="20"/>
                    </a:lnTo>
                    <a:lnTo>
                      <a:pt x="84" y="19"/>
                    </a:lnTo>
                    <a:lnTo>
                      <a:pt x="79" y="15"/>
                    </a:lnTo>
                    <a:lnTo>
                      <a:pt x="77" y="12"/>
                    </a:lnTo>
                    <a:lnTo>
                      <a:pt x="77" y="12"/>
                    </a:lnTo>
                    <a:lnTo>
                      <a:pt x="76" y="8"/>
                    </a:lnTo>
                    <a:lnTo>
                      <a:pt x="76" y="5"/>
                    </a:lnTo>
                    <a:lnTo>
                      <a:pt x="76" y="4"/>
                    </a:lnTo>
                    <a:lnTo>
                      <a:pt x="72" y="0"/>
                    </a:lnTo>
                    <a:lnTo>
                      <a:pt x="72" y="0"/>
                    </a:lnTo>
                    <a:lnTo>
                      <a:pt x="69" y="0"/>
                    </a:lnTo>
                    <a:lnTo>
                      <a:pt x="67" y="0"/>
                    </a:lnTo>
                    <a:lnTo>
                      <a:pt x="58" y="1"/>
                    </a:lnTo>
                    <a:lnTo>
                      <a:pt x="46" y="5"/>
                    </a:lnTo>
                    <a:lnTo>
                      <a:pt x="46" y="5"/>
                    </a:lnTo>
                    <a:lnTo>
                      <a:pt x="33" y="12"/>
                    </a:lnTo>
                    <a:lnTo>
                      <a:pt x="22" y="20"/>
                    </a:lnTo>
                    <a:lnTo>
                      <a:pt x="13" y="29"/>
                    </a:lnTo>
                    <a:lnTo>
                      <a:pt x="5" y="40"/>
                    </a:lnTo>
                    <a:lnTo>
                      <a:pt x="5" y="40"/>
                    </a:lnTo>
                    <a:lnTo>
                      <a:pt x="3" y="47"/>
                    </a:lnTo>
                    <a:lnTo>
                      <a:pt x="2" y="55"/>
                    </a:lnTo>
                    <a:lnTo>
                      <a:pt x="0" y="64"/>
                    </a:lnTo>
                    <a:lnTo>
                      <a:pt x="2" y="68"/>
                    </a:lnTo>
                    <a:lnTo>
                      <a:pt x="4" y="73"/>
                    </a:lnTo>
                    <a:lnTo>
                      <a:pt x="4" y="73"/>
                    </a:lnTo>
                    <a:lnTo>
                      <a:pt x="8" y="77"/>
                    </a:lnTo>
                    <a:lnTo>
                      <a:pt x="13" y="81"/>
                    </a:lnTo>
                    <a:lnTo>
                      <a:pt x="17" y="84"/>
                    </a:lnTo>
                    <a:lnTo>
                      <a:pt x="20" y="91"/>
                    </a:lnTo>
                    <a:lnTo>
                      <a:pt x="20" y="91"/>
                    </a:lnTo>
                    <a:lnTo>
                      <a:pt x="20" y="96"/>
                    </a:lnTo>
                    <a:lnTo>
                      <a:pt x="20" y="98"/>
                    </a:lnTo>
                    <a:lnTo>
                      <a:pt x="20" y="98"/>
                    </a:lnTo>
                    <a:lnTo>
                      <a:pt x="20" y="122"/>
                    </a:lnTo>
                    <a:lnTo>
                      <a:pt x="22" y="133"/>
                    </a:lnTo>
                    <a:lnTo>
                      <a:pt x="23" y="145"/>
                    </a:lnTo>
                    <a:lnTo>
                      <a:pt x="23" y="145"/>
                    </a:lnTo>
                    <a:lnTo>
                      <a:pt x="27" y="156"/>
                    </a:lnTo>
                    <a:lnTo>
                      <a:pt x="30" y="166"/>
                    </a:lnTo>
                    <a:lnTo>
                      <a:pt x="37" y="175"/>
                    </a:lnTo>
                    <a:lnTo>
                      <a:pt x="44" y="185"/>
                    </a:lnTo>
                    <a:lnTo>
                      <a:pt x="44" y="185"/>
                    </a:lnTo>
                    <a:lnTo>
                      <a:pt x="54" y="196"/>
                    </a:lnTo>
                    <a:lnTo>
                      <a:pt x="59" y="201"/>
                    </a:lnTo>
                    <a:lnTo>
                      <a:pt x="67" y="206"/>
                    </a:lnTo>
                    <a:lnTo>
                      <a:pt x="67" y="206"/>
                    </a:lnTo>
                    <a:lnTo>
                      <a:pt x="78" y="211"/>
                    </a:lnTo>
                    <a:lnTo>
                      <a:pt x="91" y="216"/>
                    </a:lnTo>
                    <a:lnTo>
                      <a:pt x="91" y="216"/>
                    </a:lnTo>
                    <a:lnTo>
                      <a:pt x="108" y="223"/>
                    </a:lnTo>
                    <a:lnTo>
                      <a:pt x="127" y="226"/>
                    </a:lnTo>
                    <a:lnTo>
                      <a:pt x="136" y="228"/>
                    </a:lnTo>
                    <a:lnTo>
                      <a:pt x="146" y="226"/>
                    </a:lnTo>
                    <a:lnTo>
                      <a:pt x="155" y="225"/>
                    </a:lnTo>
                    <a:lnTo>
                      <a:pt x="162" y="221"/>
                    </a:lnTo>
                    <a:lnTo>
                      <a:pt x="162" y="221"/>
                    </a:lnTo>
                    <a:lnTo>
                      <a:pt x="171" y="216"/>
                    </a:lnTo>
                    <a:lnTo>
                      <a:pt x="178" y="20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 name="Google Shape;340;p28"/>
              <p:cNvSpPr/>
              <p:nvPr/>
            </p:nvSpPr>
            <p:spPr>
              <a:xfrm>
                <a:off x="8359776" y="2500313"/>
                <a:ext cx="342900" cy="361950"/>
              </a:xfrm>
              <a:custGeom>
                <a:avLst/>
                <a:gdLst/>
                <a:ahLst/>
                <a:cxnLst/>
                <a:rect l="l" t="t" r="r" b="b"/>
                <a:pathLst>
                  <a:path w="216" h="228" extrusionOk="0">
                    <a:moveTo>
                      <a:pt x="178" y="209"/>
                    </a:moveTo>
                    <a:lnTo>
                      <a:pt x="178" y="209"/>
                    </a:lnTo>
                    <a:lnTo>
                      <a:pt x="188" y="199"/>
                    </a:lnTo>
                    <a:lnTo>
                      <a:pt x="196" y="186"/>
                    </a:lnTo>
                    <a:lnTo>
                      <a:pt x="204" y="172"/>
                    </a:lnTo>
                    <a:lnTo>
                      <a:pt x="210" y="159"/>
                    </a:lnTo>
                    <a:lnTo>
                      <a:pt x="215" y="142"/>
                    </a:lnTo>
                    <a:lnTo>
                      <a:pt x="216" y="127"/>
                    </a:lnTo>
                    <a:lnTo>
                      <a:pt x="216" y="112"/>
                    </a:lnTo>
                    <a:lnTo>
                      <a:pt x="215" y="106"/>
                    </a:lnTo>
                    <a:lnTo>
                      <a:pt x="213" y="98"/>
                    </a:lnTo>
                    <a:lnTo>
                      <a:pt x="213" y="98"/>
                    </a:lnTo>
                    <a:lnTo>
                      <a:pt x="210" y="94"/>
                    </a:lnTo>
                    <a:lnTo>
                      <a:pt x="208" y="92"/>
                    </a:lnTo>
                    <a:lnTo>
                      <a:pt x="204" y="88"/>
                    </a:lnTo>
                    <a:lnTo>
                      <a:pt x="201" y="84"/>
                    </a:lnTo>
                    <a:lnTo>
                      <a:pt x="201" y="84"/>
                    </a:lnTo>
                    <a:lnTo>
                      <a:pt x="199" y="81"/>
                    </a:lnTo>
                    <a:lnTo>
                      <a:pt x="198" y="78"/>
                    </a:lnTo>
                    <a:lnTo>
                      <a:pt x="198" y="71"/>
                    </a:lnTo>
                    <a:lnTo>
                      <a:pt x="196" y="63"/>
                    </a:lnTo>
                    <a:lnTo>
                      <a:pt x="195" y="55"/>
                    </a:lnTo>
                    <a:lnTo>
                      <a:pt x="195" y="55"/>
                    </a:lnTo>
                    <a:lnTo>
                      <a:pt x="193" y="52"/>
                    </a:lnTo>
                    <a:lnTo>
                      <a:pt x="189" y="48"/>
                    </a:lnTo>
                    <a:lnTo>
                      <a:pt x="184" y="44"/>
                    </a:lnTo>
                    <a:lnTo>
                      <a:pt x="176" y="40"/>
                    </a:lnTo>
                    <a:lnTo>
                      <a:pt x="176" y="40"/>
                    </a:lnTo>
                    <a:lnTo>
                      <a:pt x="164" y="34"/>
                    </a:lnTo>
                    <a:lnTo>
                      <a:pt x="151" y="29"/>
                    </a:lnTo>
                    <a:lnTo>
                      <a:pt x="137" y="25"/>
                    </a:lnTo>
                    <a:lnTo>
                      <a:pt x="123" y="23"/>
                    </a:lnTo>
                    <a:lnTo>
                      <a:pt x="123" y="23"/>
                    </a:lnTo>
                    <a:lnTo>
                      <a:pt x="97" y="22"/>
                    </a:lnTo>
                    <a:lnTo>
                      <a:pt x="91" y="20"/>
                    </a:lnTo>
                    <a:lnTo>
                      <a:pt x="84" y="19"/>
                    </a:lnTo>
                    <a:lnTo>
                      <a:pt x="79" y="15"/>
                    </a:lnTo>
                    <a:lnTo>
                      <a:pt x="77" y="12"/>
                    </a:lnTo>
                    <a:lnTo>
                      <a:pt x="77" y="12"/>
                    </a:lnTo>
                    <a:lnTo>
                      <a:pt x="76" y="8"/>
                    </a:lnTo>
                    <a:lnTo>
                      <a:pt x="76" y="5"/>
                    </a:lnTo>
                    <a:lnTo>
                      <a:pt x="76" y="4"/>
                    </a:lnTo>
                    <a:lnTo>
                      <a:pt x="72" y="0"/>
                    </a:lnTo>
                    <a:lnTo>
                      <a:pt x="72" y="0"/>
                    </a:lnTo>
                    <a:lnTo>
                      <a:pt x="69" y="0"/>
                    </a:lnTo>
                    <a:lnTo>
                      <a:pt x="67" y="0"/>
                    </a:lnTo>
                    <a:lnTo>
                      <a:pt x="58" y="1"/>
                    </a:lnTo>
                    <a:lnTo>
                      <a:pt x="46" y="5"/>
                    </a:lnTo>
                    <a:lnTo>
                      <a:pt x="46" y="5"/>
                    </a:lnTo>
                    <a:lnTo>
                      <a:pt x="33" y="12"/>
                    </a:lnTo>
                    <a:lnTo>
                      <a:pt x="22" y="20"/>
                    </a:lnTo>
                    <a:lnTo>
                      <a:pt x="13" y="29"/>
                    </a:lnTo>
                    <a:lnTo>
                      <a:pt x="5" y="40"/>
                    </a:lnTo>
                    <a:lnTo>
                      <a:pt x="5" y="40"/>
                    </a:lnTo>
                    <a:lnTo>
                      <a:pt x="3" y="47"/>
                    </a:lnTo>
                    <a:lnTo>
                      <a:pt x="2" y="55"/>
                    </a:lnTo>
                    <a:lnTo>
                      <a:pt x="0" y="64"/>
                    </a:lnTo>
                    <a:lnTo>
                      <a:pt x="2" y="68"/>
                    </a:lnTo>
                    <a:lnTo>
                      <a:pt x="4" y="73"/>
                    </a:lnTo>
                    <a:lnTo>
                      <a:pt x="4" y="73"/>
                    </a:lnTo>
                    <a:lnTo>
                      <a:pt x="8" y="77"/>
                    </a:lnTo>
                    <a:lnTo>
                      <a:pt x="13" y="81"/>
                    </a:lnTo>
                    <a:lnTo>
                      <a:pt x="17" y="84"/>
                    </a:lnTo>
                    <a:lnTo>
                      <a:pt x="20" y="91"/>
                    </a:lnTo>
                    <a:lnTo>
                      <a:pt x="20" y="91"/>
                    </a:lnTo>
                    <a:lnTo>
                      <a:pt x="20" y="96"/>
                    </a:lnTo>
                    <a:lnTo>
                      <a:pt x="20" y="98"/>
                    </a:lnTo>
                    <a:lnTo>
                      <a:pt x="20" y="98"/>
                    </a:lnTo>
                    <a:lnTo>
                      <a:pt x="20" y="122"/>
                    </a:lnTo>
                    <a:lnTo>
                      <a:pt x="22" y="133"/>
                    </a:lnTo>
                    <a:lnTo>
                      <a:pt x="23" y="145"/>
                    </a:lnTo>
                    <a:lnTo>
                      <a:pt x="23" y="145"/>
                    </a:lnTo>
                    <a:lnTo>
                      <a:pt x="27" y="156"/>
                    </a:lnTo>
                    <a:lnTo>
                      <a:pt x="30" y="166"/>
                    </a:lnTo>
                    <a:lnTo>
                      <a:pt x="37" y="175"/>
                    </a:lnTo>
                    <a:lnTo>
                      <a:pt x="44" y="185"/>
                    </a:lnTo>
                    <a:lnTo>
                      <a:pt x="44" y="185"/>
                    </a:lnTo>
                    <a:lnTo>
                      <a:pt x="54" y="196"/>
                    </a:lnTo>
                    <a:lnTo>
                      <a:pt x="59" y="201"/>
                    </a:lnTo>
                    <a:lnTo>
                      <a:pt x="67" y="206"/>
                    </a:lnTo>
                    <a:lnTo>
                      <a:pt x="67" y="206"/>
                    </a:lnTo>
                    <a:lnTo>
                      <a:pt x="78" y="211"/>
                    </a:lnTo>
                    <a:lnTo>
                      <a:pt x="91" y="216"/>
                    </a:lnTo>
                    <a:lnTo>
                      <a:pt x="91" y="216"/>
                    </a:lnTo>
                    <a:lnTo>
                      <a:pt x="108" y="223"/>
                    </a:lnTo>
                    <a:lnTo>
                      <a:pt x="127" y="226"/>
                    </a:lnTo>
                    <a:lnTo>
                      <a:pt x="136" y="228"/>
                    </a:lnTo>
                    <a:lnTo>
                      <a:pt x="146" y="226"/>
                    </a:lnTo>
                    <a:lnTo>
                      <a:pt x="155" y="225"/>
                    </a:lnTo>
                    <a:lnTo>
                      <a:pt x="162" y="221"/>
                    </a:lnTo>
                    <a:lnTo>
                      <a:pt x="162" y="221"/>
                    </a:lnTo>
                    <a:lnTo>
                      <a:pt x="171" y="216"/>
                    </a:lnTo>
                    <a:lnTo>
                      <a:pt x="178" y="20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 name="Google Shape;341;p28"/>
              <p:cNvSpPr/>
              <p:nvPr/>
            </p:nvSpPr>
            <p:spPr>
              <a:xfrm>
                <a:off x="8526463" y="2757488"/>
                <a:ext cx="136525" cy="322263"/>
              </a:xfrm>
              <a:custGeom>
                <a:avLst/>
                <a:gdLst/>
                <a:ahLst/>
                <a:cxnLst/>
                <a:rect l="l" t="t" r="r" b="b"/>
                <a:pathLst>
                  <a:path w="86" h="203" extrusionOk="0">
                    <a:moveTo>
                      <a:pt x="86" y="112"/>
                    </a:moveTo>
                    <a:lnTo>
                      <a:pt x="86" y="112"/>
                    </a:lnTo>
                    <a:lnTo>
                      <a:pt x="86" y="117"/>
                    </a:lnTo>
                    <a:lnTo>
                      <a:pt x="85" y="121"/>
                    </a:lnTo>
                    <a:lnTo>
                      <a:pt x="80" y="127"/>
                    </a:lnTo>
                    <a:lnTo>
                      <a:pt x="73" y="135"/>
                    </a:lnTo>
                    <a:lnTo>
                      <a:pt x="62" y="141"/>
                    </a:lnTo>
                    <a:lnTo>
                      <a:pt x="62" y="141"/>
                    </a:lnTo>
                    <a:lnTo>
                      <a:pt x="57" y="145"/>
                    </a:lnTo>
                    <a:lnTo>
                      <a:pt x="49" y="152"/>
                    </a:lnTo>
                    <a:lnTo>
                      <a:pt x="27" y="174"/>
                    </a:lnTo>
                    <a:lnTo>
                      <a:pt x="0" y="203"/>
                    </a:lnTo>
                    <a:lnTo>
                      <a:pt x="0" y="203"/>
                    </a:lnTo>
                    <a:lnTo>
                      <a:pt x="6" y="176"/>
                    </a:lnTo>
                    <a:lnTo>
                      <a:pt x="8" y="155"/>
                    </a:lnTo>
                    <a:lnTo>
                      <a:pt x="10" y="146"/>
                    </a:lnTo>
                    <a:lnTo>
                      <a:pt x="10" y="140"/>
                    </a:lnTo>
                    <a:lnTo>
                      <a:pt x="10" y="140"/>
                    </a:lnTo>
                    <a:lnTo>
                      <a:pt x="10" y="138"/>
                    </a:lnTo>
                    <a:lnTo>
                      <a:pt x="10" y="138"/>
                    </a:lnTo>
                    <a:lnTo>
                      <a:pt x="7" y="133"/>
                    </a:lnTo>
                    <a:lnTo>
                      <a:pt x="7" y="127"/>
                    </a:lnTo>
                    <a:lnTo>
                      <a:pt x="7" y="122"/>
                    </a:lnTo>
                    <a:lnTo>
                      <a:pt x="10" y="116"/>
                    </a:lnTo>
                    <a:lnTo>
                      <a:pt x="10" y="116"/>
                    </a:lnTo>
                    <a:lnTo>
                      <a:pt x="5" y="78"/>
                    </a:lnTo>
                    <a:lnTo>
                      <a:pt x="5" y="78"/>
                    </a:lnTo>
                    <a:lnTo>
                      <a:pt x="3" y="67"/>
                    </a:lnTo>
                    <a:lnTo>
                      <a:pt x="74" y="0"/>
                    </a:lnTo>
                    <a:lnTo>
                      <a:pt x="81" y="66"/>
                    </a:lnTo>
                    <a:lnTo>
                      <a:pt x="85" y="108"/>
                    </a:lnTo>
                    <a:lnTo>
                      <a:pt x="85" y="108"/>
                    </a:lnTo>
                    <a:lnTo>
                      <a:pt x="86" y="1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2" name="Google Shape;342;p28"/>
              <p:cNvSpPr/>
              <p:nvPr/>
            </p:nvSpPr>
            <p:spPr>
              <a:xfrm>
                <a:off x="8526463" y="2757488"/>
                <a:ext cx="136525" cy="322263"/>
              </a:xfrm>
              <a:custGeom>
                <a:avLst/>
                <a:gdLst/>
                <a:ahLst/>
                <a:cxnLst/>
                <a:rect l="l" t="t" r="r" b="b"/>
                <a:pathLst>
                  <a:path w="86" h="203" extrusionOk="0">
                    <a:moveTo>
                      <a:pt x="86" y="112"/>
                    </a:moveTo>
                    <a:lnTo>
                      <a:pt x="86" y="112"/>
                    </a:lnTo>
                    <a:lnTo>
                      <a:pt x="86" y="117"/>
                    </a:lnTo>
                    <a:lnTo>
                      <a:pt x="85" y="121"/>
                    </a:lnTo>
                    <a:lnTo>
                      <a:pt x="80" y="127"/>
                    </a:lnTo>
                    <a:lnTo>
                      <a:pt x="73" y="135"/>
                    </a:lnTo>
                    <a:lnTo>
                      <a:pt x="62" y="141"/>
                    </a:lnTo>
                    <a:lnTo>
                      <a:pt x="62" y="141"/>
                    </a:lnTo>
                    <a:lnTo>
                      <a:pt x="57" y="145"/>
                    </a:lnTo>
                    <a:lnTo>
                      <a:pt x="49" y="152"/>
                    </a:lnTo>
                    <a:lnTo>
                      <a:pt x="27" y="174"/>
                    </a:lnTo>
                    <a:lnTo>
                      <a:pt x="0" y="203"/>
                    </a:lnTo>
                    <a:lnTo>
                      <a:pt x="0" y="203"/>
                    </a:lnTo>
                    <a:lnTo>
                      <a:pt x="6" y="176"/>
                    </a:lnTo>
                    <a:lnTo>
                      <a:pt x="8" y="155"/>
                    </a:lnTo>
                    <a:lnTo>
                      <a:pt x="10" y="146"/>
                    </a:lnTo>
                    <a:lnTo>
                      <a:pt x="10" y="140"/>
                    </a:lnTo>
                    <a:lnTo>
                      <a:pt x="10" y="140"/>
                    </a:lnTo>
                    <a:lnTo>
                      <a:pt x="10" y="138"/>
                    </a:lnTo>
                    <a:lnTo>
                      <a:pt x="10" y="138"/>
                    </a:lnTo>
                    <a:lnTo>
                      <a:pt x="7" y="133"/>
                    </a:lnTo>
                    <a:lnTo>
                      <a:pt x="7" y="127"/>
                    </a:lnTo>
                    <a:lnTo>
                      <a:pt x="7" y="122"/>
                    </a:lnTo>
                    <a:lnTo>
                      <a:pt x="10" y="116"/>
                    </a:lnTo>
                    <a:lnTo>
                      <a:pt x="10" y="116"/>
                    </a:lnTo>
                    <a:lnTo>
                      <a:pt x="5" y="78"/>
                    </a:lnTo>
                    <a:lnTo>
                      <a:pt x="5" y="78"/>
                    </a:lnTo>
                    <a:lnTo>
                      <a:pt x="3" y="67"/>
                    </a:lnTo>
                    <a:lnTo>
                      <a:pt x="74" y="0"/>
                    </a:lnTo>
                    <a:lnTo>
                      <a:pt x="81" y="66"/>
                    </a:lnTo>
                    <a:lnTo>
                      <a:pt x="85" y="108"/>
                    </a:lnTo>
                    <a:lnTo>
                      <a:pt x="85" y="108"/>
                    </a:lnTo>
                    <a:lnTo>
                      <a:pt x="86" y="1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3" name="Google Shape;343;p28"/>
              <p:cNvSpPr/>
              <p:nvPr/>
            </p:nvSpPr>
            <p:spPr>
              <a:xfrm>
                <a:off x="8534401" y="2757488"/>
                <a:ext cx="120650" cy="222250"/>
              </a:xfrm>
              <a:custGeom>
                <a:avLst/>
                <a:gdLst/>
                <a:ahLst/>
                <a:cxnLst/>
                <a:rect l="l" t="t" r="r" b="b"/>
                <a:pathLst>
                  <a:path w="76" h="140" extrusionOk="0">
                    <a:moveTo>
                      <a:pt x="69" y="0"/>
                    </a:moveTo>
                    <a:lnTo>
                      <a:pt x="69" y="0"/>
                    </a:lnTo>
                    <a:lnTo>
                      <a:pt x="0" y="78"/>
                    </a:lnTo>
                    <a:lnTo>
                      <a:pt x="0" y="78"/>
                    </a:lnTo>
                    <a:lnTo>
                      <a:pt x="5" y="116"/>
                    </a:lnTo>
                    <a:lnTo>
                      <a:pt x="5" y="116"/>
                    </a:lnTo>
                    <a:lnTo>
                      <a:pt x="5" y="116"/>
                    </a:lnTo>
                    <a:lnTo>
                      <a:pt x="5" y="116"/>
                    </a:lnTo>
                    <a:lnTo>
                      <a:pt x="2" y="122"/>
                    </a:lnTo>
                    <a:lnTo>
                      <a:pt x="2" y="127"/>
                    </a:lnTo>
                    <a:lnTo>
                      <a:pt x="2" y="127"/>
                    </a:lnTo>
                    <a:lnTo>
                      <a:pt x="2" y="132"/>
                    </a:lnTo>
                    <a:lnTo>
                      <a:pt x="5" y="138"/>
                    </a:lnTo>
                    <a:lnTo>
                      <a:pt x="5" y="138"/>
                    </a:lnTo>
                    <a:lnTo>
                      <a:pt x="5" y="140"/>
                    </a:lnTo>
                    <a:lnTo>
                      <a:pt x="76" y="66"/>
                    </a:lnTo>
                    <a:lnTo>
                      <a:pt x="69" y="0"/>
                    </a:lnTo>
                    <a:close/>
                  </a:path>
                </a:pathLst>
              </a:custGeom>
              <a:solidFill>
                <a:srgbClr val="965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4" name="Google Shape;344;p28"/>
              <p:cNvSpPr/>
              <p:nvPr/>
            </p:nvSpPr>
            <p:spPr>
              <a:xfrm>
                <a:off x="8534401" y="2757488"/>
                <a:ext cx="120650" cy="222250"/>
              </a:xfrm>
              <a:custGeom>
                <a:avLst/>
                <a:gdLst/>
                <a:ahLst/>
                <a:cxnLst/>
                <a:rect l="l" t="t" r="r" b="b"/>
                <a:pathLst>
                  <a:path w="76" h="140" extrusionOk="0">
                    <a:moveTo>
                      <a:pt x="69" y="0"/>
                    </a:moveTo>
                    <a:lnTo>
                      <a:pt x="69" y="0"/>
                    </a:lnTo>
                    <a:lnTo>
                      <a:pt x="0" y="78"/>
                    </a:lnTo>
                    <a:lnTo>
                      <a:pt x="0" y="78"/>
                    </a:lnTo>
                    <a:lnTo>
                      <a:pt x="5" y="116"/>
                    </a:lnTo>
                    <a:lnTo>
                      <a:pt x="5" y="116"/>
                    </a:lnTo>
                    <a:lnTo>
                      <a:pt x="5" y="116"/>
                    </a:lnTo>
                    <a:lnTo>
                      <a:pt x="5" y="116"/>
                    </a:lnTo>
                    <a:lnTo>
                      <a:pt x="2" y="122"/>
                    </a:lnTo>
                    <a:lnTo>
                      <a:pt x="2" y="127"/>
                    </a:lnTo>
                    <a:lnTo>
                      <a:pt x="2" y="127"/>
                    </a:lnTo>
                    <a:lnTo>
                      <a:pt x="2" y="132"/>
                    </a:lnTo>
                    <a:lnTo>
                      <a:pt x="5" y="138"/>
                    </a:lnTo>
                    <a:lnTo>
                      <a:pt x="5" y="138"/>
                    </a:lnTo>
                    <a:lnTo>
                      <a:pt x="5" y="140"/>
                    </a:lnTo>
                    <a:lnTo>
                      <a:pt x="76" y="66"/>
                    </a:lnTo>
                    <a:lnTo>
                      <a:pt x="6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 name="Google Shape;345;p28"/>
              <p:cNvSpPr/>
              <p:nvPr/>
            </p:nvSpPr>
            <p:spPr>
              <a:xfrm>
                <a:off x="8396288" y="2617788"/>
                <a:ext cx="273050" cy="284163"/>
              </a:xfrm>
              <a:custGeom>
                <a:avLst/>
                <a:gdLst/>
                <a:ahLst/>
                <a:cxnLst/>
                <a:rect l="l" t="t" r="r" b="b"/>
                <a:pathLst>
                  <a:path w="172" h="179" extrusionOk="0">
                    <a:moveTo>
                      <a:pt x="148" y="43"/>
                    </a:moveTo>
                    <a:lnTo>
                      <a:pt x="148" y="43"/>
                    </a:lnTo>
                    <a:lnTo>
                      <a:pt x="144" y="46"/>
                    </a:lnTo>
                    <a:lnTo>
                      <a:pt x="143" y="48"/>
                    </a:lnTo>
                    <a:lnTo>
                      <a:pt x="143" y="49"/>
                    </a:lnTo>
                    <a:lnTo>
                      <a:pt x="143" y="49"/>
                    </a:lnTo>
                    <a:lnTo>
                      <a:pt x="136" y="38"/>
                    </a:lnTo>
                    <a:lnTo>
                      <a:pt x="127" y="28"/>
                    </a:lnTo>
                    <a:lnTo>
                      <a:pt x="118" y="18"/>
                    </a:lnTo>
                    <a:lnTo>
                      <a:pt x="108" y="12"/>
                    </a:lnTo>
                    <a:lnTo>
                      <a:pt x="97" y="5"/>
                    </a:lnTo>
                    <a:lnTo>
                      <a:pt x="85" y="2"/>
                    </a:lnTo>
                    <a:lnTo>
                      <a:pt x="74" y="0"/>
                    </a:lnTo>
                    <a:lnTo>
                      <a:pt x="63" y="2"/>
                    </a:lnTo>
                    <a:lnTo>
                      <a:pt x="63" y="2"/>
                    </a:lnTo>
                    <a:lnTo>
                      <a:pt x="45" y="5"/>
                    </a:lnTo>
                    <a:lnTo>
                      <a:pt x="30" y="10"/>
                    </a:lnTo>
                    <a:lnTo>
                      <a:pt x="23" y="14"/>
                    </a:lnTo>
                    <a:lnTo>
                      <a:pt x="17" y="18"/>
                    </a:lnTo>
                    <a:lnTo>
                      <a:pt x="12" y="22"/>
                    </a:lnTo>
                    <a:lnTo>
                      <a:pt x="9" y="25"/>
                    </a:lnTo>
                    <a:lnTo>
                      <a:pt x="9" y="25"/>
                    </a:lnTo>
                    <a:lnTo>
                      <a:pt x="5" y="33"/>
                    </a:lnTo>
                    <a:lnTo>
                      <a:pt x="2" y="42"/>
                    </a:lnTo>
                    <a:lnTo>
                      <a:pt x="1" y="49"/>
                    </a:lnTo>
                    <a:lnTo>
                      <a:pt x="0" y="59"/>
                    </a:lnTo>
                    <a:lnTo>
                      <a:pt x="1" y="68"/>
                    </a:lnTo>
                    <a:lnTo>
                      <a:pt x="2" y="78"/>
                    </a:lnTo>
                    <a:lnTo>
                      <a:pt x="6" y="100"/>
                    </a:lnTo>
                    <a:lnTo>
                      <a:pt x="6" y="100"/>
                    </a:lnTo>
                    <a:lnTo>
                      <a:pt x="9" y="108"/>
                    </a:lnTo>
                    <a:lnTo>
                      <a:pt x="12" y="116"/>
                    </a:lnTo>
                    <a:lnTo>
                      <a:pt x="21" y="132"/>
                    </a:lnTo>
                    <a:lnTo>
                      <a:pt x="30" y="146"/>
                    </a:lnTo>
                    <a:lnTo>
                      <a:pt x="38" y="159"/>
                    </a:lnTo>
                    <a:lnTo>
                      <a:pt x="38" y="159"/>
                    </a:lnTo>
                    <a:lnTo>
                      <a:pt x="46" y="169"/>
                    </a:lnTo>
                    <a:lnTo>
                      <a:pt x="50" y="172"/>
                    </a:lnTo>
                    <a:lnTo>
                      <a:pt x="54" y="176"/>
                    </a:lnTo>
                    <a:lnTo>
                      <a:pt x="58" y="177"/>
                    </a:lnTo>
                    <a:lnTo>
                      <a:pt x="63" y="179"/>
                    </a:lnTo>
                    <a:lnTo>
                      <a:pt x="69" y="179"/>
                    </a:lnTo>
                    <a:lnTo>
                      <a:pt x="75" y="179"/>
                    </a:lnTo>
                    <a:lnTo>
                      <a:pt x="75" y="179"/>
                    </a:lnTo>
                    <a:lnTo>
                      <a:pt x="92" y="175"/>
                    </a:lnTo>
                    <a:lnTo>
                      <a:pt x="107" y="167"/>
                    </a:lnTo>
                    <a:lnTo>
                      <a:pt x="121" y="159"/>
                    </a:lnTo>
                    <a:lnTo>
                      <a:pt x="133" y="149"/>
                    </a:lnTo>
                    <a:lnTo>
                      <a:pt x="143" y="135"/>
                    </a:lnTo>
                    <a:lnTo>
                      <a:pt x="147" y="128"/>
                    </a:lnTo>
                    <a:lnTo>
                      <a:pt x="151" y="121"/>
                    </a:lnTo>
                    <a:lnTo>
                      <a:pt x="153" y="113"/>
                    </a:lnTo>
                    <a:lnTo>
                      <a:pt x="155" y="105"/>
                    </a:lnTo>
                    <a:lnTo>
                      <a:pt x="156" y="97"/>
                    </a:lnTo>
                    <a:lnTo>
                      <a:pt x="156" y="88"/>
                    </a:lnTo>
                    <a:lnTo>
                      <a:pt x="156" y="88"/>
                    </a:lnTo>
                    <a:lnTo>
                      <a:pt x="156" y="88"/>
                    </a:lnTo>
                    <a:lnTo>
                      <a:pt x="161" y="87"/>
                    </a:lnTo>
                    <a:lnTo>
                      <a:pt x="165" y="85"/>
                    </a:lnTo>
                    <a:lnTo>
                      <a:pt x="165" y="85"/>
                    </a:lnTo>
                    <a:lnTo>
                      <a:pt x="168" y="81"/>
                    </a:lnTo>
                    <a:lnTo>
                      <a:pt x="171" y="76"/>
                    </a:lnTo>
                    <a:lnTo>
                      <a:pt x="172" y="71"/>
                    </a:lnTo>
                    <a:lnTo>
                      <a:pt x="172" y="64"/>
                    </a:lnTo>
                    <a:lnTo>
                      <a:pt x="172" y="64"/>
                    </a:lnTo>
                    <a:lnTo>
                      <a:pt x="170" y="54"/>
                    </a:lnTo>
                    <a:lnTo>
                      <a:pt x="168" y="49"/>
                    </a:lnTo>
                    <a:lnTo>
                      <a:pt x="165" y="44"/>
                    </a:lnTo>
                    <a:lnTo>
                      <a:pt x="165" y="44"/>
                    </a:lnTo>
                    <a:lnTo>
                      <a:pt x="161" y="42"/>
                    </a:lnTo>
                    <a:lnTo>
                      <a:pt x="156" y="41"/>
                    </a:lnTo>
                    <a:lnTo>
                      <a:pt x="152" y="42"/>
                    </a:lnTo>
                    <a:lnTo>
                      <a:pt x="148" y="43"/>
                    </a:lnTo>
                    <a:lnTo>
                      <a:pt x="148" y="43"/>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 name="Google Shape;346;p28"/>
              <p:cNvSpPr/>
              <p:nvPr/>
            </p:nvSpPr>
            <p:spPr>
              <a:xfrm>
                <a:off x="9218613" y="4932363"/>
                <a:ext cx="203200" cy="250825"/>
              </a:xfrm>
              <a:custGeom>
                <a:avLst/>
                <a:gdLst/>
                <a:ahLst/>
                <a:cxnLst/>
                <a:rect l="l" t="t" r="r" b="b"/>
                <a:pathLst>
                  <a:path w="128" h="158" extrusionOk="0">
                    <a:moveTo>
                      <a:pt x="119" y="74"/>
                    </a:moveTo>
                    <a:lnTo>
                      <a:pt x="119" y="74"/>
                    </a:lnTo>
                    <a:lnTo>
                      <a:pt x="105" y="0"/>
                    </a:lnTo>
                    <a:lnTo>
                      <a:pt x="105" y="0"/>
                    </a:lnTo>
                    <a:lnTo>
                      <a:pt x="56" y="7"/>
                    </a:lnTo>
                    <a:lnTo>
                      <a:pt x="56" y="7"/>
                    </a:lnTo>
                    <a:lnTo>
                      <a:pt x="63" y="20"/>
                    </a:lnTo>
                    <a:lnTo>
                      <a:pt x="87" y="75"/>
                    </a:lnTo>
                    <a:lnTo>
                      <a:pt x="71" y="103"/>
                    </a:lnTo>
                    <a:lnTo>
                      <a:pt x="71" y="103"/>
                    </a:lnTo>
                    <a:lnTo>
                      <a:pt x="43" y="131"/>
                    </a:lnTo>
                    <a:lnTo>
                      <a:pt x="43" y="131"/>
                    </a:lnTo>
                    <a:lnTo>
                      <a:pt x="34" y="135"/>
                    </a:lnTo>
                    <a:lnTo>
                      <a:pt x="19" y="143"/>
                    </a:lnTo>
                    <a:lnTo>
                      <a:pt x="11" y="147"/>
                    </a:lnTo>
                    <a:lnTo>
                      <a:pt x="5" y="150"/>
                    </a:lnTo>
                    <a:lnTo>
                      <a:pt x="1" y="154"/>
                    </a:lnTo>
                    <a:lnTo>
                      <a:pt x="0" y="157"/>
                    </a:lnTo>
                    <a:lnTo>
                      <a:pt x="1" y="158"/>
                    </a:lnTo>
                    <a:lnTo>
                      <a:pt x="1" y="158"/>
                    </a:lnTo>
                    <a:lnTo>
                      <a:pt x="4" y="158"/>
                    </a:lnTo>
                    <a:lnTo>
                      <a:pt x="9" y="158"/>
                    </a:lnTo>
                    <a:lnTo>
                      <a:pt x="25" y="157"/>
                    </a:lnTo>
                    <a:lnTo>
                      <a:pt x="49" y="154"/>
                    </a:lnTo>
                    <a:lnTo>
                      <a:pt x="79" y="148"/>
                    </a:lnTo>
                    <a:lnTo>
                      <a:pt x="103" y="119"/>
                    </a:lnTo>
                    <a:lnTo>
                      <a:pt x="103" y="119"/>
                    </a:lnTo>
                    <a:lnTo>
                      <a:pt x="109" y="118"/>
                    </a:lnTo>
                    <a:lnTo>
                      <a:pt x="109" y="118"/>
                    </a:lnTo>
                    <a:lnTo>
                      <a:pt x="121" y="114"/>
                    </a:lnTo>
                    <a:lnTo>
                      <a:pt x="124" y="111"/>
                    </a:lnTo>
                    <a:lnTo>
                      <a:pt x="127" y="108"/>
                    </a:lnTo>
                    <a:lnTo>
                      <a:pt x="127" y="108"/>
                    </a:lnTo>
                    <a:lnTo>
                      <a:pt x="128" y="105"/>
                    </a:lnTo>
                    <a:lnTo>
                      <a:pt x="128" y="100"/>
                    </a:lnTo>
                    <a:lnTo>
                      <a:pt x="126" y="89"/>
                    </a:lnTo>
                    <a:lnTo>
                      <a:pt x="126" y="89"/>
                    </a:lnTo>
                    <a:lnTo>
                      <a:pt x="122" y="79"/>
                    </a:lnTo>
                    <a:lnTo>
                      <a:pt x="119" y="74"/>
                    </a:lnTo>
                    <a:lnTo>
                      <a:pt x="119" y="7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7" name="Google Shape;347;p28"/>
              <p:cNvSpPr/>
              <p:nvPr/>
            </p:nvSpPr>
            <p:spPr>
              <a:xfrm>
                <a:off x="8918576" y="4956175"/>
                <a:ext cx="209550" cy="228600"/>
              </a:xfrm>
              <a:custGeom>
                <a:avLst/>
                <a:gdLst/>
                <a:ahLst/>
                <a:cxnLst/>
                <a:rect l="l" t="t" r="r" b="b"/>
                <a:pathLst>
                  <a:path w="132" h="144" extrusionOk="0">
                    <a:moveTo>
                      <a:pt x="125" y="0"/>
                    </a:moveTo>
                    <a:lnTo>
                      <a:pt x="125" y="0"/>
                    </a:lnTo>
                    <a:lnTo>
                      <a:pt x="79" y="0"/>
                    </a:lnTo>
                    <a:lnTo>
                      <a:pt x="79" y="0"/>
                    </a:lnTo>
                    <a:lnTo>
                      <a:pt x="81" y="10"/>
                    </a:lnTo>
                    <a:lnTo>
                      <a:pt x="90" y="70"/>
                    </a:lnTo>
                    <a:lnTo>
                      <a:pt x="59" y="99"/>
                    </a:lnTo>
                    <a:lnTo>
                      <a:pt x="59" y="99"/>
                    </a:lnTo>
                    <a:lnTo>
                      <a:pt x="48" y="109"/>
                    </a:lnTo>
                    <a:lnTo>
                      <a:pt x="38" y="115"/>
                    </a:lnTo>
                    <a:lnTo>
                      <a:pt x="30" y="120"/>
                    </a:lnTo>
                    <a:lnTo>
                      <a:pt x="30" y="120"/>
                    </a:lnTo>
                    <a:lnTo>
                      <a:pt x="13" y="129"/>
                    </a:lnTo>
                    <a:lnTo>
                      <a:pt x="4" y="135"/>
                    </a:lnTo>
                    <a:lnTo>
                      <a:pt x="2" y="138"/>
                    </a:lnTo>
                    <a:lnTo>
                      <a:pt x="0" y="139"/>
                    </a:lnTo>
                    <a:lnTo>
                      <a:pt x="0" y="139"/>
                    </a:lnTo>
                    <a:lnTo>
                      <a:pt x="2" y="140"/>
                    </a:lnTo>
                    <a:lnTo>
                      <a:pt x="3" y="142"/>
                    </a:lnTo>
                    <a:lnTo>
                      <a:pt x="8" y="143"/>
                    </a:lnTo>
                    <a:lnTo>
                      <a:pt x="22" y="144"/>
                    </a:lnTo>
                    <a:lnTo>
                      <a:pt x="22" y="144"/>
                    </a:lnTo>
                    <a:lnTo>
                      <a:pt x="30" y="144"/>
                    </a:lnTo>
                    <a:lnTo>
                      <a:pt x="40" y="144"/>
                    </a:lnTo>
                    <a:lnTo>
                      <a:pt x="61" y="139"/>
                    </a:lnTo>
                    <a:lnTo>
                      <a:pt x="102" y="104"/>
                    </a:lnTo>
                    <a:lnTo>
                      <a:pt x="102" y="104"/>
                    </a:lnTo>
                    <a:lnTo>
                      <a:pt x="110" y="104"/>
                    </a:lnTo>
                    <a:lnTo>
                      <a:pt x="110" y="104"/>
                    </a:lnTo>
                    <a:lnTo>
                      <a:pt x="121" y="104"/>
                    </a:lnTo>
                    <a:lnTo>
                      <a:pt x="126" y="103"/>
                    </a:lnTo>
                    <a:lnTo>
                      <a:pt x="128" y="101"/>
                    </a:lnTo>
                    <a:lnTo>
                      <a:pt x="128" y="101"/>
                    </a:lnTo>
                    <a:lnTo>
                      <a:pt x="131" y="98"/>
                    </a:lnTo>
                    <a:lnTo>
                      <a:pt x="131" y="94"/>
                    </a:lnTo>
                    <a:lnTo>
                      <a:pt x="132" y="85"/>
                    </a:lnTo>
                    <a:lnTo>
                      <a:pt x="132" y="85"/>
                    </a:lnTo>
                    <a:lnTo>
                      <a:pt x="130" y="78"/>
                    </a:lnTo>
                    <a:lnTo>
                      <a:pt x="127" y="70"/>
                    </a:lnTo>
                    <a:lnTo>
                      <a:pt x="122" y="60"/>
                    </a:lnTo>
                    <a:lnTo>
                      <a:pt x="122" y="60"/>
                    </a:lnTo>
                    <a:lnTo>
                      <a:pt x="125" y="0"/>
                    </a:lnTo>
                    <a:lnTo>
                      <a:pt x="125"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8" name="Google Shape;348;p28"/>
              <p:cNvSpPr/>
              <p:nvPr/>
            </p:nvSpPr>
            <p:spPr>
              <a:xfrm>
                <a:off x="8867776" y="3675063"/>
                <a:ext cx="242888" cy="455613"/>
              </a:xfrm>
              <a:custGeom>
                <a:avLst/>
                <a:gdLst/>
                <a:ahLst/>
                <a:cxnLst/>
                <a:rect l="l" t="t" r="r" b="b"/>
                <a:pathLst>
                  <a:path w="153" h="287" extrusionOk="0">
                    <a:moveTo>
                      <a:pt x="54" y="216"/>
                    </a:moveTo>
                    <a:lnTo>
                      <a:pt x="54" y="217"/>
                    </a:lnTo>
                    <a:lnTo>
                      <a:pt x="54" y="217"/>
                    </a:lnTo>
                    <a:lnTo>
                      <a:pt x="55" y="228"/>
                    </a:lnTo>
                    <a:lnTo>
                      <a:pt x="56" y="239"/>
                    </a:lnTo>
                    <a:lnTo>
                      <a:pt x="56" y="251"/>
                    </a:lnTo>
                    <a:lnTo>
                      <a:pt x="56" y="251"/>
                    </a:lnTo>
                    <a:lnTo>
                      <a:pt x="56" y="256"/>
                    </a:lnTo>
                    <a:lnTo>
                      <a:pt x="55" y="260"/>
                    </a:lnTo>
                    <a:lnTo>
                      <a:pt x="52" y="261"/>
                    </a:lnTo>
                    <a:lnTo>
                      <a:pt x="52" y="261"/>
                    </a:lnTo>
                    <a:lnTo>
                      <a:pt x="49" y="263"/>
                    </a:lnTo>
                    <a:lnTo>
                      <a:pt x="47" y="263"/>
                    </a:lnTo>
                    <a:lnTo>
                      <a:pt x="47" y="263"/>
                    </a:lnTo>
                    <a:lnTo>
                      <a:pt x="47" y="265"/>
                    </a:lnTo>
                    <a:lnTo>
                      <a:pt x="46" y="266"/>
                    </a:lnTo>
                    <a:lnTo>
                      <a:pt x="45" y="268"/>
                    </a:lnTo>
                    <a:lnTo>
                      <a:pt x="45" y="268"/>
                    </a:lnTo>
                    <a:lnTo>
                      <a:pt x="42" y="269"/>
                    </a:lnTo>
                    <a:lnTo>
                      <a:pt x="40" y="268"/>
                    </a:lnTo>
                    <a:lnTo>
                      <a:pt x="39" y="266"/>
                    </a:lnTo>
                    <a:lnTo>
                      <a:pt x="39" y="266"/>
                    </a:lnTo>
                    <a:lnTo>
                      <a:pt x="37" y="270"/>
                    </a:lnTo>
                    <a:lnTo>
                      <a:pt x="36" y="273"/>
                    </a:lnTo>
                    <a:lnTo>
                      <a:pt x="32" y="275"/>
                    </a:lnTo>
                    <a:lnTo>
                      <a:pt x="32" y="275"/>
                    </a:lnTo>
                    <a:lnTo>
                      <a:pt x="30" y="275"/>
                    </a:lnTo>
                    <a:lnTo>
                      <a:pt x="28" y="274"/>
                    </a:lnTo>
                    <a:lnTo>
                      <a:pt x="28" y="271"/>
                    </a:lnTo>
                    <a:lnTo>
                      <a:pt x="28" y="271"/>
                    </a:lnTo>
                    <a:lnTo>
                      <a:pt x="28" y="274"/>
                    </a:lnTo>
                    <a:lnTo>
                      <a:pt x="26" y="279"/>
                    </a:lnTo>
                    <a:lnTo>
                      <a:pt x="26" y="279"/>
                    </a:lnTo>
                    <a:lnTo>
                      <a:pt x="21" y="284"/>
                    </a:lnTo>
                    <a:lnTo>
                      <a:pt x="18" y="287"/>
                    </a:lnTo>
                    <a:lnTo>
                      <a:pt x="16" y="285"/>
                    </a:lnTo>
                    <a:lnTo>
                      <a:pt x="16" y="285"/>
                    </a:lnTo>
                    <a:lnTo>
                      <a:pt x="15" y="285"/>
                    </a:lnTo>
                    <a:lnTo>
                      <a:pt x="15" y="283"/>
                    </a:lnTo>
                    <a:lnTo>
                      <a:pt x="16" y="279"/>
                    </a:lnTo>
                    <a:lnTo>
                      <a:pt x="20" y="268"/>
                    </a:lnTo>
                    <a:lnTo>
                      <a:pt x="20" y="268"/>
                    </a:lnTo>
                    <a:lnTo>
                      <a:pt x="22" y="263"/>
                    </a:lnTo>
                    <a:lnTo>
                      <a:pt x="23" y="255"/>
                    </a:lnTo>
                    <a:lnTo>
                      <a:pt x="23" y="246"/>
                    </a:lnTo>
                    <a:lnTo>
                      <a:pt x="23" y="238"/>
                    </a:lnTo>
                    <a:lnTo>
                      <a:pt x="23" y="238"/>
                    </a:lnTo>
                    <a:lnTo>
                      <a:pt x="22" y="231"/>
                    </a:lnTo>
                    <a:lnTo>
                      <a:pt x="20" y="226"/>
                    </a:lnTo>
                    <a:lnTo>
                      <a:pt x="17" y="225"/>
                    </a:lnTo>
                    <a:lnTo>
                      <a:pt x="15" y="226"/>
                    </a:lnTo>
                    <a:lnTo>
                      <a:pt x="15" y="226"/>
                    </a:lnTo>
                    <a:lnTo>
                      <a:pt x="11" y="229"/>
                    </a:lnTo>
                    <a:lnTo>
                      <a:pt x="8" y="230"/>
                    </a:lnTo>
                    <a:lnTo>
                      <a:pt x="6" y="234"/>
                    </a:lnTo>
                    <a:lnTo>
                      <a:pt x="6" y="234"/>
                    </a:lnTo>
                    <a:lnTo>
                      <a:pt x="3" y="238"/>
                    </a:lnTo>
                    <a:lnTo>
                      <a:pt x="3" y="241"/>
                    </a:lnTo>
                    <a:lnTo>
                      <a:pt x="3" y="241"/>
                    </a:lnTo>
                    <a:lnTo>
                      <a:pt x="3" y="241"/>
                    </a:lnTo>
                    <a:lnTo>
                      <a:pt x="2" y="240"/>
                    </a:lnTo>
                    <a:lnTo>
                      <a:pt x="1" y="240"/>
                    </a:lnTo>
                    <a:lnTo>
                      <a:pt x="0" y="239"/>
                    </a:lnTo>
                    <a:lnTo>
                      <a:pt x="1" y="235"/>
                    </a:lnTo>
                    <a:lnTo>
                      <a:pt x="1" y="235"/>
                    </a:lnTo>
                    <a:lnTo>
                      <a:pt x="3" y="224"/>
                    </a:lnTo>
                    <a:lnTo>
                      <a:pt x="6" y="219"/>
                    </a:lnTo>
                    <a:lnTo>
                      <a:pt x="10" y="212"/>
                    </a:lnTo>
                    <a:lnTo>
                      <a:pt x="10" y="212"/>
                    </a:lnTo>
                    <a:lnTo>
                      <a:pt x="16" y="209"/>
                    </a:lnTo>
                    <a:lnTo>
                      <a:pt x="23" y="206"/>
                    </a:lnTo>
                    <a:lnTo>
                      <a:pt x="31" y="204"/>
                    </a:lnTo>
                    <a:lnTo>
                      <a:pt x="31" y="204"/>
                    </a:lnTo>
                    <a:lnTo>
                      <a:pt x="35" y="204"/>
                    </a:lnTo>
                    <a:lnTo>
                      <a:pt x="35" y="204"/>
                    </a:lnTo>
                    <a:lnTo>
                      <a:pt x="50" y="166"/>
                    </a:lnTo>
                    <a:lnTo>
                      <a:pt x="67" y="117"/>
                    </a:lnTo>
                    <a:lnTo>
                      <a:pt x="67" y="117"/>
                    </a:lnTo>
                    <a:lnTo>
                      <a:pt x="85" y="67"/>
                    </a:lnTo>
                    <a:lnTo>
                      <a:pt x="99" y="28"/>
                    </a:lnTo>
                    <a:lnTo>
                      <a:pt x="104" y="11"/>
                    </a:lnTo>
                    <a:lnTo>
                      <a:pt x="106" y="0"/>
                    </a:lnTo>
                    <a:lnTo>
                      <a:pt x="106" y="0"/>
                    </a:lnTo>
                    <a:lnTo>
                      <a:pt x="110" y="0"/>
                    </a:lnTo>
                    <a:lnTo>
                      <a:pt x="113" y="1"/>
                    </a:lnTo>
                    <a:lnTo>
                      <a:pt x="119" y="5"/>
                    </a:lnTo>
                    <a:lnTo>
                      <a:pt x="124" y="13"/>
                    </a:lnTo>
                    <a:lnTo>
                      <a:pt x="129" y="22"/>
                    </a:lnTo>
                    <a:lnTo>
                      <a:pt x="134" y="30"/>
                    </a:lnTo>
                    <a:lnTo>
                      <a:pt x="139" y="38"/>
                    </a:lnTo>
                    <a:lnTo>
                      <a:pt x="145" y="44"/>
                    </a:lnTo>
                    <a:lnTo>
                      <a:pt x="149" y="45"/>
                    </a:lnTo>
                    <a:lnTo>
                      <a:pt x="153" y="47"/>
                    </a:lnTo>
                    <a:lnTo>
                      <a:pt x="54" y="21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9" name="Google Shape;349;p28"/>
              <p:cNvSpPr/>
              <p:nvPr/>
            </p:nvSpPr>
            <p:spPr>
              <a:xfrm>
                <a:off x="8991601" y="3103563"/>
                <a:ext cx="439738" cy="1852613"/>
              </a:xfrm>
              <a:custGeom>
                <a:avLst/>
                <a:gdLst/>
                <a:ahLst/>
                <a:cxnLst/>
                <a:rect l="l" t="t" r="r" b="b"/>
                <a:pathLst>
                  <a:path w="277" h="1167" extrusionOk="0">
                    <a:moveTo>
                      <a:pt x="198" y="1"/>
                    </a:moveTo>
                    <a:lnTo>
                      <a:pt x="198" y="1"/>
                    </a:lnTo>
                    <a:lnTo>
                      <a:pt x="173" y="1"/>
                    </a:lnTo>
                    <a:lnTo>
                      <a:pt x="149" y="0"/>
                    </a:lnTo>
                    <a:lnTo>
                      <a:pt x="128" y="0"/>
                    </a:lnTo>
                    <a:lnTo>
                      <a:pt x="119" y="1"/>
                    </a:lnTo>
                    <a:lnTo>
                      <a:pt x="109" y="3"/>
                    </a:lnTo>
                    <a:lnTo>
                      <a:pt x="101" y="6"/>
                    </a:lnTo>
                    <a:lnTo>
                      <a:pt x="93" y="11"/>
                    </a:lnTo>
                    <a:lnTo>
                      <a:pt x="85" y="17"/>
                    </a:lnTo>
                    <a:lnTo>
                      <a:pt x="77" y="25"/>
                    </a:lnTo>
                    <a:lnTo>
                      <a:pt x="71" y="34"/>
                    </a:lnTo>
                    <a:lnTo>
                      <a:pt x="65" y="46"/>
                    </a:lnTo>
                    <a:lnTo>
                      <a:pt x="59" y="60"/>
                    </a:lnTo>
                    <a:lnTo>
                      <a:pt x="54" y="76"/>
                    </a:lnTo>
                    <a:lnTo>
                      <a:pt x="54" y="76"/>
                    </a:lnTo>
                    <a:lnTo>
                      <a:pt x="47" y="98"/>
                    </a:lnTo>
                    <a:lnTo>
                      <a:pt x="44" y="118"/>
                    </a:lnTo>
                    <a:lnTo>
                      <a:pt x="41" y="137"/>
                    </a:lnTo>
                    <a:lnTo>
                      <a:pt x="40" y="155"/>
                    </a:lnTo>
                    <a:lnTo>
                      <a:pt x="41" y="173"/>
                    </a:lnTo>
                    <a:lnTo>
                      <a:pt x="44" y="189"/>
                    </a:lnTo>
                    <a:lnTo>
                      <a:pt x="47" y="204"/>
                    </a:lnTo>
                    <a:lnTo>
                      <a:pt x="54" y="218"/>
                    </a:lnTo>
                    <a:lnTo>
                      <a:pt x="54" y="218"/>
                    </a:lnTo>
                    <a:lnTo>
                      <a:pt x="55" y="222"/>
                    </a:lnTo>
                    <a:lnTo>
                      <a:pt x="55" y="227"/>
                    </a:lnTo>
                    <a:lnTo>
                      <a:pt x="55" y="241"/>
                    </a:lnTo>
                    <a:lnTo>
                      <a:pt x="51" y="258"/>
                    </a:lnTo>
                    <a:lnTo>
                      <a:pt x="47" y="278"/>
                    </a:lnTo>
                    <a:lnTo>
                      <a:pt x="36" y="322"/>
                    </a:lnTo>
                    <a:lnTo>
                      <a:pt x="25" y="360"/>
                    </a:lnTo>
                    <a:lnTo>
                      <a:pt x="25" y="360"/>
                    </a:lnTo>
                    <a:lnTo>
                      <a:pt x="21" y="374"/>
                    </a:lnTo>
                    <a:lnTo>
                      <a:pt x="18" y="388"/>
                    </a:lnTo>
                    <a:lnTo>
                      <a:pt x="17" y="402"/>
                    </a:lnTo>
                    <a:lnTo>
                      <a:pt x="18" y="414"/>
                    </a:lnTo>
                    <a:lnTo>
                      <a:pt x="20" y="444"/>
                    </a:lnTo>
                    <a:lnTo>
                      <a:pt x="15" y="515"/>
                    </a:lnTo>
                    <a:lnTo>
                      <a:pt x="15" y="515"/>
                    </a:lnTo>
                    <a:lnTo>
                      <a:pt x="10" y="571"/>
                    </a:lnTo>
                    <a:lnTo>
                      <a:pt x="6" y="626"/>
                    </a:lnTo>
                    <a:lnTo>
                      <a:pt x="1" y="724"/>
                    </a:lnTo>
                    <a:lnTo>
                      <a:pt x="1" y="724"/>
                    </a:lnTo>
                    <a:lnTo>
                      <a:pt x="0" y="790"/>
                    </a:lnTo>
                    <a:lnTo>
                      <a:pt x="0" y="855"/>
                    </a:lnTo>
                    <a:lnTo>
                      <a:pt x="0" y="910"/>
                    </a:lnTo>
                    <a:lnTo>
                      <a:pt x="1" y="943"/>
                    </a:lnTo>
                    <a:lnTo>
                      <a:pt x="1" y="943"/>
                    </a:lnTo>
                    <a:lnTo>
                      <a:pt x="5" y="976"/>
                    </a:lnTo>
                    <a:lnTo>
                      <a:pt x="13" y="1032"/>
                    </a:lnTo>
                    <a:lnTo>
                      <a:pt x="30" y="1138"/>
                    </a:lnTo>
                    <a:lnTo>
                      <a:pt x="30" y="1138"/>
                    </a:lnTo>
                    <a:lnTo>
                      <a:pt x="33" y="1167"/>
                    </a:lnTo>
                    <a:lnTo>
                      <a:pt x="33" y="1167"/>
                    </a:lnTo>
                    <a:lnTo>
                      <a:pt x="79" y="1167"/>
                    </a:lnTo>
                    <a:lnTo>
                      <a:pt x="79" y="1167"/>
                    </a:lnTo>
                    <a:lnTo>
                      <a:pt x="80" y="1100"/>
                    </a:lnTo>
                    <a:lnTo>
                      <a:pt x="80" y="1100"/>
                    </a:lnTo>
                    <a:lnTo>
                      <a:pt x="81" y="1075"/>
                    </a:lnTo>
                    <a:lnTo>
                      <a:pt x="82" y="1055"/>
                    </a:lnTo>
                    <a:lnTo>
                      <a:pt x="88" y="1021"/>
                    </a:lnTo>
                    <a:lnTo>
                      <a:pt x="91" y="993"/>
                    </a:lnTo>
                    <a:lnTo>
                      <a:pt x="93" y="979"/>
                    </a:lnTo>
                    <a:lnTo>
                      <a:pt x="91" y="963"/>
                    </a:lnTo>
                    <a:lnTo>
                      <a:pt x="91" y="963"/>
                    </a:lnTo>
                    <a:lnTo>
                      <a:pt x="93" y="922"/>
                    </a:lnTo>
                    <a:lnTo>
                      <a:pt x="98" y="846"/>
                    </a:lnTo>
                    <a:lnTo>
                      <a:pt x="103" y="767"/>
                    </a:lnTo>
                    <a:lnTo>
                      <a:pt x="106" y="736"/>
                    </a:lnTo>
                    <a:lnTo>
                      <a:pt x="109" y="717"/>
                    </a:lnTo>
                    <a:lnTo>
                      <a:pt x="109" y="717"/>
                    </a:lnTo>
                    <a:lnTo>
                      <a:pt x="109" y="719"/>
                    </a:lnTo>
                    <a:lnTo>
                      <a:pt x="110" y="726"/>
                    </a:lnTo>
                    <a:lnTo>
                      <a:pt x="113" y="751"/>
                    </a:lnTo>
                    <a:lnTo>
                      <a:pt x="116" y="825"/>
                    </a:lnTo>
                    <a:lnTo>
                      <a:pt x="121" y="900"/>
                    </a:lnTo>
                    <a:lnTo>
                      <a:pt x="124" y="939"/>
                    </a:lnTo>
                    <a:lnTo>
                      <a:pt x="124" y="939"/>
                    </a:lnTo>
                    <a:lnTo>
                      <a:pt x="129" y="962"/>
                    </a:lnTo>
                    <a:lnTo>
                      <a:pt x="137" y="987"/>
                    </a:lnTo>
                    <a:lnTo>
                      <a:pt x="154" y="1042"/>
                    </a:lnTo>
                    <a:lnTo>
                      <a:pt x="173" y="1096"/>
                    </a:lnTo>
                    <a:lnTo>
                      <a:pt x="189" y="1137"/>
                    </a:lnTo>
                    <a:lnTo>
                      <a:pt x="189" y="1137"/>
                    </a:lnTo>
                    <a:lnTo>
                      <a:pt x="199" y="1159"/>
                    </a:lnTo>
                    <a:lnTo>
                      <a:pt x="199" y="1159"/>
                    </a:lnTo>
                    <a:lnTo>
                      <a:pt x="248" y="1152"/>
                    </a:lnTo>
                    <a:lnTo>
                      <a:pt x="248" y="1152"/>
                    </a:lnTo>
                    <a:lnTo>
                      <a:pt x="246" y="1137"/>
                    </a:lnTo>
                    <a:lnTo>
                      <a:pt x="245" y="1116"/>
                    </a:lnTo>
                    <a:lnTo>
                      <a:pt x="242" y="1066"/>
                    </a:lnTo>
                    <a:lnTo>
                      <a:pt x="240" y="1035"/>
                    </a:lnTo>
                    <a:lnTo>
                      <a:pt x="236" y="1000"/>
                    </a:lnTo>
                    <a:lnTo>
                      <a:pt x="228" y="959"/>
                    </a:lnTo>
                    <a:lnTo>
                      <a:pt x="218" y="914"/>
                    </a:lnTo>
                    <a:lnTo>
                      <a:pt x="218" y="914"/>
                    </a:lnTo>
                    <a:lnTo>
                      <a:pt x="218" y="899"/>
                    </a:lnTo>
                    <a:lnTo>
                      <a:pt x="218" y="864"/>
                    </a:lnTo>
                    <a:lnTo>
                      <a:pt x="223" y="763"/>
                    </a:lnTo>
                    <a:lnTo>
                      <a:pt x="230" y="619"/>
                    </a:lnTo>
                    <a:lnTo>
                      <a:pt x="230" y="619"/>
                    </a:lnTo>
                    <a:lnTo>
                      <a:pt x="232" y="610"/>
                    </a:lnTo>
                    <a:lnTo>
                      <a:pt x="238" y="588"/>
                    </a:lnTo>
                    <a:lnTo>
                      <a:pt x="242" y="574"/>
                    </a:lnTo>
                    <a:lnTo>
                      <a:pt x="245" y="557"/>
                    </a:lnTo>
                    <a:lnTo>
                      <a:pt x="246" y="541"/>
                    </a:lnTo>
                    <a:lnTo>
                      <a:pt x="246" y="526"/>
                    </a:lnTo>
                    <a:lnTo>
                      <a:pt x="246" y="526"/>
                    </a:lnTo>
                    <a:lnTo>
                      <a:pt x="245" y="505"/>
                    </a:lnTo>
                    <a:lnTo>
                      <a:pt x="241" y="482"/>
                    </a:lnTo>
                    <a:lnTo>
                      <a:pt x="237" y="462"/>
                    </a:lnTo>
                    <a:lnTo>
                      <a:pt x="232" y="442"/>
                    </a:lnTo>
                    <a:lnTo>
                      <a:pt x="232" y="442"/>
                    </a:lnTo>
                    <a:lnTo>
                      <a:pt x="230" y="429"/>
                    </a:lnTo>
                    <a:lnTo>
                      <a:pt x="230" y="429"/>
                    </a:lnTo>
                    <a:lnTo>
                      <a:pt x="189" y="424"/>
                    </a:lnTo>
                    <a:lnTo>
                      <a:pt x="189" y="424"/>
                    </a:lnTo>
                    <a:lnTo>
                      <a:pt x="218" y="423"/>
                    </a:lnTo>
                    <a:lnTo>
                      <a:pt x="218" y="423"/>
                    </a:lnTo>
                    <a:lnTo>
                      <a:pt x="218" y="422"/>
                    </a:lnTo>
                    <a:lnTo>
                      <a:pt x="220" y="420"/>
                    </a:lnTo>
                    <a:lnTo>
                      <a:pt x="222" y="419"/>
                    </a:lnTo>
                    <a:lnTo>
                      <a:pt x="225" y="418"/>
                    </a:lnTo>
                    <a:lnTo>
                      <a:pt x="226" y="418"/>
                    </a:lnTo>
                    <a:lnTo>
                      <a:pt x="226" y="417"/>
                    </a:lnTo>
                    <a:lnTo>
                      <a:pt x="226" y="417"/>
                    </a:lnTo>
                    <a:lnTo>
                      <a:pt x="237" y="415"/>
                    </a:lnTo>
                    <a:lnTo>
                      <a:pt x="247" y="413"/>
                    </a:lnTo>
                    <a:lnTo>
                      <a:pt x="256" y="410"/>
                    </a:lnTo>
                    <a:lnTo>
                      <a:pt x="264" y="405"/>
                    </a:lnTo>
                    <a:lnTo>
                      <a:pt x="269" y="400"/>
                    </a:lnTo>
                    <a:lnTo>
                      <a:pt x="274" y="393"/>
                    </a:lnTo>
                    <a:lnTo>
                      <a:pt x="276" y="384"/>
                    </a:lnTo>
                    <a:lnTo>
                      <a:pt x="277" y="374"/>
                    </a:lnTo>
                    <a:lnTo>
                      <a:pt x="277" y="374"/>
                    </a:lnTo>
                    <a:lnTo>
                      <a:pt x="276" y="253"/>
                    </a:lnTo>
                    <a:lnTo>
                      <a:pt x="274" y="168"/>
                    </a:lnTo>
                    <a:lnTo>
                      <a:pt x="198" y="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0" name="Google Shape;350;p28"/>
              <p:cNvSpPr/>
              <p:nvPr/>
            </p:nvSpPr>
            <p:spPr>
              <a:xfrm>
                <a:off x="9183688" y="3122613"/>
                <a:ext cx="247650" cy="1576388"/>
              </a:xfrm>
              <a:custGeom>
                <a:avLst/>
                <a:gdLst/>
                <a:ahLst/>
                <a:cxnLst/>
                <a:rect l="l" t="t" r="r" b="b"/>
                <a:pathLst>
                  <a:path w="156" h="993" extrusionOk="0">
                    <a:moveTo>
                      <a:pt x="105" y="403"/>
                    </a:moveTo>
                    <a:lnTo>
                      <a:pt x="105" y="403"/>
                    </a:lnTo>
                    <a:lnTo>
                      <a:pt x="116" y="402"/>
                    </a:lnTo>
                    <a:lnTo>
                      <a:pt x="126" y="401"/>
                    </a:lnTo>
                    <a:lnTo>
                      <a:pt x="135" y="397"/>
                    </a:lnTo>
                    <a:lnTo>
                      <a:pt x="143" y="393"/>
                    </a:lnTo>
                    <a:lnTo>
                      <a:pt x="149" y="388"/>
                    </a:lnTo>
                    <a:lnTo>
                      <a:pt x="153" y="381"/>
                    </a:lnTo>
                    <a:lnTo>
                      <a:pt x="155" y="372"/>
                    </a:lnTo>
                    <a:lnTo>
                      <a:pt x="156" y="362"/>
                    </a:lnTo>
                    <a:lnTo>
                      <a:pt x="156" y="362"/>
                    </a:lnTo>
                    <a:lnTo>
                      <a:pt x="155" y="307"/>
                    </a:lnTo>
                    <a:lnTo>
                      <a:pt x="153" y="243"/>
                    </a:lnTo>
                    <a:lnTo>
                      <a:pt x="150" y="158"/>
                    </a:lnTo>
                    <a:lnTo>
                      <a:pt x="78" y="0"/>
                    </a:lnTo>
                    <a:lnTo>
                      <a:pt x="78" y="0"/>
                    </a:lnTo>
                    <a:lnTo>
                      <a:pt x="96" y="23"/>
                    </a:lnTo>
                    <a:lnTo>
                      <a:pt x="111" y="44"/>
                    </a:lnTo>
                    <a:lnTo>
                      <a:pt x="122" y="67"/>
                    </a:lnTo>
                    <a:lnTo>
                      <a:pt x="134" y="88"/>
                    </a:lnTo>
                    <a:lnTo>
                      <a:pt x="141" y="111"/>
                    </a:lnTo>
                    <a:lnTo>
                      <a:pt x="148" y="132"/>
                    </a:lnTo>
                    <a:lnTo>
                      <a:pt x="153" y="153"/>
                    </a:lnTo>
                    <a:lnTo>
                      <a:pt x="155" y="174"/>
                    </a:lnTo>
                    <a:lnTo>
                      <a:pt x="156" y="195"/>
                    </a:lnTo>
                    <a:lnTo>
                      <a:pt x="155" y="216"/>
                    </a:lnTo>
                    <a:lnTo>
                      <a:pt x="154" y="236"/>
                    </a:lnTo>
                    <a:lnTo>
                      <a:pt x="151" y="256"/>
                    </a:lnTo>
                    <a:lnTo>
                      <a:pt x="148" y="277"/>
                    </a:lnTo>
                    <a:lnTo>
                      <a:pt x="143" y="297"/>
                    </a:lnTo>
                    <a:lnTo>
                      <a:pt x="130" y="337"/>
                    </a:lnTo>
                    <a:lnTo>
                      <a:pt x="130" y="337"/>
                    </a:lnTo>
                    <a:lnTo>
                      <a:pt x="124" y="351"/>
                    </a:lnTo>
                    <a:lnTo>
                      <a:pt x="116" y="364"/>
                    </a:lnTo>
                    <a:lnTo>
                      <a:pt x="106" y="377"/>
                    </a:lnTo>
                    <a:lnTo>
                      <a:pt x="96" y="387"/>
                    </a:lnTo>
                    <a:lnTo>
                      <a:pt x="83" y="396"/>
                    </a:lnTo>
                    <a:lnTo>
                      <a:pt x="70" y="403"/>
                    </a:lnTo>
                    <a:lnTo>
                      <a:pt x="55" y="408"/>
                    </a:lnTo>
                    <a:lnTo>
                      <a:pt x="39" y="412"/>
                    </a:lnTo>
                    <a:lnTo>
                      <a:pt x="39" y="412"/>
                    </a:lnTo>
                    <a:lnTo>
                      <a:pt x="18" y="415"/>
                    </a:lnTo>
                    <a:lnTo>
                      <a:pt x="0" y="416"/>
                    </a:lnTo>
                    <a:lnTo>
                      <a:pt x="0" y="416"/>
                    </a:lnTo>
                    <a:lnTo>
                      <a:pt x="17" y="430"/>
                    </a:lnTo>
                    <a:lnTo>
                      <a:pt x="31" y="445"/>
                    </a:lnTo>
                    <a:lnTo>
                      <a:pt x="43" y="460"/>
                    </a:lnTo>
                    <a:lnTo>
                      <a:pt x="55" y="475"/>
                    </a:lnTo>
                    <a:lnTo>
                      <a:pt x="63" y="490"/>
                    </a:lnTo>
                    <a:lnTo>
                      <a:pt x="72" y="505"/>
                    </a:lnTo>
                    <a:lnTo>
                      <a:pt x="78" y="522"/>
                    </a:lnTo>
                    <a:lnTo>
                      <a:pt x="83" y="537"/>
                    </a:lnTo>
                    <a:lnTo>
                      <a:pt x="88" y="553"/>
                    </a:lnTo>
                    <a:lnTo>
                      <a:pt x="92" y="569"/>
                    </a:lnTo>
                    <a:lnTo>
                      <a:pt x="95" y="584"/>
                    </a:lnTo>
                    <a:lnTo>
                      <a:pt x="96" y="601"/>
                    </a:lnTo>
                    <a:lnTo>
                      <a:pt x="97" y="635"/>
                    </a:lnTo>
                    <a:lnTo>
                      <a:pt x="96" y="667"/>
                    </a:lnTo>
                    <a:lnTo>
                      <a:pt x="93" y="701"/>
                    </a:lnTo>
                    <a:lnTo>
                      <a:pt x="91" y="735"/>
                    </a:lnTo>
                    <a:lnTo>
                      <a:pt x="87" y="769"/>
                    </a:lnTo>
                    <a:lnTo>
                      <a:pt x="85" y="804"/>
                    </a:lnTo>
                    <a:lnTo>
                      <a:pt x="85" y="838"/>
                    </a:lnTo>
                    <a:lnTo>
                      <a:pt x="85" y="873"/>
                    </a:lnTo>
                    <a:lnTo>
                      <a:pt x="87" y="891"/>
                    </a:lnTo>
                    <a:lnTo>
                      <a:pt x="90" y="908"/>
                    </a:lnTo>
                    <a:lnTo>
                      <a:pt x="92" y="925"/>
                    </a:lnTo>
                    <a:lnTo>
                      <a:pt x="97" y="942"/>
                    </a:lnTo>
                    <a:lnTo>
                      <a:pt x="97" y="942"/>
                    </a:lnTo>
                    <a:lnTo>
                      <a:pt x="100" y="946"/>
                    </a:lnTo>
                    <a:lnTo>
                      <a:pt x="102" y="952"/>
                    </a:lnTo>
                    <a:lnTo>
                      <a:pt x="106" y="967"/>
                    </a:lnTo>
                    <a:lnTo>
                      <a:pt x="111" y="983"/>
                    </a:lnTo>
                    <a:lnTo>
                      <a:pt x="114" y="989"/>
                    </a:lnTo>
                    <a:lnTo>
                      <a:pt x="115" y="993"/>
                    </a:lnTo>
                    <a:lnTo>
                      <a:pt x="115" y="993"/>
                    </a:lnTo>
                    <a:lnTo>
                      <a:pt x="111" y="974"/>
                    </a:lnTo>
                    <a:lnTo>
                      <a:pt x="106" y="950"/>
                    </a:lnTo>
                    <a:lnTo>
                      <a:pt x="102" y="924"/>
                    </a:lnTo>
                    <a:lnTo>
                      <a:pt x="97" y="902"/>
                    </a:lnTo>
                    <a:lnTo>
                      <a:pt x="97" y="902"/>
                    </a:lnTo>
                    <a:lnTo>
                      <a:pt x="97" y="886"/>
                    </a:lnTo>
                    <a:lnTo>
                      <a:pt x="99" y="852"/>
                    </a:lnTo>
                    <a:lnTo>
                      <a:pt x="102" y="750"/>
                    </a:lnTo>
                    <a:lnTo>
                      <a:pt x="109" y="607"/>
                    </a:lnTo>
                    <a:lnTo>
                      <a:pt x="109" y="607"/>
                    </a:lnTo>
                    <a:lnTo>
                      <a:pt x="112" y="598"/>
                    </a:lnTo>
                    <a:lnTo>
                      <a:pt x="119" y="576"/>
                    </a:lnTo>
                    <a:lnTo>
                      <a:pt x="121" y="562"/>
                    </a:lnTo>
                    <a:lnTo>
                      <a:pt x="124" y="545"/>
                    </a:lnTo>
                    <a:lnTo>
                      <a:pt x="126" y="529"/>
                    </a:lnTo>
                    <a:lnTo>
                      <a:pt x="126" y="513"/>
                    </a:lnTo>
                    <a:lnTo>
                      <a:pt x="126" y="513"/>
                    </a:lnTo>
                    <a:lnTo>
                      <a:pt x="124" y="491"/>
                    </a:lnTo>
                    <a:lnTo>
                      <a:pt x="121" y="470"/>
                    </a:lnTo>
                    <a:lnTo>
                      <a:pt x="116" y="449"/>
                    </a:lnTo>
                    <a:lnTo>
                      <a:pt x="112" y="429"/>
                    </a:lnTo>
                    <a:lnTo>
                      <a:pt x="112" y="429"/>
                    </a:lnTo>
                    <a:lnTo>
                      <a:pt x="109" y="416"/>
                    </a:lnTo>
                    <a:lnTo>
                      <a:pt x="105" y="403"/>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 name="Google Shape;351;p28"/>
              <p:cNvSpPr/>
              <p:nvPr/>
            </p:nvSpPr>
            <p:spPr>
              <a:xfrm>
                <a:off x="9020176" y="3730625"/>
                <a:ext cx="338138" cy="60325"/>
              </a:xfrm>
              <a:custGeom>
                <a:avLst/>
                <a:gdLst/>
                <a:ahLst/>
                <a:cxnLst/>
                <a:rect l="l" t="t" r="r" b="b"/>
                <a:pathLst>
                  <a:path w="213" h="38" extrusionOk="0">
                    <a:moveTo>
                      <a:pt x="144" y="38"/>
                    </a:moveTo>
                    <a:lnTo>
                      <a:pt x="144" y="38"/>
                    </a:lnTo>
                    <a:lnTo>
                      <a:pt x="124" y="37"/>
                    </a:lnTo>
                    <a:lnTo>
                      <a:pt x="103" y="35"/>
                    </a:lnTo>
                    <a:lnTo>
                      <a:pt x="86" y="32"/>
                    </a:lnTo>
                    <a:lnTo>
                      <a:pt x="70" y="29"/>
                    </a:lnTo>
                    <a:lnTo>
                      <a:pt x="70" y="29"/>
                    </a:lnTo>
                    <a:lnTo>
                      <a:pt x="43" y="23"/>
                    </a:lnTo>
                    <a:lnTo>
                      <a:pt x="22" y="15"/>
                    </a:lnTo>
                    <a:lnTo>
                      <a:pt x="3" y="9"/>
                    </a:lnTo>
                    <a:lnTo>
                      <a:pt x="3" y="9"/>
                    </a:lnTo>
                    <a:lnTo>
                      <a:pt x="0" y="7"/>
                    </a:lnTo>
                    <a:lnTo>
                      <a:pt x="0" y="3"/>
                    </a:lnTo>
                    <a:lnTo>
                      <a:pt x="0" y="3"/>
                    </a:lnTo>
                    <a:lnTo>
                      <a:pt x="3" y="0"/>
                    </a:lnTo>
                    <a:lnTo>
                      <a:pt x="5" y="0"/>
                    </a:lnTo>
                    <a:lnTo>
                      <a:pt x="5" y="0"/>
                    </a:lnTo>
                    <a:lnTo>
                      <a:pt x="28" y="8"/>
                    </a:lnTo>
                    <a:lnTo>
                      <a:pt x="53" y="15"/>
                    </a:lnTo>
                    <a:lnTo>
                      <a:pt x="83" y="22"/>
                    </a:lnTo>
                    <a:lnTo>
                      <a:pt x="83" y="22"/>
                    </a:lnTo>
                    <a:lnTo>
                      <a:pt x="112" y="27"/>
                    </a:lnTo>
                    <a:lnTo>
                      <a:pt x="127" y="28"/>
                    </a:lnTo>
                    <a:lnTo>
                      <a:pt x="144" y="28"/>
                    </a:lnTo>
                    <a:lnTo>
                      <a:pt x="160" y="28"/>
                    </a:lnTo>
                    <a:lnTo>
                      <a:pt x="175" y="27"/>
                    </a:lnTo>
                    <a:lnTo>
                      <a:pt x="191" y="24"/>
                    </a:lnTo>
                    <a:lnTo>
                      <a:pt x="208" y="20"/>
                    </a:lnTo>
                    <a:lnTo>
                      <a:pt x="208" y="20"/>
                    </a:lnTo>
                    <a:lnTo>
                      <a:pt x="210" y="20"/>
                    </a:lnTo>
                    <a:lnTo>
                      <a:pt x="213" y="23"/>
                    </a:lnTo>
                    <a:lnTo>
                      <a:pt x="213" y="23"/>
                    </a:lnTo>
                    <a:lnTo>
                      <a:pt x="213" y="27"/>
                    </a:lnTo>
                    <a:lnTo>
                      <a:pt x="210" y="29"/>
                    </a:lnTo>
                    <a:lnTo>
                      <a:pt x="210" y="29"/>
                    </a:lnTo>
                    <a:lnTo>
                      <a:pt x="194" y="33"/>
                    </a:lnTo>
                    <a:lnTo>
                      <a:pt x="176" y="35"/>
                    </a:lnTo>
                    <a:lnTo>
                      <a:pt x="160" y="37"/>
                    </a:lnTo>
                    <a:lnTo>
                      <a:pt x="144" y="38"/>
                    </a:lnTo>
                    <a:lnTo>
                      <a:pt x="144" y="38"/>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2" name="Google Shape;352;p28"/>
              <p:cNvSpPr/>
              <p:nvPr/>
            </p:nvSpPr>
            <p:spPr>
              <a:xfrm>
                <a:off x="9234488" y="4086225"/>
                <a:ext cx="184150" cy="127000"/>
              </a:xfrm>
              <a:custGeom>
                <a:avLst/>
                <a:gdLst/>
                <a:ahLst/>
                <a:cxnLst/>
                <a:rect l="l" t="t" r="r" b="b"/>
                <a:pathLst>
                  <a:path w="116" h="80" extrusionOk="0">
                    <a:moveTo>
                      <a:pt x="116" y="72"/>
                    </a:moveTo>
                    <a:lnTo>
                      <a:pt x="116" y="72"/>
                    </a:lnTo>
                    <a:lnTo>
                      <a:pt x="114" y="75"/>
                    </a:lnTo>
                    <a:lnTo>
                      <a:pt x="113" y="78"/>
                    </a:lnTo>
                    <a:lnTo>
                      <a:pt x="111" y="79"/>
                    </a:lnTo>
                    <a:lnTo>
                      <a:pt x="108" y="80"/>
                    </a:lnTo>
                    <a:lnTo>
                      <a:pt x="6" y="80"/>
                    </a:lnTo>
                    <a:lnTo>
                      <a:pt x="6" y="80"/>
                    </a:lnTo>
                    <a:lnTo>
                      <a:pt x="4" y="79"/>
                    </a:lnTo>
                    <a:lnTo>
                      <a:pt x="1" y="78"/>
                    </a:lnTo>
                    <a:lnTo>
                      <a:pt x="0" y="75"/>
                    </a:lnTo>
                    <a:lnTo>
                      <a:pt x="0" y="72"/>
                    </a:lnTo>
                    <a:lnTo>
                      <a:pt x="0" y="7"/>
                    </a:lnTo>
                    <a:lnTo>
                      <a:pt x="0" y="7"/>
                    </a:lnTo>
                    <a:lnTo>
                      <a:pt x="0" y="5"/>
                    </a:lnTo>
                    <a:lnTo>
                      <a:pt x="1" y="2"/>
                    </a:lnTo>
                    <a:lnTo>
                      <a:pt x="4" y="0"/>
                    </a:lnTo>
                    <a:lnTo>
                      <a:pt x="7" y="0"/>
                    </a:lnTo>
                    <a:lnTo>
                      <a:pt x="108" y="0"/>
                    </a:lnTo>
                    <a:lnTo>
                      <a:pt x="108" y="0"/>
                    </a:lnTo>
                    <a:lnTo>
                      <a:pt x="111" y="0"/>
                    </a:lnTo>
                    <a:lnTo>
                      <a:pt x="113" y="2"/>
                    </a:lnTo>
                    <a:lnTo>
                      <a:pt x="114" y="5"/>
                    </a:lnTo>
                    <a:lnTo>
                      <a:pt x="116" y="9"/>
                    </a:lnTo>
                    <a:lnTo>
                      <a:pt x="116" y="7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3" name="Google Shape;353;p28"/>
              <p:cNvSpPr/>
              <p:nvPr/>
            </p:nvSpPr>
            <p:spPr>
              <a:xfrm>
                <a:off x="9275763" y="3181350"/>
                <a:ext cx="192088" cy="1030288"/>
              </a:xfrm>
              <a:custGeom>
                <a:avLst/>
                <a:gdLst/>
                <a:ahLst/>
                <a:cxnLst/>
                <a:rect l="l" t="t" r="r" b="b"/>
                <a:pathLst>
                  <a:path w="121" h="649" extrusionOk="0">
                    <a:moveTo>
                      <a:pt x="110" y="170"/>
                    </a:moveTo>
                    <a:lnTo>
                      <a:pt x="110" y="170"/>
                    </a:lnTo>
                    <a:lnTo>
                      <a:pt x="103" y="135"/>
                    </a:lnTo>
                    <a:lnTo>
                      <a:pt x="98" y="109"/>
                    </a:lnTo>
                    <a:lnTo>
                      <a:pt x="92" y="86"/>
                    </a:lnTo>
                    <a:lnTo>
                      <a:pt x="92" y="86"/>
                    </a:lnTo>
                    <a:lnTo>
                      <a:pt x="91" y="81"/>
                    </a:lnTo>
                    <a:lnTo>
                      <a:pt x="86" y="66"/>
                    </a:lnTo>
                    <a:lnTo>
                      <a:pt x="79" y="47"/>
                    </a:lnTo>
                    <a:lnTo>
                      <a:pt x="74" y="37"/>
                    </a:lnTo>
                    <a:lnTo>
                      <a:pt x="69" y="27"/>
                    </a:lnTo>
                    <a:lnTo>
                      <a:pt x="69" y="27"/>
                    </a:lnTo>
                    <a:lnTo>
                      <a:pt x="61" y="15"/>
                    </a:lnTo>
                    <a:lnTo>
                      <a:pt x="56" y="8"/>
                    </a:lnTo>
                    <a:lnTo>
                      <a:pt x="49" y="5"/>
                    </a:lnTo>
                    <a:lnTo>
                      <a:pt x="43" y="1"/>
                    </a:lnTo>
                    <a:lnTo>
                      <a:pt x="37" y="0"/>
                    </a:lnTo>
                    <a:lnTo>
                      <a:pt x="29" y="0"/>
                    </a:lnTo>
                    <a:lnTo>
                      <a:pt x="22" y="1"/>
                    </a:lnTo>
                    <a:lnTo>
                      <a:pt x="22" y="1"/>
                    </a:lnTo>
                    <a:lnTo>
                      <a:pt x="15" y="3"/>
                    </a:lnTo>
                    <a:lnTo>
                      <a:pt x="10" y="7"/>
                    </a:lnTo>
                    <a:lnTo>
                      <a:pt x="7" y="12"/>
                    </a:lnTo>
                    <a:lnTo>
                      <a:pt x="4" y="17"/>
                    </a:lnTo>
                    <a:lnTo>
                      <a:pt x="2" y="23"/>
                    </a:lnTo>
                    <a:lnTo>
                      <a:pt x="0" y="31"/>
                    </a:lnTo>
                    <a:lnTo>
                      <a:pt x="0" y="46"/>
                    </a:lnTo>
                    <a:lnTo>
                      <a:pt x="0" y="46"/>
                    </a:lnTo>
                    <a:lnTo>
                      <a:pt x="2" y="57"/>
                    </a:lnTo>
                    <a:lnTo>
                      <a:pt x="3" y="69"/>
                    </a:lnTo>
                    <a:lnTo>
                      <a:pt x="8" y="90"/>
                    </a:lnTo>
                    <a:lnTo>
                      <a:pt x="13" y="105"/>
                    </a:lnTo>
                    <a:lnTo>
                      <a:pt x="15" y="111"/>
                    </a:lnTo>
                    <a:lnTo>
                      <a:pt x="15" y="111"/>
                    </a:lnTo>
                    <a:lnTo>
                      <a:pt x="19" y="120"/>
                    </a:lnTo>
                    <a:lnTo>
                      <a:pt x="29" y="155"/>
                    </a:lnTo>
                    <a:lnTo>
                      <a:pt x="29" y="155"/>
                    </a:lnTo>
                    <a:lnTo>
                      <a:pt x="41" y="192"/>
                    </a:lnTo>
                    <a:lnTo>
                      <a:pt x="48" y="218"/>
                    </a:lnTo>
                    <a:lnTo>
                      <a:pt x="54" y="248"/>
                    </a:lnTo>
                    <a:lnTo>
                      <a:pt x="54" y="248"/>
                    </a:lnTo>
                    <a:lnTo>
                      <a:pt x="61" y="294"/>
                    </a:lnTo>
                    <a:lnTo>
                      <a:pt x="64" y="339"/>
                    </a:lnTo>
                    <a:lnTo>
                      <a:pt x="68" y="378"/>
                    </a:lnTo>
                    <a:lnTo>
                      <a:pt x="68" y="405"/>
                    </a:lnTo>
                    <a:lnTo>
                      <a:pt x="68" y="405"/>
                    </a:lnTo>
                    <a:lnTo>
                      <a:pt x="68" y="447"/>
                    </a:lnTo>
                    <a:lnTo>
                      <a:pt x="66" y="487"/>
                    </a:lnTo>
                    <a:lnTo>
                      <a:pt x="63" y="554"/>
                    </a:lnTo>
                    <a:lnTo>
                      <a:pt x="63" y="554"/>
                    </a:lnTo>
                    <a:lnTo>
                      <a:pt x="59" y="555"/>
                    </a:lnTo>
                    <a:lnTo>
                      <a:pt x="59" y="555"/>
                    </a:lnTo>
                    <a:lnTo>
                      <a:pt x="52" y="559"/>
                    </a:lnTo>
                    <a:lnTo>
                      <a:pt x="47" y="564"/>
                    </a:lnTo>
                    <a:lnTo>
                      <a:pt x="44" y="566"/>
                    </a:lnTo>
                    <a:lnTo>
                      <a:pt x="42" y="570"/>
                    </a:lnTo>
                    <a:lnTo>
                      <a:pt x="42" y="570"/>
                    </a:lnTo>
                    <a:lnTo>
                      <a:pt x="41" y="576"/>
                    </a:lnTo>
                    <a:lnTo>
                      <a:pt x="39" y="584"/>
                    </a:lnTo>
                    <a:lnTo>
                      <a:pt x="41" y="596"/>
                    </a:lnTo>
                    <a:lnTo>
                      <a:pt x="41" y="596"/>
                    </a:lnTo>
                    <a:lnTo>
                      <a:pt x="39" y="606"/>
                    </a:lnTo>
                    <a:lnTo>
                      <a:pt x="41" y="609"/>
                    </a:lnTo>
                    <a:lnTo>
                      <a:pt x="41" y="611"/>
                    </a:lnTo>
                    <a:lnTo>
                      <a:pt x="41" y="611"/>
                    </a:lnTo>
                    <a:lnTo>
                      <a:pt x="42" y="613"/>
                    </a:lnTo>
                    <a:lnTo>
                      <a:pt x="44" y="614"/>
                    </a:lnTo>
                    <a:lnTo>
                      <a:pt x="47" y="613"/>
                    </a:lnTo>
                    <a:lnTo>
                      <a:pt x="49" y="608"/>
                    </a:lnTo>
                    <a:lnTo>
                      <a:pt x="49" y="608"/>
                    </a:lnTo>
                    <a:lnTo>
                      <a:pt x="51" y="600"/>
                    </a:lnTo>
                    <a:lnTo>
                      <a:pt x="49" y="594"/>
                    </a:lnTo>
                    <a:lnTo>
                      <a:pt x="49" y="588"/>
                    </a:lnTo>
                    <a:lnTo>
                      <a:pt x="51" y="582"/>
                    </a:lnTo>
                    <a:lnTo>
                      <a:pt x="51" y="582"/>
                    </a:lnTo>
                    <a:lnTo>
                      <a:pt x="52" y="581"/>
                    </a:lnTo>
                    <a:lnTo>
                      <a:pt x="56" y="582"/>
                    </a:lnTo>
                    <a:lnTo>
                      <a:pt x="58" y="586"/>
                    </a:lnTo>
                    <a:lnTo>
                      <a:pt x="62" y="594"/>
                    </a:lnTo>
                    <a:lnTo>
                      <a:pt x="62" y="594"/>
                    </a:lnTo>
                    <a:lnTo>
                      <a:pt x="64" y="603"/>
                    </a:lnTo>
                    <a:lnTo>
                      <a:pt x="67" y="611"/>
                    </a:lnTo>
                    <a:lnTo>
                      <a:pt x="67" y="620"/>
                    </a:lnTo>
                    <a:lnTo>
                      <a:pt x="68" y="626"/>
                    </a:lnTo>
                    <a:lnTo>
                      <a:pt x="68" y="626"/>
                    </a:lnTo>
                    <a:lnTo>
                      <a:pt x="67" y="639"/>
                    </a:lnTo>
                    <a:lnTo>
                      <a:pt x="67" y="644"/>
                    </a:lnTo>
                    <a:lnTo>
                      <a:pt x="67" y="645"/>
                    </a:lnTo>
                    <a:lnTo>
                      <a:pt x="68" y="647"/>
                    </a:lnTo>
                    <a:lnTo>
                      <a:pt x="68" y="647"/>
                    </a:lnTo>
                    <a:lnTo>
                      <a:pt x="72" y="647"/>
                    </a:lnTo>
                    <a:lnTo>
                      <a:pt x="73" y="644"/>
                    </a:lnTo>
                    <a:lnTo>
                      <a:pt x="76" y="637"/>
                    </a:lnTo>
                    <a:lnTo>
                      <a:pt x="76" y="635"/>
                    </a:lnTo>
                    <a:lnTo>
                      <a:pt x="76" y="635"/>
                    </a:lnTo>
                    <a:lnTo>
                      <a:pt x="76" y="644"/>
                    </a:lnTo>
                    <a:lnTo>
                      <a:pt x="77" y="648"/>
                    </a:lnTo>
                    <a:lnTo>
                      <a:pt x="78" y="649"/>
                    </a:lnTo>
                    <a:lnTo>
                      <a:pt x="78" y="649"/>
                    </a:lnTo>
                    <a:lnTo>
                      <a:pt x="81" y="648"/>
                    </a:lnTo>
                    <a:lnTo>
                      <a:pt x="83" y="645"/>
                    </a:lnTo>
                    <a:lnTo>
                      <a:pt x="85" y="635"/>
                    </a:lnTo>
                    <a:lnTo>
                      <a:pt x="85" y="635"/>
                    </a:lnTo>
                    <a:lnTo>
                      <a:pt x="86" y="642"/>
                    </a:lnTo>
                    <a:lnTo>
                      <a:pt x="87" y="644"/>
                    </a:lnTo>
                    <a:lnTo>
                      <a:pt x="87" y="645"/>
                    </a:lnTo>
                    <a:lnTo>
                      <a:pt x="87" y="645"/>
                    </a:lnTo>
                    <a:lnTo>
                      <a:pt x="90" y="644"/>
                    </a:lnTo>
                    <a:lnTo>
                      <a:pt x="90" y="643"/>
                    </a:lnTo>
                    <a:lnTo>
                      <a:pt x="92" y="639"/>
                    </a:lnTo>
                    <a:lnTo>
                      <a:pt x="92" y="626"/>
                    </a:lnTo>
                    <a:lnTo>
                      <a:pt x="92" y="626"/>
                    </a:lnTo>
                    <a:lnTo>
                      <a:pt x="93" y="630"/>
                    </a:lnTo>
                    <a:lnTo>
                      <a:pt x="96" y="630"/>
                    </a:lnTo>
                    <a:lnTo>
                      <a:pt x="96" y="630"/>
                    </a:lnTo>
                    <a:lnTo>
                      <a:pt x="97" y="629"/>
                    </a:lnTo>
                    <a:lnTo>
                      <a:pt x="98" y="625"/>
                    </a:lnTo>
                    <a:lnTo>
                      <a:pt x="98" y="614"/>
                    </a:lnTo>
                    <a:lnTo>
                      <a:pt x="97" y="598"/>
                    </a:lnTo>
                    <a:lnTo>
                      <a:pt x="97" y="598"/>
                    </a:lnTo>
                    <a:lnTo>
                      <a:pt x="93" y="585"/>
                    </a:lnTo>
                    <a:lnTo>
                      <a:pt x="90" y="574"/>
                    </a:lnTo>
                    <a:lnTo>
                      <a:pt x="85" y="562"/>
                    </a:lnTo>
                    <a:lnTo>
                      <a:pt x="83" y="562"/>
                    </a:lnTo>
                    <a:lnTo>
                      <a:pt x="83" y="562"/>
                    </a:lnTo>
                    <a:lnTo>
                      <a:pt x="95" y="510"/>
                    </a:lnTo>
                    <a:lnTo>
                      <a:pt x="107" y="442"/>
                    </a:lnTo>
                    <a:lnTo>
                      <a:pt x="112" y="405"/>
                    </a:lnTo>
                    <a:lnTo>
                      <a:pt x="116" y="369"/>
                    </a:lnTo>
                    <a:lnTo>
                      <a:pt x="120" y="334"/>
                    </a:lnTo>
                    <a:lnTo>
                      <a:pt x="121" y="302"/>
                    </a:lnTo>
                    <a:lnTo>
                      <a:pt x="121" y="302"/>
                    </a:lnTo>
                    <a:lnTo>
                      <a:pt x="120" y="270"/>
                    </a:lnTo>
                    <a:lnTo>
                      <a:pt x="117" y="235"/>
                    </a:lnTo>
                    <a:lnTo>
                      <a:pt x="113" y="201"/>
                    </a:lnTo>
                    <a:lnTo>
                      <a:pt x="110" y="170"/>
                    </a:lnTo>
                    <a:lnTo>
                      <a:pt x="110" y="17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4" name="Google Shape;354;p28"/>
              <p:cNvSpPr/>
              <p:nvPr/>
            </p:nvSpPr>
            <p:spPr>
              <a:xfrm>
                <a:off x="9118601" y="3095625"/>
                <a:ext cx="147638" cy="128588"/>
              </a:xfrm>
              <a:custGeom>
                <a:avLst/>
                <a:gdLst/>
                <a:ahLst/>
                <a:cxnLst/>
                <a:rect l="l" t="t" r="r" b="b"/>
                <a:pathLst>
                  <a:path w="93" h="81" extrusionOk="0">
                    <a:moveTo>
                      <a:pt x="21" y="13"/>
                    </a:moveTo>
                    <a:lnTo>
                      <a:pt x="21" y="13"/>
                    </a:lnTo>
                    <a:lnTo>
                      <a:pt x="14" y="27"/>
                    </a:lnTo>
                    <a:lnTo>
                      <a:pt x="6" y="41"/>
                    </a:lnTo>
                    <a:lnTo>
                      <a:pt x="4" y="49"/>
                    </a:lnTo>
                    <a:lnTo>
                      <a:pt x="1" y="56"/>
                    </a:lnTo>
                    <a:lnTo>
                      <a:pt x="1" y="56"/>
                    </a:lnTo>
                    <a:lnTo>
                      <a:pt x="0" y="62"/>
                    </a:lnTo>
                    <a:lnTo>
                      <a:pt x="0" y="69"/>
                    </a:lnTo>
                    <a:lnTo>
                      <a:pt x="2" y="75"/>
                    </a:lnTo>
                    <a:lnTo>
                      <a:pt x="5" y="79"/>
                    </a:lnTo>
                    <a:lnTo>
                      <a:pt x="5" y="79"/>
                    </a:lnTo>
                    <a:lnTo>
                      <a:pt x="8" y="80"/>
                    </a:lnTo>
                    <a:lnTo>
                      <a:pt x="10" y="81"/>
                    </a:lnTo>
                    <a:lnTo>
                      <a:pt x="16" y="80"/>
                    </a:lnTo>
                    <a:lnTo>
                      <a:pt x="24" y="76"/>
                    </a:lnTo>
                    <a:lnTo>
                      <a:pt x="31" y="70"/>
                    </a:lnTo>
                    <a:lnTo>
                      <a:pt x="31" y="70"/>
                    </a:lnTo>
                    <a:lnTo>
                      <a:pt x="43" y="59"/>
                    </a:lnTo>
                    <a:lnTo>
                      <a:pt x="54" y="47"/>
                    </a:lnTo>
                    <a:lnTo>
                      <a:pt x="72" y="25"/>
                    </a:lnTo>
                    <a:lnTo>
                      <a:pt x="72" y="25"/>
                    </a:lnTo>
                    <a:lnTo>
                      <a:pt x="84" y="10"/>
                    </a:lnTo>
                    <a:lnTo>
                      <a:pt x="93" y="2"/>
                    </a:lnTo>
                    <a:lnTo>
                      <a:pt x="80" y="0"/>
                    </a:lnTo>
                    <a:lnTo>
                      <a:pt x="80" y="0"/>
                    </a:lnTo>
                    <a:lnTo>
                      <a:pt x="73" y="11"/>
                    </a:lnTo>
                    <a:lnTo>
                      <a:pt x="55" y="35"/>
                    </a:lnTo>
                    <a:lnTo>
                      <a:pt x="55" y="35"/>
                    </a:lnTo>
                    <a:lnTo>
                      <a:pt x="44" y="50"/>
                    </a:lnTo>
                    <a:lnTo>
                      <a:pt x="44" y="50"/>
                    </a:lnTo>
                    <a:lnTo>
                      <a:pt x="33" y="61"/>
                    </a:lnTo>
                    <a:lnTo>
                      <a:pt x="23" y="70"/>
                    </a:lnTo>
                    <a:lnTo>
                      <a:pt x="19" y="72"/>
                    </a:lnTo>
                    <a:lnTo>
                      <a:pt x="15" y="75"/>
                    </a:lnTo>
                    <a:lnTo>
                      <a:pt x="11" y="75"/>
                    </a:lnTo>
                    <a:lnTo>
                      <a:pt x="9" y="74"/>
                    </a:lnTo>
                    <a:lnTo>
                      <a:pt x="9" y="74"/>
                    </a:lnTo>
                    <a:lnTo>
                      <a:pt x="6" y="70"/>
                    </a:lnTo>
                    <a:lnTo>
                      <a:pt x="5" y="66"/>
                    </a:lnTo>
                    <a:lnTo>
                      <a:pt x="5" y="60"/>
                    </a:lnTo>
                    <a:lnTo>
                      <a:pt x="6" y="54"/>
                    </a:lnTo>
                    <a:lnTo>
                      <a:pt x="6" y="54"/>
                    </a:lnTo>
                    <a:lnTo>
                      <a:pt x="10" y="40"/>
                    </a:lnTo>
                    <a:lnTo>
                      <a:pt x="15" y="27"/>
                    </a:lnTo>
                    <a:lnTo>
                      <a:pt x="21" y="13"/>
                    </a:lnTo>
                    <a:lnTo>
                      <a:pt x="21" y="13"/>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5" name="Google Shape;355;p28"/>
              <p:cNvSpPr/>
              <p:nvPr/>
            </p:nvSpPr>
            <p:spPr>
              <a:xfrm>
                <a:off x="9124951" y="2935288"/>
                <a:ext cx="123825" cy="282575"/>
              </a:xfrm>
              <a:custGeom>
                <a:avLst/>
                <a:gdLst/>
                <a:ahLst/>
                <a:cxnLst/>
                <a:rect l="l" t="t" r="r" b="b"/>
                <a:pathLst>
                  <a:path w="78" h="178" extrusionOk="0">
                    <a:moveTo>
                      <a:pt x="78" y="108"/>
                    </a:moveTo>
                    <a:lnTo>
                      <a:pt x="66" y="0"/>
                    </a:lnTo>
                    <a:lnTo>
                      <a:pt x="26" y="50"/>
                    </a:lnTo>
                    <a:lnTo>
                      <a:pt x="26" y="50"/>
                    </a:lnTo>
                    <a:lnTo>
                      <a:pt x="21" y="79"/>
                    </a:lnTo>
                    <a:lnTo>
                      <a:pt x="19" y="101"/>
                    </a:lnTo>
                    <a:lnTo>
                      <a:pt x="17" y="114"/>
                    </a:lnTo>
                    <a:lnTo>
                      <a:pt x="17" y="114"/>
                    </a:lnTo>
                    <a:lnTo>
                      <a:pt x="9" y="134"/>
                    </a:lnTo>
                    <a:lnTo>
                      <a:pt x="9" y="134"/>
                    </a:lnTo>
                    <a:lnTo>
                      <a:pt x="2" y="150"/>
                    </a:lnTo>
                    <a:lnTo>
                      <a:pt x="0" y="160"/>
                    </a:lnTo>
                    <a:lnTo>
                      <a:pt x="0" y="160"/>
                    </a:lnTo>
                    <a:lnTo>
                      <a:pt x="0" y="166"/>
                    </a:lnTo>
                    <a:lnTo>
                      <a:pt x="0" y="172"/>
                    </a:lnTo>
                    <a:lnTo>
                      <a:pt x="1" y="175"/>
                    </a:lnTo>
                    <a:lnTo>
                      <a:pt x="2" y="177"/>
                    </a:lnTo>
                    <a:lnTo>
                      <a:pt x="5" y="178"/>
                    </a:lnTo>
                    <a:lnTo>
                      <a:pt x="7" y="178"/>
                    </a:lnTo>
                    <a:lnTo>
                      <a:pt x="7" y="178"/>
                    </a:lnTo>
                    <a:lnTo>
                      <a:pt x="11" y="178"/>
                    </a:lnTo>
                    <a:lnTo>
                      <a:pt x="15" y="176"/>
                    </a:lnTo>
                    <a:lnTo>
                      <a:pt x="25" y="170"/>
                    </a:lnTo>
                    <a:lnTo>
                      <a:pt x="35" y="161"/>
                    </a:lnTo>
                    <a:lnTo>
                      <a:pt x="41" y="153"/>
                    </a:lnTo>
                    <a:lnTo>
                      <a:pt x="41" y="153"/>
                    </a:lnTo>
                    <a:lnTo>
                      <a:pt x="78" y="108"/>
                    </a:lnTo>
                    <a:lnTo>
                      <a:pt x="78" y="108"/>
                    </a:lnTo>
                    <a:lnTo>
                      <a:pt x="78" y="108"/>
                    </a:lnTo>
                    <a:lnTo>
                      <a:pt x="78" y="108"/>
                    </a:lnTo>
                    <a:lnTo>
                      <a:pt x="78" y="10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6" name="Google Shape;356;p28"/>
              <p:cNvSpPr/>
              <p:nvPr/>
            </p:nvSpPr>
            <p:spPr>
              <a:xfrm>
                <a:off x="9155113" y="2933700"/>
                <a:ext cx="87313" cy="182563"/>
              </a:xfrm>
              <a:custGeom>
                <a:avLst/>
                <a:gdLst/>
                <a:ahLst/>
                <a:cxnLst/>
                <a:rect l="l" t="t" r="r" b="b"/>
                <a:pathLst>
                  <a:path w="55" h="115" extrusionOk="0">
                    <a:moveTo>
                      <a:pt x="0" y="68"/>
                    </a:moveTo>
                    <a:lnTo>
                      <a:pt x="51" y="0"/>
                    </a:lnTo>
                    <a:lnTo>
                      <a:pt x="55" y="58"/>
                    </a:lnTo>
                    <a:lnTo>
                      <a:pt x="0" y="115"/>
                    </a:lnTo>
                    <a:lnTo>
                      <a:pt x="0" y="6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7" name="Google Shape;357;p28"/>
              <p:cNvSpPr/>
              <p:nvPr/>
            </p:nvSpPr>
            <p:spPr>
              <a:xfrm>
                <a:off x="9031288" y="2763838"/>
                <a:ext cx="46038" cy="193675"/>
              </a:xfrm>
              <a:custGeom>
                <a:avLst/>
                <a:gdLst/>
                <a:ahLst/>
                <a:cxnLst/>
                <a:rect l="l" t="t" r="r" b="b"/>
                <a:pathLst>
                  <a:path w="29" h="122" extrusionOk="0">
                    <a:moveTo>
                      <a:pt x="26" y="122"/>
                    </a:moveTo>
                    <a:lnTo>
                      <a:pt x="26" y="122"/>
                    </a:lnTo>
                    <a:lnTo>
                      <a:pt x="20" y="112"/>
                    </a:lnTo>
                    <a:lnTo>
                      <a:pt x="13" y="101"/>
                    </a:lnTo>
                    <a:lnTo>
                      <a:pt x="7" y="87"/>
                    </a:lnTo>
                    <a:lnTo>
                      <a:pt x="2" y="69"/>
                    </a:lnTo>
                    <a:lnTo>
                      <a:pt x="0" y="60"/>
                    </a:lnTo>
                    <a:lnTo>
                      <a:pt x="0" y="50"/>
                    </a:lnTo>
                    <a:lnTo>
                      <a:pt x="0" y="40"/>
                    </a:lnTo>
                    <a:lnTo>
                      <a:pt x="2" y="31"/>
                    </a:lnTo>
                    <a:lnTo>
                      <a:pt x="5" y="21"/>
                    </a:lnTo>
                    <a:lnTo>
                      <a:pt x="10" y="11"/>
                    </a:lnTo>
                    <a:lnTo>
                      <a:pt x="10" y="11"/>
                    </a:lnTo>
                    <a:lnTo>
                      <a:pt x="15" y="4"/>
                    </a:lnTo>
                    <a:lnTo>
                      <a:pt x="19" y="0"/>
                    </a:lnTo>
                    <a:lnTo>
                      <a:pt x="21" y="0"/>
                    </a:lnTo>
                    <a:lnTo>
                      <a:pt x="22" y="1"/>
                    </a:lnTo>
                    <a:lnTo>
                      <a:pt x="25" y="5"/>
                    </a:lnTo>
                    <a:lnTo>
                      <a:pt x="26" y="13"/>
                    </a:lnTo>
                    <a:lnTo>
                      <a:pt x="27" y="23"/>
                    </a:lnTo>
                    <a:lnTo>
                      <a:pt x="29" y="47"/>
                    </a:lnTo>
                    <a:lnTo>
                      <a:pt x="29" y="73"/>
                    </a:lnTo>
                    <a:lnTo>
                      <a:pt x="27" y="97"/>
                    </a:lnTo>
                    <a:lnTo>
                      <a:pt x="26" y="122"/>
                    </a:lnTo>
                    <a:lnTo>
                      <a:pt x="26" y="122"/>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8" name="Google Shape;358;p28"/>
              <p:cNvSpPr/>
              <p:nvPr/>
            </p:nvSpPr>
            <p:spPr>
              <a:xfrm>
                <a:off x="9224963" y="3060700"/>
                <a:ext cx="50800" cy="87313"/>
              </a:xfrm>
              <a:custGeom>
                <a:avLst/>
                <a:gdLst/>
                <a:ahLst/>
                <a:cxnLst/>
                <a:rect l="l" t="t" r="r" b="b"/>
                <a:pathLst>
                  <a:path w="32" h="55" extrusionOk="0">
                    <a:moveTo>
                      <a:pt x="0" y="0"/>
                    </a:moveTo>
                    <a:lnTo>
                      <a:pt x="0" y="0"/>
                    </a:lnTo>
                    <a:lnTo>
                      <a:pt x="0" y="8"/>
                    </a:lnTo>
                    <a:lnTo>
                      <a:pt x="2" y="23"/>
                    </a:lnTo>
                    <a:lnTo>
                      <a:pt x="5" y="33"/>
                    </a:lnTo>
                    <a:lnTo>
                      <a:pt x="8" y="42"/>
                    </a:lnTo>
                    <a:lnTo>
                      <a:pt x="13" y="49"/>
                    </a:lnTo>
                    <a:lnTo>
                      <a:pt x="17" y="52"/>
                    </a:lnTo>
                    <a:lnTo>
                      <a:pt x="21" y="54"/>
                    </a:lnTo>
                    <a:lnTo>
                      <a:pt x="21" y="54"/>
                    </a:lnTo>
                    <a:lnTo>
                      <a:pt x="25" y="55"/>
                    </a:lnTo>
                    <a:lnTo>
                      <a:pt x="27" y="55"/>
                    </a:lnTo>
                    <a:lnTo>
                      <a:pt x="30" y="54"/>
                    </a:lnTo>
                    <a:lnTo>
                      <a:pt x="31" y="52"/>
                    </a:lnTo>
                    <a:lnTo>
                      <a:pt x="32" y="48"/>
                    </a:lnTo>
                    <a:lnTo>
                      <a:pt x="32" y="44"/>
                    </a:lnTo>
                    <a:lnTo>
                      <a:pt x="30" y="33"/>
                    </a:lnTo>
                    <a:lnTo>
                      <a:pt x="25" y="22"/>
                    </a:lnTo>
                    <a:lnTo>
                      <a:pt x="18" y="12"/>
                    </a:lnTo>
                    <a:lnTo>
                      <a:pt x="13" y="8"/>
                    </a:lnTo>
                    <a:lnTo>
                      <a:pt x="10" y="4"/>
                    </a:lnTo>
                    <a:lnTo>
                      <a:pt x="5" y="1"/>
                    </a:lnTo>
                    <a:lnTo>
                      <a:pt x="0" y="0"/>
                    </a:lnTo>
                    <a:lnTo>
                      <a:pt x="0" y="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9" name="Google Shape;359;p28"/>
              <p:cNvSpPr/>
              <p:nvPr/>
            </p:nvSpPr>
            <p:spPr>
              <a:xfrm>
                <a:off x="9305926" y="3201988"/>
                <a:ext cx="6350" cy="20638"/>
              </a:xfrm>
              <a:custGeom>
                <a:avLst/>
                <a:gdLst/>
                <a:ahLst/>
                <a:cxnLst/>
                <a:rect l="l" t="t" r="r" b="b"/>
                <a:pathLst>
                  <a:path w="4" h="13" extrusionOk="0">
                    <a:moveTo>
                      <a:pt x="4" y="13"/>
                    </a:moveTo>
                    <a:lnTo>
                      <a:pt x="3" y="13"/>
                    </a:lnTo>
                    <a:lnTo>
                      <a:pt x="3" y="13"/>
                    </a:lnTo>
                    <a:lnTo>
                      <a:pt x="3" y="12"/>
                    </a:lnTo>
                    <a:lnTo>
                      <a:pt x="3" y="12"/>
                    </a:lnTo>
                    <a:lnTo>
                      <a:pt x="0" y="0"/>
                    </a:lnTo>
                    <a:lnTo>
                      <a:pt x="0" y="0"/>
                    </a:lnTo>
                    <a:lnTo>
                      <a:pt x="4" y="10"/>
                    </a:lnTo>
                    <a:lnTo>
                      <a:pt x="4" y="10"/>
                    </a:lnTo>
                    <a:lnTo>
                      <a:pt x="4" y="13"/>
                    </a:lnTo>
                    <a:lnTo>
                      <a:pt x="4" y="1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0" name="Google Shape;360;p28"/>
              <p:cNvSpPr/>
              <p:nvPr/>
            </p:nvSpPr>
            <p:spPr>
              <a:xfrm>
                <a:off x="9305926" y="3201988"/>
                <a:ext cx="6350" cy="20638"/>
              </a:xfrm>
              <a:custGeom>
                <a:avLst/>
                <a:gdLst/>
                <a:ahLst/>
                <a:cxnLst/>
                <a:rect l="l" t="t" r="r" b="b"/>
                <a:pathLst>
                  <a:path w="4" h="13" extrusionOk="0">
                    <a:moveTo>
                      <a:pt x="4" y="13"/>
                    </a:moveTo>
                    <a:lnTo>
                      <a:pt x="3" y="13"/>
                    </a:lnTo>
                    <a:lnTo>
                      <a:pt x="3" y="13"/>
                    </a:lnTo>
                    <a:lnTo>
                      <a:pt x="3" y="12"/>
                    </a:lnTo>
                    <a:lnTo>
                      <a:pt x="3" y="12"/>
                    </a:lnTo>
                    <a:lnTo>
                      <a:pt x="0" y="0"/>
                    </a:lnTo>
                    <a:lnTo>
                      <a:pt x="0" y="0"/>
                    </a:lnTo>
                    <a:lnTo>
                      <a:pt x="4" y="10"/>
                    </a:lnTo>
                    <a:lnTo>
                      <a:pt x="4" y="10"/>
                    </a:lnTo>
                    <a:lnTo>
                      <a:pt x="4" y="13"/>
                    </a:lnTo>
                    <a:lnTo>
                      <a:pt x="4" y="1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1" name="Google Shape;361;p28"/>
              <p:cNvSpPr/>
              <p:nvPr/>
            </p:nvSpPr>
            <p:spPr>
              <a:xfrm>
                <a:off x="9031288" y="2695575"/>
                <a:ext cx="374650" cy="658813"/>
              </a:xfrm>
              <a:custGeom>
                <a:avLst/>
                <a:gdLst/>
                <a:ahLst/>
                <a:cxnLst/>
                <a:rect l="l" t="t" r="r" b="b"/>
                <a:pathLst>
                  <a:path w="236" h="415" extrusionOk="0">
                    <a:moveTo>
                      <a:pt x="235" y="410"/>
                    </a:moveTo>
                    <a:lnTo>
                      <a:pt x="235" y="410"/>
                    </a:lnTo>
                    <a:lnTo>
                      <a:pt x="228" y="405"/>
                    </a:lnTo>
                    <a:lnTo>
                      <a:pt x="223" y="397"/>
                    </a:lnTo>
                    <a:lnTo>
                      <a:pt x="217" y="389"/>
                    </a:lnTo>
                    <a:lnTo>
                      <a:pt x="213" y="375"/>
                    </a:lnTo>
                    <a:lnTo>
                      <a:pt x="213" y="375"/>
                    </a:lnTo>
                    <a:lnTo>
                      <a:pt x="211" y="362"/>
                    </a:lnTo>
                    <a:lnTo>
                      <a:pt x="206" y="352"/>
                    </a:lnTo>
                    <a:lnTo>
                      <a:pt x="201" y="345"/>
                    </a:lnTo>
                    <a:lnTo>
                      <a:pt x="196" y="338"/>
                    </a:lnTo>
                    <a:lnTo>
                      <a:pt x="191" y="334"/>
                    </a:lnTo>
                    <a:lnTo>
                      <a:pt x="186" y="331"/>
                    </a:lnTo>
                    <a:lnTo>
                      <a:pt x="181" y="329"/>
                    </a:lnTo>
                    <a:lnTo>
                      <a:pt x="181" y="329"/>
                    </a:lnTo>
                    <a:lnTo>
                      <a:pt x="186" y="322"/>
                    </a:lnTo>
                    <a:lnTo>
                      <a:pt x="186" y="322"/>
                    </a:lnTo>
                    <a:lnTo>
                      <a:pt x="188" y="317"/>
                    </a:lnTo>
                    <a:lnTo>
                      <a:pt x="188" y="313"/>
                    </a:lnTo>
                    <a:lnTo>
                      <a:pt x="188" y="308"/>
                    </a:lnTo>
                    <a:lnTo>
                      <a:pt x="188" y="306"/>
                    </a:lnTo>
                    <a:lnTo>
                      <a:pt x="184" y="301"/>
                    </a:lnTo>
                    <a:lnTo>
                      <a:pt x="181" y="298"/>
                    </a:lnTo>
                    <a:lnTo>
                      <a:pt x="181" y="298"/>
                    </a:lnTo>
                    <a:lnTo>
                      <a:pt x="181" y="288"/>
                    </a:lnTo>
                    <a:lnTo>
                      <a:pt x="179" y="279"/>
                    </a:lnTo>
                    <a:lnTo>
                      <a:pt x="177" y="273"/>
                    </a:lnTo>
                    <a:lnTo>
                      <a:pt x="176" y="270"/>
                    </a:lnTo>
                    <a:lnTo>
                      <a:pt x="174" y="269"/>
                    </a:lnTo>
                    <a:lnTo>
                      <a:pt x="174" y="269"/>
                    </a:lnTo>
                    <a:lnTo>
                      <a:pt x="173" y="268"/>
                    </a:lnTo>
                    <a:lnTo>
                      <a:pt x="173" y="268"/>
                    </a:lnTo>
                    <a:lnTo>
                      <a:pt x="176" y="260"/>
                    </a:lnTo>
                    <a:lnTo>
                      <a:pt x="178" y="253"/>
                    </a:lnTo>
                    <a:lnTo>
                      <a:pt x="178" y="244"/>
                    </a:lnTo>
                    <a:lnTo>
                      <a:pt x="177" y="235"/>
                    </a:lnTo>
                    <a:lnTo>
                      <a:pt x="177" y="235"/>
                    </a:lnTo>
                    <a:lnTo>
                      <a:pt x="171" y="223"/>
                    </a:lnTo>
                    <a:lnTo>
                      <a:pt x="171" y="223"/>
                    </a:lnTo>
                    <a:lnTo>
                      <a:pt x="174" y="204"/>
                    </a:lnTo>
                    <a:lnTo>
                      <a:pt x="174" y="204"/>
                    </a:lnTo>
                    <a:lnTo>
                      <a:pt x="177" y="199"/>
                    </a:lnTo>
                    <a:lnTo>
                      <a:pt x="183" y="182"/>
                    </a:lnTo>
                    <a:lnTo>
                      <a:pt x="188" y="160"/>
                    </a:lnTo>
                    <a:lnTo>
                      <a:pt x="191" y="146"/>
                    </a:lnTo>
                    <a:lnTo>
                      <a:pt x="192" y="131"/>
                    </a:lnTo>
                    <a:lnTo>
                      <a:pt x="193" y="116"/>
                    </a:lnTo>
                    <a:lnTo>
                      <a:pt x="192" y="100"/>
                    </a:lnTo>
                    <a:lnTo>
                      <a:pt x="188" y="84"/>
                    </a:lnTo>
                    <a:lnTo>
                      <a:pt x="183" y="68"/>
                    </a:lnTo>
                    <a:lnTo>
                      <a:pt x="176" y="53"/>
                    </a:lnTo>
                    <a:lnTo>
                      <a:pt x="164" y="38"/>
                    </a:lnTo>
                    <a:lnTo>
                      <a:pt x="158" y="32"/>
                    </a:lnTo>
                    <a:lnTo>
                      <a:pt x="151" y="25"/>
                    </a:lnTo>
                    <a:lnTo>
                      <a:pt x="143" y="19"/>
                    </a:lnTo>
                    <a:lnTo>
                      <a:pt x="133" y="13"/>
                    </a:lnTo>
                    <a:lnTo>
                      <a:pt x="133" y="13"/>
                    </a:lnTo>
                    <a:lnTo>
                      <a:pt x="122" y="7"/>
                    </a:lnTo>
                    <a:lnTo>
                      <a:pt x="110" y="3"/>
                    </a:lnTo>
                    <a:lnTo>
                      <a:pt x="99" y="0"/>
                    </a:lnTo>
                    <a:lnTo>
                      <a:pt x="88" y="0"/>
                    </a:lnTo>
                    <a:lnTo>
                      <a:pt x="78" y="2"/>
                    </a:lnTo>
                    <a:lnTo>
                      <a:pt x="68" y="4"/>
                    </a:lnTo>
                    <a:lnTo>
                      <a:pt x="59" y="8"/>
                    </a:lnTo>
                    <a:lnTo>
                      <a:pt x="50" y="12"/>
                    </a:lnTo>
                    <a:lnTo>
                      <a:pt x="42" y="18"/>
                    </a:lnTo>
                    <a:lnTo>
                      <a:pt x="35" y="24"/>
                    </a:lnTo>
                    <a:lnTo>
                      <a:pt x="21" y="37"/>
                    </a:lnTo>
                    <a:lnTo>
                      <a:pt x="11" y="51"/>
                    </a:lnTo>
                    <a:lnTo>
                      <a:pt x="3" y="63"/>
                    </a:lnTo>
                    <a:lnTo>
                      <a:pt x="3" y="63"/>
                    </a:lnTo>
                    <a:lnTo>
                      <a:pt x="1" y="69"/>
                    </a:lnTo>
                    <a:lnTo>
                      <a:pt x="0" y="74"/>
                    </a:lnTo>
                    <a:lnTo>
                      <a:pt x="0" y="78"/>
                    </a:lnTo>
                    <a:lnTo>
                      <a:pt x="1" y="79"/>
                    </a:lnTo>
                    <a:lnTo>
                      <a:pt x="1" y="79"/>
                    </a:lnTo>
                    <a:lnTo>
                      <a:pt x="8" y="82"/>
                    </a:lnTo>
                    <a:lnTo>
                      <a:pt x="16" y="82"/>
                    </a:lnTo>
                    <a:lnTo>
                      <a:pt x="24" y="82"/>
                    </a:lnTo>
                    <a:lnTo>
                      <a:pt x="31" y="81"/>
                    </a:lnTo>
                    <a:lnTo>
                      <a:pt x="45" y="78"/>
                    </a:lnTo>
                    <a:lnTo>
                      <a:pt x="59" y="77"/>
                    </a:lnTo>
                    <a:lnTo>
                      <a:pt x="59" y="77"/>
                    </a:lnTo>
                    <a:lnTo>
                      <a:pt x="65" y="77"/>
                    </a:lnTo>
                    <a:lnTo>
                      <a:pt x="70" y="78"/>
                    </a:lnTo>
                    <a:lnTo>
                      <a:pt x="75" y="79"/>
                    </a:lnTo>
                    <a:lnTo>
                      <a:pt x="81" y="83"/>
                    </a:lnTo>
                    <a:lnTo>
                      <a:pt x="86" y="87"/>
                    </a:lnTo>
                    <a:lnTo>
                      <a:pt x="91" y="93"/>
                    </a:lnTo>
                    <a:lnTo>
                      <a:pt x="98" y="102"/>
                    </a:lnTo>
                    <a:lnTo>
                      <a:pt x="103" y="111"/>
                    </a:lnTo>
                    <a:lnTo>
                      <a:pt x="103" y="111"/>
                    </a:lnTo>
                    <a:lnTo>
                      <a:pt x="113" y="133"/>
                    </a:lnTo>
                    <a:lnTo>
                      <a:pt x="120" y="151"/>
                    </a:lnTo>
                    <a:lnTo>
                      <a:pt x="125" y="166"/>
                    </a:lnTo>
                    <a:lnTo>
                      <a:pt x="128" y="179"/>
                    </a:lnTo>
                    <a:lnTo>
                      <a:pt x="129" y="189"/>
                    </a:lnTo>
                    <a:lnTo>
                      <a:pt x="128" y="199"/>
                    </a:lnTo>
                    <a:lnTo>
                      <a:pt x="127" y="206"/>
                    </a:lnTo>
                    <a:lnTo>
                      <a:pt x="123" y="215"/>
                    </a:lnTo>
                    <a:lnTo>
                      <a:pt x="123" y="215"/>
                    </a:lnTo>
                    <a:lnTo>
                      <a:pt x="122" y="220"/>
                    </a:lnTo>
                    <a:lnTo>
                      <a:pt x="120" y="228"/>
                    </a:lnTo>
                    <a:lnTo>
                      <a:pt x="120" y="235"/>
                    </a:lnTo>
                    <a:lnTo>
                      <a:pt x="122" y="243"/>
                    </a:lnTo>
                    <a:lnTo>
                      <a:pt x="123" y="250"/>
                    </a:lnTo>
                    <a:lnTo>
                      <a:pt x="125" y="257"/>
                    </a:lnTo>
                    <a:lnTo>
                      <a:pt x="128" y="263"/>
                    </a:lnTo>
                    <a:lnTo>
                      <a:pt x="132" y="268"/>
                    </a:lnTo>
                    <a:lnTo>
                      <a:pt x="132" y="268"/>
                    </a:lnTo>
                    <a:lnTo>
                      <a:pt x="130" y="272"/>
                    </a:lnTo>
                    <a:lnTo>
                      <a:pt x="130" y="274"/>
                    </a:lnTo>
                    <a:lnTo>
                      <a:pt x="130" y="277"/>
                    </a:lnTo>
                    <a:lnTo>
                      <a:pt x="132" y="280"/>
                    </a:lnTo>
                    <a:lnTo>
                      <a:pt x="138" y="287"/>
                    </a:lnTo>
                    <a:lnTo>
                      <a:pt x="144" y="292"/>
                    </a:lnTo>
                    <a:lnTo>
                      <a:pt x="144" y="292"/>
                    </a:lnTo>
                    <a:lnTo>
                      <a:pt x="144" y="296"/>
                    </a:lnTo>
                    <a:lnTo>
                      <a:pt x="144" y="296"/>
                    </a:lnTo>
                    <a:lnTo>
                      <a:pt x="145" y="302"/>
                    </a:lnTo>
                    <a:lnTo>
                      <a:pt x="149" y="308"/>
                    </a:lnTo>
                    <a:lnTo>
                      <a:pt x="152" y="312"/>
                    </a:lnTo>
                    <a:lnTo>
                      <a:pt x="157" y="314"/>
                    </a:lnTo>
                    <a:lnTo>
                      <a:pt x="157" y="314"/>
                    </a:lnTo>
                    <a:lnTo>
                      <a:pt x="157" y="318"/>
                    </a:lnTo>
                    <a:lnTo>
                      <a:pt x="158" y="322"/>
                    </a:lnTo>
                    <a:lnTo>
                      <a:pt x="161" y="326"/>
                    </a:lnTo>
                    <a:lnTo>
                      <a:pt x="164" y="329"/>
                    </a:lnTo>
                    <a:lnTo>
                      <a:pt x="164" y="329"/>
                    </a:lnTo>
                    <a:lnTo>
                      <a:pt x="168" y="332"/>
                    </a:lnTo>
                    <a:lnTo>
                      <a:pt x="173" y="334"/>
                    </a:lnTo>
                    <a:lnTo>
                      <a:pt x="173" y="334"/>
                    </a:lnTo>
                    <a:lnTo>
                      <a:pt x="173" y="336"/>
                    </a:lnTo>
                    <a:lnTo>
                      <a:pt x="173" y="336"/>
                    </a:lnTo>
                    <a:lnTo>
                      <a:pt x="171" y="347"/>
                    </a:lnTo>
                    <a:lnTo>
                      <a:pt x="171" y="357"/>
                    </a:lnTo>
                    <a:lnTo>
                      <a:pt x="172" y="367"/>
                    </a:lnTo>
                    <a:lnTo>
                      <a:pt x="173" y="375"/>
                    </a:lnTo>
                    <a:lnTo>
                      <a:pt x="176" y="382"/>
                    </a:lnTo>
                    <a:lnTo>
                      <a:pt x="179" y="389"/>
                    </a:lnTo>
                    <a:lnTo>
                      <a:pt x="183" y="394"/>
                    </a:lnTo>
                    <a:lnTo>
                      <a:pt x="188" y="399"/>
                    </a:lnTo>
                    <a:lnTo>
                      <a:pt x="193" y="402"/>
                    </a:lnTo>
                    <a:lnTo>
                      <a:pt x="200" y="405"/>
                    </a:lnTo>
                    <a:lnTo>
                      <a:pt x="211" y="410"/>
                    </a:lnTo>
                    <a:lnTo>
                      <a:pt x="222" y="414"/>
                    </a:lnTo>
                    <a:lnTo>
                      <a:pt x="233" y="415"/>
                    </a:lnTo>
                    <a:lnTo>
                      <a:pt x="233" y="415"/>
                    </a:lnTo>
                    <a:lnTo>
                      <a:pt x="235" y="415"/>
                    </a:lnTo>
                    <a:lnTo>
                      <a:pt x="236" y="414"/>
                    </a:lnTo>
                    <a:lnTo>
                      <a:pt x="236" y="411"/>
                    </a:lnTo>
                    <a:lnTo>
                      <a:pt x="235" y="410"/>
                    </a:lnTo>
                    <a:lnTo>
                      <a:pt x="235" y="41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 name="Google Shape;362;p28"/>
              <p:cNvSpPr/>
              <p:nvPr/>
            </p:nvSpPr>
            <p:spPr>
              <a:xfrm>
                <a:off x="9310688" y="3217863"/>
                <a:ext cx="1588" cy="4763"/>
              </a:xfrm>
              <a:custGeom>
                <a:avLst/>
                <a:gdLst/>
                <a:ahLst/>
                <a:cxnLst/>
                <a:rect l="l" t="t" r="r" b="b"/>
                <a:pathLst>
                  <a:path w="1" h="3" extrusionOk="0">
                    <a:moveTo>
                      <a:pt x="1" y="3"/>
                    </a:moveTo>
                    <a:lnTo>
                      <a:pt x="0" y="3"/>
                    </a:lnTo>
                    <a:lnTo>
                      <a:pt x="0" y="3"/>
                    </a:lnTo>
                    <a:lnTo>
                      <a:pt x="0" y="2"/>
                    </a:lnTo>
                    <a:lnTo>
                      <a:pt x="1" y="0"/>
                    </a:lnTo>
                    <a:lnTo>
                      <a:pt x="1" y="0"/>
                    </a:lnTo>
                    <a:lnTo>
                      <a:pt x="1" y="3"/>
                    </a:lnTo>
                    <a:lnTo>
                      <a:pt x="1" y="3"/>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3" name="Google Shape;363;p28"/>
              <p:cNvSpPr/>
              <p:nvPr/>
            </p:nvSpPr>
            <p:spPr>
              <a:xfrm>
                <a:off x="9050338" y="2763838"/>
                <a:ext cx="203200" cy="280988"/>
              </a:xfrm>
              <a:custGeom>
                <a:avLst/>
                <a:gdLst/>
                <a:ahLst/>
                <a:cxnLst/>
                <a:rect l="l" t="t" r="r" b="b"/>
                <a:pathLst>
                  <a:path w="128" h="177" extrusionOk="0">
                    <a:moveTo>
                      <a:pt x="108" y="48"/>
                    </a:moveTo>
                    <a:lnTo>
                      <a:pt x="108" y="48"/>
                    </a:lnTo>
                    <a:lnTo>
                      <a:pt x="107" y="49"/>
                    </a:lnTo>
                    <a:lnTo>
                      <a:pt x="107" y="49"/>
                    </a:lnTo>
                    <a:lnTo>
                      <a:pt x="101" y="38"/>
                    </a:lnTo>
                    <a:lnTo>
                      <a:pt x="95" y="28"/>
                    </a:lnTo>
                    <a:lnTo>
                      <a:pt x="87" y="18"/>
                    </a:lnTo>
                    <a:lnTo>
                      <a:pt x="79" y="11"/>
                    </a:lnTo>
                    <a:lnTo>
                      <a:pt x="72" y="5"/>
                    </a:lnTo>
                    <a:lnTo>
                      <a:pt x="63" y="1"/>
                    </a:lnTo>
                    <a:lnTo>
                      <a:pt x="54" y="0"/>
                    </a:lnTo>
                    <a:lnTo>
                      <a:pt x="45" y="1"/>
                    </a:lnTo>
                    <a:lnTo>
                      <a:pt x="45" y="1"/>
                    </a:lnTo>
                    <a:lnTo>
                      <a:pt x="38" y="3"/>
                    </a:lnTo>
                    <a:lnTo>
                      <a:pt x="32" y="5"/>
                    </a:lnTo>
                    <a:lnTo>
                      <a:pt x="20" y="13"/>
                    </a:lnTo>
                    <a:lnTo>
                      <a:pt x="12" y="20"/>
                    </a:lnTo>
                    <a:lnTo>
                      <a:pt x="5" y="29"/>
                    </a:lnTo>
                    <a:lnTo>
                      <a:pt x="5" y="29"/>
                    </a:lnTo>
                    <a:lnTo>
                      <a:pt x="3" y="36"/>
                    </a:lnTo>
                    <a:lnTo>
                      <a:pt x="1" y="44"/>
                    </a:lnTo>
                    <a:lnTo>
                      <a:pt x="0" y="52"/>
                    </a:lnTo>
                    <a:lnTo>
                      <a:pt x="0" y="59"/>
                    </a:lnTo>
                    <a:lnTo>
                      <a:pt x="3" y="78"/>
                    </a:lnTo>
                    <a:lnTo>
                      <a:pt x="7" y="98"/>
                    </a:lnTo>
                    <a:lnTo>
                      <a:pt x="7" y="98"/>
                    </a:lnTo>
                    <a:lnTo>
                      <a:pt x="12" y="114"/>
                    </a:lnTo>
                    <a:lnTo>
                      <a:pt x="18" y="129"/>
                    </a:lnTo>
                    <a:lnTo>
                      <a:pt x="24" y="145"/>
                    </a:lnTo>
                    <a:lnTo>
                      <a:pt x="30" y="156"/>
                    </a:lnTo>
                    <a:lnTo>
                      <a:pt x="30" y="156"/>
                    </a:lnTo>
                    <a:lnTo>
                      <a:pt x="37" y="166"/>
                    </a:lnTo>
                    <a:lnTo>
                      <a:pt x="43" y="173"/>
                    </a:lnTo>
                    <a:lnTo>
                      <a:pt x="45" y="176"/>
                    </a:lnTo>
                    <a:lnTo>
                      <a:pt x="51" y="177"/>
                    </a:lnTo>
                    <a:lnTo>
                      <a:pt x="54" y="177"/>
                    </a:lnTo>
                    <a:lnTo>
                      <a:pt x="59" y="176"/>
                    </a:lnTo>
                    <a:lnTo>
                      <a:pt x="59" y="176"/>
                    </a:lnTo>
                    <a:lnTo>
                      <a:pt x="69" y="173"/>
                    </a:lnTo>
                    <a:lnTo>
                      <a:pt x="82" y="167"/>
                    </a:lnTo>
                    <a:lnTo>
                      <a:pt x="95" y="160"/>
                    </a:lnTo>
                    <a:lnTo>
                      <a:pt x="103" y="152"/>
                    </a:lnTo>
                    <a:lnTo>
                      <a:pt x="103" y="152"/>
                    </a:lnTo>
                    <a:lnTo>
                      <a:pt x="108" y="146"/>
                    </a:lnTo>
                    <a:lnTo>
                      <a:pt x="112" y="138"/>
                    </a:lnTo>
                    <a:lnTo>
                      <a:pt x="115" y="131"/>
                    </a:lnTo>
                    <a:lnTo>
                      <a:pt x="116" y="123"/>
                    </a:lnTo>
                    <a:lnTo>
                      <a:pt x="116" y="107"/>
                    </a:lnTo>
                    <a:lnTo>
                      <a:pt x="116" y="88"/>
                    </a:lnTo>
                    <a:lnTo>
                      <a:pt x="116" y="88"/>
                    </a:lnTo>
                    <a:lnTo>
                      <a:pt x="116" y="88"/>
                    </a:lnTo>
                    <a:lnTo>
                      <a:pt x="120" y="85"/>
                    </a:lnTo>
                    <a:lnTo>
                      <a:pt x="123" y="83"/>
                    </a:lnTo>
                    <a:lnTo>
                      <a:pt x="123" y="83"/>
                    </a:lnTo>
                    <a:lnTo>
                      <a:pt x="126" y="79"/>
                    </a:lnTo>
                    <a:lnTo>
                      <a:pt x="128" y="75"/>
                    </a:lnTo>
                    <a:lnTo>
                      <a:pt x="128" y="70"/>
                    </a:lnTo>
                    <a:lnTo>
                      <a:pt x="128" y="64"/>
                    </a:lnTo>
                    <a:lnTo>
                      <a:pt x="128" y="64"/>
                    </a:lnTo>
                    <a:lnTo>
                      <a:pt x="126" y="57"/>
                    </a:lnTo>
                    <a:lnTo>
                      <a:pt x="125" y="53"/>
                    </a:lnTo>
                    <a:lnTo>
                      <a:pt x="122" y="49"/>
                    </a:lnTo>
                    <a:lnTo>
                      <a:pt x="122" y="49"/>
                    </a:lnTo>
                    <a:lnTo>
                      <a:pt x="120" y="48"/>
                    </a:lnTo>
                    <a:lnTo>
                      <a:pt x="116" y="48"/>
                    </a:lnTo>
                    <a:lnTo>
                      <a:pt x="113" y="48"/>
                    </a:lnTo>
                    <a:lnTo>
                      <a:pt x="108" y="48"/>
                    </a:lnTo>
                    <a:lnTo>
                      <a:pt x="108" y="4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4" name="Google Shape;364;p28"/>
              <p:cNvSpPr/>
              <p:nvPr/>
            </p:nvSpPr>
            <p:spPr>
              <a:xfrm>
                <a:off x="9026526" y="2740025"/>
                <a:ext cx="160338" cy="141288"/>
              </a:xfrm>
              <a:custGeom>
                <a:avLst/>
                <a:gdLst/>
                <a:ahLst/>
                <a:cxnLst/>
                <a:rect l="l" t="t" r="r" b="b"/>
                <a:pathLst>
                  <a:path w="101" h="89" extrusionOk="0">
                    <a:moveTo>
                      <a:pt x="101" y="0"/>
                    </a:moveTo>
                    <a:lnTo>
                      <a:pt x="101" y="0"/>
                    </a:lnTo>
                    <a:lnTo>
                      <a:pt x="89" y="18"/>
                    </a:lnTo>
                    <a:lnTo>
                      <a:pt x="77" y="33"/>
                    </a:lnTo>
                    <a:lnTo>
                      <a:pt x="62" y="49"/>
                    </a:lnTo>
                    <a:lnTo>
                      <a:pt x="62" y="49"/>
                    </a:lnTo>
                    <a:lnTo>
                      <a:pt x="48" y="63"/>
                    </a:lnTo>
                    <a:lnTo>
                      <a:pt x="33" y="75"/>
                    </a:lnTo>
                    <a:lnTo>
                      <a:pt x="20" y="84"/>
                    </a:lnTo>
                    <a:lnTo>
                      <a:pt x="10" y="89"/>
                    </a:lnTo>
                    <a:lnTo>
                      <a:pt x="10" y="89"/>
                    </a:lnTo>
                    <a:lnTo>
                      <a:pt x="8" y="87"/>
                    </a:lnTo>
                    <a:lnTo>
                      <a:pt x="5" y="83"/>
                    </a:lnTo>
                    <a:lnTo>
                      <a:pt x="1" y="77"/>
                    </a:lnTo>
                    <a:lnTo>
                      <a:pt x="0" y="69"/>
                    </a:lnTo>
                    <a:lnTo>
                      <a:pt x="0" y="60"/>
                    </a:lnTo>
                    <a:lnTo>
                      <a:pt x="1" y="49"/>
                    </a:lnTo>
                    <a:lnTo>
                      <a:pt x="6" y="35"/>
                    </a:lnTo>
                    <a:lnTo>
                      <a:pt x="6" y="35"/>
                    </a:lnTo>
                    <a:lnTo>
                      <a:pt x="10" y="29"/>
                    </a:lnTo>
                    <a:lnTo>
                      <a:pt x="16" y="21"/>
                    </a:lnTo>
                    <a:lnTo>
                      <a:pt x="24" y="15"/>
                    </a:lnTo>
                    <a:lnTo>
                      <a:pt x="35" y="9"/>
                    </a:lnTo>
                    <a:lnTo>
                      <a:pt x="48" y="5"/>
                    </a:lnTo>
                    <a:lnTo>
                      <a:pt x="63" y="1"/>
                    </a:lnTo>
                    <a:lnTo>
                      <a:pt x="81" y="0"/>
                    </a:lnTo>
                    <a:lnTo>
                      <a:pt x="101" y="0"/>
                    </a:lnTo>
                    <a:lnTo>
                      <a:pt x="101" y="0"/>
                    </a:lnTo>
                    <a:close/>
                  </a:path>
                </a:pathLst>
              </a:custGeom>
              <a:solidFill>
                <a:srgbClr val="AA24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 name="Google Shape;365;p28"/>
              <p:cNvSpPr/>
              <p:nvPr/>
            </p:nvSpPr>
            <p:spPr>
              <a:xfrm>
                <a:off x="9194801" y="5075238"/>
                <a:ext cx="247650" cy="123825"/>
              </a:xfrm>
              <a:custGeom>
                <a:avLst/>
                <a:gdLst/>
                <a:ahLst/>
                <a:cxnLst/>
                <a:rect l="l" t="t" r="r" b="b"/>
                <a:pathLst>
                  <a:path w="156" h="78" extrusionOk="0">
                    <a:moveTo>
                      <a:pt x="2" y="69"/>
                    </a:moveTo>
                    <a:lnTo>
                      <a:pt x="2" y="69"/>
                    </a:lnTo>
                    <a:lnTo>
                      <a:pt x="1" y="68"/>
                    </a:lnTo>
                    <a:lnTo>
                      <a:pt x="0" y="67"/>
                    </a:lnTo>
                    <a:lnTo>
                      <a:pt x="0" y="67"/>
                    </a:lnTo>
                    <a:lnTo>
                      <a:pt x="1" y="64"/>
                    </a:lnTo>
                    <a:lnTo>
                      <a:pt x="4" y="64"/>
                    </a:lnTo>
                    <a:lnTo>
                      <a:pt x="24" y="68"/>
                    </a:lnTo>
                    <a:lnTo>
                      <a:pt x="24" y="67"/>
                    </a:lnTo>
                    <a:lnTo>
                      <a:pt x="24" y="67"/>
                    </a:lnTo>
                    <a:lnTo>
                      <a:pt x="24" y="63"/>
                    </a:lnTo>
                    <a:lnTo>
                      <a:pt x="25" y="57"/>
                    </a:lnTo>
                    <a:lnTo>
                      <a:pt x="27" y="53"/>
                    </a:lnTo>
                    <a:lnTo>
                      <a:pt x="30" y="49"/>
                    </a:lnTo>
                    <a:lnTo>
                      <a:pt x="32" y="47"/>
                    </a:lnTo>
                    <a:lnTo>
                      <a:pt x="37" y="44"/>
                    </a:lnTo>
                    <a:lnTo>
                      <a:pt x="37" y="44"/>
                    </a:lnTo>
                    <a:lnTo>
                      <a:pt x="41" y="43"/>
                    </a:lnTo>
                    <a:lnTo>
                      <a:pt x="45" y="41"/>
                    </a:lnTo>
                    <a:lnTo>
                      <a:pt x="49" y="38"/>
                    </a:lnTo>
                    <a:lnTo>
                      <a:pt x="53" y="33"/>
                    </a:lnTo>
                    <a:lnTo>
                      <a:pt x="56" y="26"/>
                    </a:lnTo>
                    <a:lnTo>
                      <a:pt x="59" y="15"/>
                    </a:lnTo>
                    <a:lnTo>
                      <a:pt x="60" y="3"/>
                    </a:lnTo>
                    <a:lnTo>
                      <a:pt x="60" y="3"/>
                    </a:lnTo>
                    <a:lnTo>
                      <a:pt x="61" y="0"/>
                    </a:lnTo>
                    <a:lnTo>
                      <a:pt x="64" y="0"/>
                    </a:lnTo>
                    <a:lnTo>
                      <a:pt x="117" y="28"/>
                    </a:lnTo>
                    <a:lnTo>
                      <a:pt x="117" y="28"/>
                    </a:lnTo>
                    <a:lnTo>
                      <a:pt x="153" y="10"/>
                    </a:lnTo>
                    <a:lnTo>
                      <a:pt x="153" y="10"/>
                    </a:lnTo>
                    <a:lnTo>
                      <a:pt x="156" y="11"/>
                    </a:lnTo>
                    <a:lnTo>
                      <a:pt x="156" y="13"/>
                    </a:lnTo>
                    <a:lnTo>
                      <a:pt x="156" y="15"/>
                    </a:lnTo>
                    <a:lnTo>
                      <a:pt x="156" y="15"/>
                    </a:lnTo>
                    <a:lnTo>
                      <a:pt x="156" y="18"/>
                    </a:lnTo>
                    <a:lnTo>
                      <a:pt x="154" y="18"/>
                    </a:lnTo>
                    <a:lnTo>
                      <a:pt x="154" y="18"/>
                    </a:lnTo>
                    <a:lnTo>
                      <a:pt x="154" y="20"/>
                    </a:lnTo>
                    <a:lnTo>
                      <a:pt x="154" y="73"/>
                    </a:lnTo>
                    <a:lnTo>
                      <a:pt x="154" y="73"/>
                    </a:lnTo>
                    <a:lnTo>
                      <a:pt x="153" y="74"/>
                    </a:lnTo>
                    <a:lnTo>
                      <a:pt x="152" y="74"/>
                    </a:lnTo>
                    <a:lnTo>
                      <a:pt x="129" y="74"/>
                    </a:lnTo>
                    <a:lnTo>
                      <a:pt x="129" y="74"/>
                    </a:lnTo>
                    <a:lnTo>
                      <a:pt x="127" y="74"/>
                    </a:lnTo>
                    <a:lnTo>
                      <a:pt x="127" y="72"/>
                    </a:lnTo>
                    <a:lnTo>
                      <a:pt x="127" y="33"/>
                    </a:lnTo>
                    <a:lnTo>
                      <a:pt x="125" y="34"/>
                    </a:lnTo>
                    <a:lnTo>
                      <a:pt x="125" y="34"/>
                    </a:lnTo>
                    <a:lnTo>
                      <a:pt x="123" y="34"/>
                    </a:lnTo>
                    <a:lnTo>
                      <a:pt x="117" y="38"/>
                    </a:lnTo>
                    <a:lnTo>
                      <a:pt x="112" y="41"/>
                    </a:lnTo>
                    <a:lnTo>
                      <a:pt x="105" y="48"/>
                    </a:lnTo>
                    <a:lnTo>
                      <a:pt x="99" y="55"/>
                    </a:lnTo>
                    <a:lnTo>
                      <a:pt x="92" y="67"/>
                    </a:lnTo>
                    <a:lnTo>
                      <a:pt x="92" y="67"/>
                    </a:lnTo>
                    <a:lnTo>
                      <a:pt x="89" y="68"/>
                    </a:lnTo>
                    <a:lnTo>
                      <a:pt x="84" y="72"/>
                    </a:lnTo>
                    <a:lnTo>
                      <a:pt x="79" y="74"/>
                    </a:lnTo>
                    <a:lnTo>
                      <a:pt x="73" y="77"/>
                    </a:lnTo>
                    <a:lnTo>
                      <a:pt x="65" y="78"/>
                    </a:lnTo>
                    <a:lnTo>
                      <a:pt x="55" y="78"/>
                    </a:lnTo>
                    <a:lnTo>
                      <a:pt x="55" y="78"/>
                    </a:lnTo>
                    <a:lnTo>
                      <a:pt x="44" y="78"/>
                    </a:lnTo>
                    <a:lnTo>
                      <a:pt x="30" y="75"/>
                    </a:lnTo>
                    <a:lnTo>
                      <a:pt x="16" y="73"/>
                    </a:lnTo>
                    <a:lnTo>
                      <a:pt x="2" y="69"/>
                    </a:lnTo>
                    <a:lnTo>
                      <a:pt x="2" y="6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 name="Google Shape;366;p28"/>
              <p:cNvSpPr/>
              <p:nvPr/>
            </p:nvSpPr>
            <p:spPr>
              <a:xfrm>
                <a:off x="8893176" y="5075238"/>
                <a:ext cx="247650" cy="123825"/>
              </a:xfrm>
              <a:custGeom>
                <a:avLst/>
                <a:gdLst/>
                <a:ahLst/>
                <a:cxnLst/>
                <a:rect l="l" t="t" r="r" b="b"/>
                <a:pathLst>
                  <a:path w="156" h="78" extrusionOk="0">
                    <a:moveTo>
                      <a:pt x="2" y="69"/>
                    </a:moveTo>
                    <a:lnTo>
                      <a:pt x="2" y="69"/>
                    </a:lnTo>
                    <a:lnTo>
                      <a:pt x="1" y="68"/>
                    </a:lnTo>
                    <a:lnTo>
                      <a:pt x="0" y="67"/>
                    </a:lnTo>
                    <a:lnTo>
                      <a:pt x="0" y="67"/>
                    </a:lnTo>
                    <a:lnTo>
                      <a:pt x="1" y="64"/>
                    </a:lnTo>
                    <a:lnTo>
                      <a:pt x="2" y="64"/>
                    </a:lnTo>
                    <a:lnTo>
                      <a:pt x="24" y="67"/>
                    </a:lnTo>
                    <a:lnTo>
                      <a:pt x="24" y="67"/>
                    </a:lnTo>
                    <a:lnTo>
                      <a:pt x="24" y="67"/>
                    </a:lnTo>
                    <a:lnTo>
                      <a:pt x="24" y="63"/>
                    </a:lnTo>
                    <a:lnTo>
                      <a:pt x="25" y="57"/>
                    </a:lnTo>
                    <a:lnTo>
                      <a:pt x="26" y="53"/>
                    </a:lnTo>
                    <a:lnTo>
                      <a:pt x="29" y="49"/>
                    </a:lnTo>
                    <a:lnTo>
                      <a:pt x="33" y="45"/>
                    </a:lnTo>
                    <a:lnTo>
                      <a:pt x="38" y="44"/>
                    </a:lnTo>
                    <a:lnTo>
                      <a:pt x="38" y="44"/>
                    </a:lnTo>
                    <a:lnTo>
                      <a:pt x="41" y="43"/>
                    </a:lnTo>
                    <a:lnTo>
                      <a:pt x="45" y="41"/>
                    </a:lnTo>
                    <a:lnTo>
                      <a:pt x="49" y="38"/>
                    </a:lnTo>
                    <a:lnTo>
                      <a:pt x="53" y="33"/>
                    </a:lnTo>
                    <a:lnTo>
                      <a:pt x="56" y="25"/>
                    </a:lnTo>
                    <a:lnTo>
                      <a:pt x="59" y="15"/>
                    </a:lnTo>
                    <a:lnTo>
                      <a:pt x="60" y="3"/>
                    </a:lnTo>
                    <a:lnTo>
                      <a:pt x="60" y="3"/>
                    </a:lnTo>
                    <a:lnTo>
                      <a:pt x="62" y="0"/>
                    </a:lnTo>
                    <a:lnTo>
                      <a:pt x="64" y="0"/>
                    </a:lnTo>
                    <a:lnTo>
                      <a:pt x="117" y="28"/>
                    </a:lnTo>
                    <a:lnTo>
                      <a:pt x="117" y="28"/>
                    </a:lnTo>
                    <a:lnTo>
                      <a:pt x="153" y="10"/>
                    </a:lnTo>
                    <a:lnTo>
                      <a:pt x="153" y="10"/>
                    </a:lnTo>
                    <a:lnTo>
                      <a:pt x="155" y="10"/>
                    </a:lnTo>
                    <a:lnTo>
                      <a:pt x="156" y="13"/>
                    </a:lnTo>
                    <a:lnTo>
                      <a:pt x="156" y="15"/>
                    </a:lnTo>
                    <a:lnTo>
                      <a:pt x="156" y="15"/>
                    </a:lnTo>
                    <a:lnTo>
                      <a:pt x="156" y="16"/>
                    </a:lnTo>
                    <a:lnTo>
                      <a:pt x="155" y="18"/>
                    </a:lnTo>
                    <a:lnTo>
                      <a:pt x="155" y="18"/>
                    </a:lnTo>
                    <a:lnTo>
                      <a:pt x="153" y="19"/>
                    </a:lnTo>
                    <a:lnTo>
                      <a:pt x="153" y="72"/>
                    </a:lnTo>
                    <a:lnTo>
                      <a:pt x="153" y="72"/>
                    </a:lnTo>
                    <a:lnTo>
                      <a:pt x="153" y="74"/>
                    </a:lnTo>
                    <a:lnTo>
                      <a:pt x="151" y="74"/>
                    </a:lnTo>
                    <a:lnTo>
                      <a:pt x="128" y="74"/>
                    </a:lnTo>
                    <a:lnTo>
                      <a:pt x="128" y="74"/>
                    </a:lnTo>
                    <a:lnTo>
                      <a:pt x="127" y="74"/>
                    </a:lnTo>
                    <a:lnTo>
                      <a:pt x="126" y="72"/>
                    </a:lnTo>
                    <a:lnTo>
                      <a:pt x="127" y="33"/>
                    </a:lnTo>
                    <a:lnTo>
                      <a:pt x="126" y="34"/>
                    </a:lnTo>
                    <a:lnTo>
                      <a:pt x="126" y="34"/>
                    </a:lnTo>
                    <a:lnTo>
                      <a:pt x="123" y="34"/>
                    </a:lnTo>
                    <a:lnTo>
                      <a:pt x="117" y="38"/>
                    </a:lnTo>
                    <a:lnTo>
                      <a:pt x="112" y="41"/>
                    </a:lnTo>
                    <a:lnTo>
                      <a:pt x="106" y="47"/>
                    </a:lnTo>
                    <a:lnTo>
                      <a:pt x="99" y="55"/>
                    </a:lnTo>
                    <a:lnTo>
                      <a:pt x="90" y="65"/>
                    </a:lnTo>
                    <a:lnTo>
                      <a:pt x="90" y="65"/>
                    </a:lnTo>
                    <a:lnTo>
                      <a:pt x="89" y="68"/>
                    </a:lnTo>
                    <a:lnTo>
                      <a:pt x="84" y="72"/>
                    </a:lnTo>
                    <a:lnTo>
                      <a:pt x="79" y="74"/>
                    </a:lnTo>
                    <a:lnTo>
                      <a:pt x="73" y="75"/>
                    </a:lnTo>
                    <a:lnTo>
                      <a:pt x="64" y="77"/>
                    </a:lnTo>
                    <a:lnTo>
                      <a:pt x="55" y="78"/>
                    </a:lnTo>
                    <a:lnTo>
                      <a:pt x="55" y="78"/>
                    </a:lnTo>
                    <a:lnTo>
                      <a:pt x="43" y="77"/>
                    </a:lnTo>
                    <a:lnTo>
                      <a:pt x="30" y="75"/>
                    </a:lnTo>
                    <a:lnTo>
                      <a:pt x="16" y="73"/>
                    </a:lnTo>
                    <a:lnTo>
                      <a:pt x="2" y="69"/>
                    </a:lnTo>
                    <a:lnTo>
                      <a:pt x="2" y="6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7" name="Google Shape;367;p28"/>
              <p:cNvSpPr/>
              <p:nvPr/>
            </p:nvSpPr>
            <p:spPr>
              <a:xfrm>
                <a:off x="8877301" y="3840163"/>
                <a:ext cx="122238" cy="263525"/>
              </a:xfrm>
              <a:custGeom>
                <a:avLst/>
                <a:gdLst/>
                <a:ahLst/>
                <a:cxnLst/>
                <a:rect l="l" t="t" r="r" b="b"/>
                <a:pathLst>
                  <a:path w="77" h="166" extrusionOk="0">
                    <a:moveTo>
                      <a:pt x="75" y="124"/>
                    </a:moveTo>
                    <a:lnTo>
                      <a:pt x="75" y="124"/>
                    </a:lnTo>
                    <a:lnTo>
                      <a:pt x="77" y="122"/>
                    </a:lnTo>
                    <a:lnTo>
                      <a:pt x="77" y="121"/>
                    </a:lnTo>
                    <a:lnTo>
                      <a:pt x="75" y="116"/>
                    </a:lnTo>
                    <a:lnTo>
                      <a:pt x="73" y="111"/>
                    </a:lnTo>
                    <a:lnTo>
                      <a:pt x="73" y="111"/>
                    </a:lnTo>
                    <a:lnTo>
                      <a:pt x="65" y="98"/>
                    </a:lnTo>
                    <a:lnTo>
                      <a:pt x="58" y="87"/>
                    </a:lnTo>
                    <a:lnTo>
                      <a:pt x="50" y="77"/>
                    </a:lnTo>
                    <a:lnTo>
                      <a:pt x="49" y="77"/>
                    </a:lnTo>
                    <a:lnTo>
                      <a:pt x="49" y="77"/>
                    </a:lnTo>
                    <a:lnTo>
                      <a:pt x="49" y="9"/>
                    </a:lnTo>
                    <a:lnTo>
                      <a:pt x="49" y="9"/>
                    </a:lnTo>
                    <a:lnTo>
                      <a:pt x="48" y="7"/>
                    </a:lnTo>
                    <a:lnTo>
                      <a:pt x="46" y="4"/>
                    </a:lnTo>
                    <a:lnTo>
                      <a:pt x="43" y="0"/>
                    </a:lnTo>
                    <a:lnTo>
                      <a:pt x="39" y="0"/>
                    </a:lnTo>
                    <a:lnTo>
                      <a:pt x="36" y="0"/>
                    </a:lnTo>
                    <a:lnTo>
                      <a:pt x="34" y="2"/>
                    </a:lnTo>
                    <a:lnTo>
                      <a:pt x="34" y="2"/>
                    </a:lnTo>
                    <a:lnTo>
                      <a:pt x="21" y="12"/>
                    </a:lnTo>
                    <a:lnTo>
                      <a:pt x="15" y="15"/>
                    </a:lnTo>
                    <a:lnTo>
                      <a:pt x="10" y="18"/>
                    </a:lnTo>
                    <a:lnTo>
                      <a:pt x="10" y="18"/>
                    </a:lnTo>
                    <a:lnTo>
                      <a:pt x="7" y="21"/>
                    </a:lnTo>
                    <a:lnTo>
                      <a:pt x="7" y="23"/>
                    </a:lnTo>
                    <a:lnTo>
                      <a:pt x="7" y="23"/>
                    </a:lnTo>
                    <a:lnTo>
                      <a:pt x="11" y="41"/>
                    </a:lnTo>
                    <a:lnTo>
                      <a:pt x="16" y="56"/>
                    </a:lnTo>
                    <a:lnTo>
                      <a:pt x="21" y="73"/>
                    </a:lnTo>
                    <a:lnTo>
                      <a:pt x="21" y="73"/>
                    </a:lnTo>
                    <a:lnTo>
                      <a:pt x="19" y="75"/>
                    </a:lnTo>
                    <a:lnTo>
                      <a:pt x="19" y="75"/>
                    </a:lnTo>
                    <a:lnTo>
                      <a:pt x="10" y="81"/>
                    </a:lnTo>
                    <a:lnTo>
                      <a:pt x="5" y="87"/>
                    </a:lnTo>
                    <a:lnTo>
                      <a:pt x="2" y="91"/>
                    </a:lnTo>
                    <a:lnTo>
                      <a:pt x="1" y="95"/>
                    </a:lnTo>
                    <a:lnTo>
                      <a:pt x="1" y="95"/>
                    </a:lnTo>
                    <a:lnTo>
                      <a:pt x="0" y="102"/>
                    </a:lnTo>
                    <a:lnTo>
                      <a:pt x="1" y="110"/>
                    </a:lnTo>
                    <a:lnTo>
                      <a:pt x="5" y="122"/>
                    </a:lnTo>
                    <a:lnTo>
                      <a:pt x="5" y="122"/>
                    </a:lnTo>
                    <a:lnTo>
                      <a:pt x="6" y="132"/>
                    </a:lnTo>
                    <a:lnTo>
                      <a:pt x="7" y="135"/>
                    </a:lnTo>
                    <a:lnTo>
                      <a:pt x="9" y="137"/>
                    </a:lnTo>
                    <a:lnTo>
                      <a:pt x="9" y="137"/>
                    </a:lnTo>
                    <a:lnTo>
                      <a:pt x="10" y="139"/>
                    </a:lnTo>
                    <a:lnTo>
                      <a:pt x="14" y="139"/>
                    </a:lnTo>
                    <a:lnTo>
                      <a:pt x="16" y="137"/>
                    </a:lnTo>
                    <a:lnTo>
                      <a:pt x="17" y="131"/>
                    </a:lnTo>
                    <a:lnTo>
                      <a:pt x="17" y="131"/>
                    </a:lnTo>
                    <a:lnTo>
                      <a:pt x="17" y="124"/>
                    </a:lnTo>
                    <a:lnTo>
                      <a:pt x="15" y="117"/>
                    </a:lnTo>
                    <a:lnTo>
                      <a:pt x="14" y="111"/>
                    </a:lnTo>
                    <a:lnTo>
                      <a:pt x="14" y="106"/>
                    </a:lnTo>
                    <a:lnTo>
                      <a:pt x="14" y="106"/>
                    </a:lnTo>
                    <a:lnTo>
                      <a:pt x="14" y="105"/>
                    </a:lnTo>
                    <a:lnTo>
                      <a:pt x="15" y="103"/>
                    </a:lnTo>
                    <a:lnTo>
                      <a:pt x="19" y="105"/>
                    </a:lnTo>
                    <a:lnTo>
                      <a:pt x="24" y="107"/>
                    </a:lnTo>
                    <a:lnTo>
                      <a:pt x="29" y="113"/>
                    </a:lnTo>
                    <a:lnTo>
                      <a:pt x="29" y="113"/>
                    </a:lnTo>
                    <a:lnTo>
                      <a:pt x="35" y="122"/>
                    </a:lnTo>
                    <a:lnTo>
                      <a:pt x="39" y="131"/>
                    </a:lnTo>
                    <a:lnTo>
                      <a:pt x="43" y="140"/>
                    </a:lnTo>
                    <a:lnTo>
                      <a:pt x="44" y="146"/>
                    </a:lnTo>
                    <a:lnTo>
                      <a:pt x="44" y="146"/>
                    </a:lnTo>
                    <a:lnTo>
                      <a:pt x="45" y="160"/>
                    </a:lnTo>
                    <a:lnTo>
                      <a:pt x="46" y="165"/>
                    </a:lnTo>
                    <a:lnTo>
                      <a:pt x="48" y="166"/>
                    </a:lnTo>
                    <a:lnTo>
                      <a:pt x="50" y="166"/>
                    </a:lnTo>
                    <a:lnTo>
                      <a:pt x="50" y="166"/>
                    </a:lnTo>
                    <a:lnTo>
                      <a:pt x="51" y="166"/>
                    </a:lnTo>
                    <a:lnTo>
                      <a:pt x="53" y="165"/>
                    </a:lnTo>
                    <a:lnTo>
                      <a:pt x="55" y="162"/>
                    </a:lnTo>
                    <a:lnTo>
                      <a:pt x="56" y="159"/>
                    </a:lnTo>
                    <a:lnTo>
                      <a:pt x="56" y="154"/>
                    </a:lnTo>
                    <a:lnTo>
                      <a:pt x="56" y="154"/>
                    </a:lnTo>
                    <a:lnTo>
                      <a:pt x="55" y="147"/>
                    </a:lnTo>
                    <a:lnTo>
                      <a:pt x="55" y="146"/>
                    </a:lnTo>
                    <a:lnTo>
                      <a:pt x="55" y="146"/>
                    </a:lnTo>
                    <a:lnTo>
                      <a:pt x="56" y="147"/>
                    </a:lnTo>
                    <a:lnTo>
                      <a:pt x="59" y="147"/>
                    </a:lnTo>
                    <a:lnTo>
                      <a:pt x="61" y="146"/>
                    </a:lnTo>
                    <a:lnTo>
                      <a:pt x="61" y="146"/>
                    </a:lnTo>
                    <a:lnTo>
                      <a:pt x="64" y="144"/>
                    </a:lnTo>
                    <a:lnTo>
                      <a:pt x="64" y="140"/>
                    </a:lnTo>
                    <a:lnTo>
                      <a:pt x="64" y="140"/>
                    </a:lnTo>
                    <a:lnTo>
                      <a:pt x="65" y="137"/>
                    </a:lnTo>
                    <a:lnTo>
                      <a:pt x="68" y="136"/>
                    </a:lnTo>
                    <a:lnTo>
                      <a:pt x="68" y="136"/>
                    </a:lnTo>
                    <a:lnTo>
                      <a:pt x="70" y="135"/>
                    </a:lnTo>
                    <a:lnTo>
                      <a:pt x="70" y="135"/>
                    </a:lnTo>
                    <a:lnTo>
                      <a:pt x="72" y="131"/>
                    </a:lnTo>
                    <a:lnTo>
                      <a:pt x="72" y="130"/>
                    </a:lnTo>
                    <a:lnTo>
                      <a:pt x="70" y="127"/>
                    </a:lnTo>
                    <a:lnTo>
                      <a:pt x="70" y="127"/>
                    </a:lnTo>
                    <a:lnTo>
                      <a:pt x="72" y="126"/>
                    </a:lnTo>
                    <a:lnTo>
                      <a:pt x="75" y="124"/>
                    </a:lnTo>
                    <a:lnTo>
                      <a:pt x="75" y="124"/>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8" name="Google Shape;368;p28"/>
              <p:cNvSpPr/>
              <p:nvPr/>
            </p:nvSpPr>
            <p:spPr>
              <a:xfrm>
                <a:off x="8482013" y="2968625"/>
                <a:ext cx="481013" cy="920750"/>
              </a:xfrm>
              <a:custGeom>
                <a:avLst/>
                <a:gdLst/>
                <a:ahLst/>
                <a:cxnLst/>
                <a:rect l="l" t="t" r="r" b="b"/>
                <a:pathLst>
                  <a:path w="303" h="580" extrusionOk="0">
                    <a:moveTo>
                      <a:pt x="298" y="552"/>
                    </a:moveTo>
                    <a:lnTo>
                      <a:pt x="298" y="552"/>
                    </a:lnTo>
                    <a:lnTo>
                      <a:pt x="288" y="561"/>
                    </a:lnTo>
                    <a:lnTo>
                      <a:pt x="275" y="572"/>
                    </a:lnTo>
                    <a:lnTo>
                      <a:pt x="268" y="577"/>
                    </a:lnTo>
                    <a:lnTo>
                      <a:pt x="261" y="580"/>
                    </a:lnTo>
                    <a:lnTo>
                      <a:pt x="258" y="580"/>
                    </a:lnTo>
                    <a:lnTo>
                      <a:pt x="255" y="580"/>
                    </a:lnTo>
                    <a:lnTo>
                      <a:pt x="253" y="578"/>
                    </a:lnTo>
                    <a:lnTo>
                      <a:pt x="250" y="576"/>
                    </a:lnTo>
                    <a:lnTo>
                      <a:pt x="250" y="576"/>
                    </a:lnTo>
                    <a:lnTo>
                      <a:pt x="248" y="573"/>
                    </a:lnTo>
                    <a:lnTo>
                      <a:pt x="246" y="568"/>
                    </a:lnTo>
                    <a:lnTo>
                      <a:pt x="246" y="558"/>
                    </a:lnTo>
                    <a:lnTo>
                      <a:pt x="245" y="538"/>
                    </a:lnTo>
                    <a:lnTo>
                      <a:pt x="245" y="538"/>
                    </a:lnTo>
                    <a:lnTo>
                      <a:pt x="243" y="515"/>
                    </a:lnTo>
                    <a:lnTo>
                      <a:pt x="239" y="494"/>
                    </a:lnTo>
                    <a:lnTo>
                      <a:pt x="239" y="494"/>
                    </a:lnTo>
                    <a:lnTo>
                      <a:pt x="238" y="492"/>
                    </a:lnTo>
                    <a:lnTo>
                      <a:pt x="238" y="492"/>
                    </a:lnTo>
                    <a:lnTo>
                      <a:pt x="238" y="492"/>
                    </a:lnTo>
                    <a:lnTo>
                      <a:pt x="215" y="497"/>
                    </a:lnTo>
                    <a:lnTo>
                      <a:pt x="190" y="500"/>
                    </a:lnTo>
                    <a:lnTo>
                      <a:pt x="190" y="500"/>
                    </a:lnTo>
                    <a:lnTo>
                      <a:pt x="151" y="505"/>
                    </a:lnTo>
                    <a:lnTo>
                      <a:pt x="112" y="508"/>
                    </a:lnTo>
                    <a:lnTo>
                      <a:pt x="73" y="508"/>
                    </a:lnTo>
                    <a:lnTo>
                      <a:pt x="34" y="505"/>
                    </a:lnTo>
                    <a:lnTo>
                      <a:pt x="34" y="505"/>
                    </a:lnTo>
                    <a:lnTo>
                      <a:pt x="18" y="504"/>
                    </a:lnTo>
                    <a:lnTo>
                      <a:pt x="10" y="503"/>
                    </a:lnTo>
                    <a:lnTo>
                      <a:pt x="6" y="502"/>
                    </a:lnTo>
                    <a:lnTo>
                      <a:pt x="4" y="499"/>
                    </a:lnTo>
                    <a:lnTo>
                      <a:pt x="4" y="499"/>
                    </a:lnTo>
                    <a:lnTo>
                      <a:pt x="1" y="497"/>
                    </a:lnTo>
                    <a:lnTo>
                      <a:pt x="0" y="492"/>
                    </a:lnTo>
                    <a:lnTo>
                      <a:pt x="0" y="482"/>
                    </a:lnTo>
                    <a:lnTo>
                      <a:pt x="1" y="461"/>
                    </a:lnTo>
                    <a:lnTo>
                      <a:pt x="1" y="461"/>
                    </a:lnTo>
                    <a:lnTo>
                      <a:pt x="1" y="420"/>
                    </a:lnTo>
                    <a:lnTo>
                      <a:pt x="1" y="377"/>
                    </a:lnTo>
                    <a:lnTo>
                      <a:pt x="1" y="377"/>
                    </a:lnTo>
                    <a:lnTo>
                      <a:pt x="4" y="348"/>
                    </a:lnTo>
                    <a:lnTo>
                      <a:pt x="6" y="320"/>
                    </a:lnTo>
                    <a:lnTo>
                      <a:pt x="10" y="292"/>
                    </a:lnTo>
                    <a:lnTo>
                      <a:pt x="15" y="263"/>
                    </a:lnTo>
                    <a:lnTo>
                      <a:pt x="21" y="235"/>
                    </a:lnTo>
                    <a:lnTo>
                      <a:pt x="29" y="206"/>
                    </a:lnTo>
                    <a:lnTo>
                      <a:pt x="38" y="179"/>
                    </a:lnTo>
                    <a:lnTo>
                      <a:pt x="48" y="152"/>
                    </a:lnTo>
                    <a:lnTo>
                      <a:pt x="48" y="152"/>
                    </a:lnTo>
                    <a:lnTo>
                      <a:pt x="57" y="132"/>
                    </a:lnTo>
                    <a:lnTo>
                      <a:pt x="65" y="112"/>
                    </a:lnTo>
                    <a:lnTo>
                      <a:pt x="77" y="93"/>
                    </a:lnTo>
                    <a:lnTo>
                      <a:pt x="88" y="75"/>
                    </a:lnTo>
                    <a:lnTo>
                      <a:pt x="99" y="56"/>
                    </a:lnTo>
                    <a:lnTo>
                      <a:pt x="112" y="38"/>
                    </a:lnTo>
                    <a:lnTo>
                      <a:pt x="126" y="21"/>
                    </a:lnTo>
                    <a:lnTo>
                      <a:pt x="139" y="4"/>
                    </a:lnTo>
                    <a:lnTo>
                      <a:pt x="139" y="4"/>
                    </a:lnTo>
                    <a:lnTo>
                      <a:pt x="143" y="0"/>
                    </a:lnTo>
                    <a:lnTo>
                      <a:pt x="143" y="0"/>
                    </a:lnTo>
                    <a:lnTo>
                      <a:pt x="155" y="2"/>
                    </a:lnTo>
                    <a:lnTo>
                      <a:pt x="170" y="5"/>
                    </a:lnTo>
                    <a:lnTo>
                      <a:pt x="170" y="5"/>
                    </a:lnTo>
                    <a:lnTo>
                      <a:pt x="182" y="10"/>
                    </a:lnTo>
                    <a:lnTo>
                      <a:pt x="192" y="17"/>
                    </a:lnTo>
                    <a:lnTo>
                      <a:pt x="202" y="24"/>
                    </a:lnTo>
                    <a:lnTo>
                      <a:pt x="211" y="32"/>
                    </a:lnTo>
                    <a:lnTo>
                      <a:pt x="217" y="39"/>
                    </a:lnTo>
                    <a:lnTo>
                      <a:pt x="224" y="47"/>
                    </a:lnTo>
                    <a:lnTo>
                      <a:pt x="233" y="61"/>
                    </a:lnTo>
                    <a:lnTo>
                      <a:pt x="233" y="61"/>
                    </a:lnTo>
                    <a:lnTo>
                      <a:pt x="243" y="77"/>
                    </a:lnTo>
                    <a:lnTo>
                      <a:pt x="249" y="91"/>
                    </a:lnTo>
                    <a:lnTo>
                      <a:pt x="255" y="108"/>
                    </a:lnTo>
                    <a:lnTo>
                      <a:pt x="255" y="108"/>
                    </a:lnTo>
                    <a:lnTo>
                      <a:pt x="259" y="126"/>
                    </a:lnTo>
                    <a:lnTo>
                      <a:pt x="264" y="145"/>
                    </a:lnTo>
                    <a:lnTo>
                      <a:pt x="271" y="191"/>
                    </a:lnTo>
                    <a:lnTo>
                      <a:pt x="278" y="242"/>
                    </a:lnTo>
                    <a:lnTo>
                      <a:pt x="283" y="293"/>
                    </a:lnTo>
                    <a:lnTo>
                      <a:pt x="290" y="381"/>
                    </a:lnTo>
                    <a:lnTo>
                      <a:pt x="293" y="418"/>
                    </a:lnTo>
                    <a:lnTo>
                      <a:pt x="293" y="418"/>
                    </a:lnTo>
                    <a:lnTo>
                      <a:pt x="297" y="480"/>
                    </a:lnTo>
                    <a:lnTo>
                      <a:pt x="297" y="480"/>
                    </a:lnTo>
                    <a:lnTo>
                      <a:pt x="299" y="495"/>
                    </a:lnTo>
                    <a:lnTo>
                      <a:pt x="303" y="518"/>
                    </a:lnTo>
                    <a:lnTo>
                      <a:pt x="303" y="529"/>
                    </a:lnTo>
                    <a:lnTo>
                      <a:pt x="303" y="539"/>
                    </a:lnTo>
                    <a:lnTo>
                      <a:pt x="302" y="547"/>
                    </a:lnTo>
                    <a:lnTo>
                      <a:pt x="300" y="549"/>
                    </a:lnTo>
                    <a:lnTo>
                      <a:pt x="298" y="552"/>
                    </a:lnTo>
                    <a:lnTo>
                      <a:pt x="298" y="552"/>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69" name="Google Shape;369;p28"/>
            <p:cNvGrpSpPr/>
            <p:nvPr/>
          </p:nvGrpSpPr>
          <p:grpSpPr>
            <a:xfrm>
              <a:off x="2474104" y="1518856"/>
              <a:ext cx="1493840" cy="2816233"/>
              <a:chOff x="2468567" y="2054231"/>
              <a:chExt cx="1493840" cy="2816233"/>
            </a:xfrm>
          </p:grpSpPr>
          <p:sp>
            <p:nvSpPr>
              <p:cNvPr id="370" name="Google Shape;370;p28"/>
              <p:cNvSpPr/>
              <p:nvPr/>
            </p:nvSpPr>
            <p:spPr>
              <a:xfrm>
                <a:off x="3757619" y="2405070"/>
                <a:ext cx="0" cy="3175"/>
              </a:xfrm>
              <a:custGeom>
                <a:avLst/>
                <a:gdLst/>
                <a:ahLst/>
                <a:cxnLst/>
                <a:rect l="l" t="t" r="r" b="b"/>
                <a:pathLst>
                  <a:path w="120000" h="2" extrusionOk="0">
                    <a:moveTo>
                      <a:pt x="0" y="2"/>
                    </a:moveTo>
                    <a:lnTo>
                      <a:pt x="0" y="2"/>
                    </a:lnTo>
                    <a:lnTo>
                      <a:pt x="0" y="2"/>
                    </a:lnTo>
                    <a:lnTo>
                      <a:pt x="0" y="0"/>
                    </a:lnTo>
                    <a:lnTo>
                      <a:pt x="0" y="0"/>
                    </a:lnTo>
                    <a:lnTo>
                      <a:pt x="0" y="2"/>
                    </a:lnTo>
                    <a:lnTo>
                      <a:pt x="0" y="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1" name="Google Shape;371;p28"/>
              <p:cNvSpPr/>
              <p:nvPr/>
            </p:nvSpPr>
            <p:spPr>
              <a:xfrm>
                <a:off x="2911480" y="2457457"/>
                <a:ext cx="3175" cy="4763"/>
              </a:xfrm>
              <a:custGeom>
                <a:avLst/>
                <a:gdLst/>
                <a:ahLst/>
                <a:cxnLst/>
                <a:rect l="l" t="t" r="r" b="b"/>
                <a:pathLst>
                  <a:path w="2" h="3" extrusionOk="0">
                    <a:moveTo>
                      <a:pt x="2" y="1"/>
                    </a:moveTo>
                    <a:lnTo>
                      <a:pt x="2" y="1"/>
                    </a:lnTo>
                    <a:lnTo>
                      <a:pt x="0" y="3"/>
                    </a:lnTo>
                    <a:lnTo>
                      <a:pt x="0" y="3"/>
                    </a:lnTo>
                    <a:lnTo>
                      <a:pt x="0" y="0"/>
                    </a:lnTo>
                    <a:lnTo>
                      <a:pt x="2" y="1"/>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2" name="Google Shape;372;p28"/>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3" name="Google Shape;373;p28"/>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4" name="Google Shape;374;p28"/>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5" name="Google Shape;375;p28"/>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6" name="Google Shape;376;p28"/>
              <p:cNvSpPr/>
              <p:nvPr/>
            </p:nvSpPr>
            <p:spPr>
              <a:xfrm>
                <a:off x="2682880" y="2647958"/>
                <a:ext cx="106363" cy="66675"/>
              </a:xfrm>
              <a:custGeom>
                <a:avLst/>
                <a:gdLst/>
                <a:ahLst/>
                <a:cxnLst/>
                <a:rect l="l" t="t" r="r" b="b"/>
                <a:pathLst>
                  <a:path w="67" h="42" extrusionOk="0">
                    <a:moveTo>
                      <a:pt x="67" y="13"/>
                    </a:moveTo>
                    <a:lnTo>
                      <a:pt x="67" y="13"/>
                    </a:lnTo>
                    <a:lnTo>
                      <a:pt x="66" y="13"/>
                    </a:lnTo>
                    <a:lnTo>
                      <a:pt x="66" y="13"/>
                    </a:lnTo>
                    <a:lnTo>
                      <a:pt x="62" y="11"/>
                    </a:lnTo>
                    <a:lnTo>
                      <a:pt x="61" y="14"/>
                    </a:lnTo>
                    <a:lnTo>
                      <a:pt x="52" y="42"/>
                    </a:lnTo>
                    <a:lnTo>
                      <a:pt x="52" y="42"/>
                    </a:lnTo>
                    <a:lnTo>
                      <a:pt x="26" y="36"/>
                    </a:lnTo>
                    <a:lnTo>
                      <a:pt x="3" y="30"/>
                    </a:lnTo>
                    <a:lnTo>
                      <a:pt x="3" y="30"/>
                    </a:lnTo>
                    <a:lnTo>
                      <a:pt x="0" y="29"/>
                    </a:lnTo>
                    <a:lnTo>
                      <a:pt x="3" y="29"/>
                    </a:lnTo>
                    <a:lnTo>
                      <a:pt x="3" y="29"/>
                    </a:lnTo>
                    <a:lnTo>
                      <a:pt x="5" y="21"/>
                    </a:lnTo>
                    <a:lnTo>
                      <a:pt x="5" y="21"/>
                    </a:lnTo>
                    <a:lnTo>
                      <a:pt x="5" y="13"/>
                    </a:lnTo>
                    <a:lnTo>
                      <a:pt x="5" y="3"/>
                    </a:lnTo>
                    <a:lnTo>
                      <a:pt x="5" y="4"/>
                    </a:lnTo>
                    <a:lnTo>
                      <a:pt x="5" y="4"/>
                    </a:lnTo>
                    <a:lnTo>
                      <a:pt x="9" y="6"/>
                    </a:lnTo>
                    <a:lnTo>
                      <a:pt x="13" y="9"/>
                    </a:lnTo>
                    <a:lnTo>
                      <a:pt x="16" y="9"/>
                    </a:lnTo>
                    <a:lnTo>
                      <a:pt x="20" y="10"/>
                    </a:lnTo>
                    <a:lnTo>
                      <a:pt x="25" y="9"/>
                    </a:lnTo>
                    <a:lnTo>
                      <a:pt x="29" y="8"/>
                    </a:lnTo>
                    <a:lnTo>
                      <a:pt x="33" y="6"/>
                    </a:lnTo>
                    <a:lnTo>
                      <a:pt x="35" y="4"/>
                    </a:lnTo>
                    <a:lnTo>
                      <a:pt x="35" y="4"/>
                    </a:lnTo>
                    <a:lnTo>
                      <a:pt x="38" y="0"/>
                    </a:lnTo>
                    <a:lnTo>
                      <a:pt x="39" y="0"/>
                    </a:lnTo>
                    <a:lnTo>
                      <a:pt x="39" y="0"/>
                    </a:lnTo>
                    <a:lnTo>
                      <a:pt x="44" y="4"/>
                    </a:lnTo>
                    <a:lnTo>
                      <a:pt x="51" y="8"/>
                    </a:lnTo>
                    <a:lnTo>
                      <a:pt x="51" y="8"/>
                    </a:lnTo>
                    <a:lnTo>
                      <a:pt x="52" y="8"/>
                    </a:lnTo>
                    <a:lnTo>
                      <a:pt x="54" y="9"/>
                    </a:lnTo>
                    <a:lnTo>
                      <a:pt x="54" y="9"/>
                    </a:lnTo>
                    <a:lnTo>
                      <a:pt x="56" y="9"/>
                    </a:lnTo>
                    <a:lnTo>
                      <a:pt x="56" y="9"/>
                    </a:lnTo>
                    <a:lnTo>
                      <a:pt x="56" y="9"/>
                    </a:lnTo>
                    <a:lnTo>
                      <a:pt x="62" y="11"/>
                    </a:lnTo>
                    <a:lnTo>
                      <a:pt x="62" y="11"/>
                    </a:lnTo>
                    <a:lnTo>
                      <a:pt x="67" y="13"/>
                    </a:lnTo>
                    <a:lnTo>
                      <a:pt x="67" y="13"/>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7" name="Google Shape;377;p28"/>
              <p:cNvSpPr/>
              <p:nvPr/>
            </p:nvSpPr>
            <p:spPr>
              <a:xfrm>
                <a:off x="2635255" y="2647958"/>
                <a:ext cx="146050" cy="138113"/>
              </a:xfrm>
              <a:custGeom>
                <a:avLst/>
                <a:gdLst/>
                <a:ahLst/>
                <a:cxnLst/>
                <a:rect l="l" t="t" r="r" b="b"/>
                <a:pathLst>
                  <a:path w="92" h="87" extrusionOk="0">
                    <a:moveTo>
                      <a:pt x="92" y="11"/>
                    </a:moveTo>
                    <a:lnTo>
                      <a:pt x="92" y="11"/>
                    </a:lnTo>
                    <a:lnTo>
                      <a:pt x="91" y="14"/>
                    </a:lnTo>
                    <a:lnTo>
                      <a:pt x="82" y="42"/>
                    </a:lnTo>
                    <a:lnTo>
                      <a:pt x="71" y="75"/>
                    </a:lnTo>
                    <a:lnTo>
                      <a:pt x="69" y="86"/>
                    </a:lnTo>
                    <a:lnTo>
                      <a:pt x="69" y="86"/>
                    </a:lnTo>
                    <a:lnTo>
                      <a:pt x="60" y="87"/>
                    </a:lnTo>
                    <a:lnTo>
                      <a:pt x="60" y="87"/>
                    </a:lnTo>
                    <a:lnTo>
                      <a:pt x="48" y="85"/>
                    </a:lnTo>
                    <a:lnTo>
                      <a:pt x="40" y="82"/>
                    </a:lnTo>
                    <a:lnTo>
                      <a:pt x="31" y="78"/>
                    </a:lnTo>
                    <a:lnTo>
                      <a:pt x="24" y="73"/>
                    </a:lnTo>
                    <a:lnTo>
                      <a:pt x="17" y="66"/>
                    </a:lnTo>
                    <a:lnTo>
                      <a:pt x="8" y="57"/>
                    </a:lnTo>
                    <a:lnTo>
                      <a:pt x="2" y="45"/>
                    </a:lnTo>
                    <a:lnTo>
                      <a:pt x="2" y="45"/>
                    </a:lnTo>
                    <a:lnTo>
                      <a:pt x="2" y="45"/>
                    </a:lnTo>
                    <a:lnTo>
                      <a:pt x="0" y="42"/>
                    </a:lnTo>
                    <a:lnTo>
                      <a:pt x="0" y="42"/>
                    </a:lnTo>
                    <a:lnTo>
                      <a:pt x="0" y="42"/>
                    </a:lnTo>
                    <a:lnTo>
                      <a:pt x="12" y="45"/>
                    </a:lnTo>
                    <a:lnTo>
                      <a:pt x="17" y="45"/>
                    </a:lnTo>
                    <a:lnTo>
                      <a:pt x="20" y="44"/>
                    </a:lnTo>
                    <a:lnTo>
                      <a:pt x="24" y="41"/>
                    </a:lnTo>
                    <a:lnTo>
                      <a:pt x="28" y="39"/>
                    </a:lnTo>
                    <a:lnTo>
                      <a:pt x="30" y="35"/>
                    </a:lnTo>
                    <a:lnTo>
                      <a:pt x="33" y="30"/>
                    </a:lnTo>
                    <a:lnTo>
                      <a:pt x="33" y="30"/>
                    </a:lnTo>
                    <a:lnTo>
                      <a:pt x="30" y="29"/>
                    </a:lnTo>
                    <a:lnTo>
                      <a:pt x="33" y="29"/>
                    </a:lnTo>
                    <a:lnTo>
                      <a:pt x="33" y="29"/>
                    </a:lnTo>
                    <a:lnTo>
                      <a:pt x="35" y="21"/>
                    </a:lnTo>
                    <a:lnTo>
                      <a:pt x="35" y="21"/>
                    </a:lnTo>
                    <a:lnTo>
                      <a:pt x="35" y="13"/>
                    </a:lnTo>
                    <a:lnTo>
                      <a:pt x="35" y="3"/>
                    </a:lnTo>
                    <a:lnTo>
                      <a:pt x="35" y="4"/>
                    </a:lnTo>
                    <a:lnTo>
                      <a:pt x="35" y="4"/>
                    </a:lnTo>
                    <a:lnTo>
                      <a:pt x="39" y="6"/>
                    </a:lnTo>
                    <a:lnTo>
                      <a:pt x="43" y="9"/>
                    </a:lnTo>
                    <a:lnTo>
                      <a:pt x="46" y="9"/>
                    </a:lnTo>
                    <a:lnTo>
                      <a:pt x="50" y="10"/>
                    </a:lnTo>
                    <a:lnTo>
                      <a:pt x="55" y="9"/>
                    </a:lnTo>
                    <a:lnTo>
                      <a:pt x="59" y="8"/>
                    </a:lnTo>
                    <a:lnTo>
                      <a:pt x="63" y="6"/>
                    </a:lnTo>
                    <a:lnTo>
                      <a:pt x="65" y="4"/>
                    </a:lnTo>
                    <a:lnTo>
                      <a:pt x="65" y="4"/>
                    </a:lnTo>
                    <a:lnTo>
                      <a:pt x="68" y="0"/>
                    </a:lnTo>
                    <a:lnTo>
                      <a:pt x="69" y="0"/>
                    </a:lnTo>
                    <a:lnTo>
                      <a:pt x="69" y="0"/>
                    </a:lnTo>
                    <a:lnTo>
                      <a:pt x="74" y="4"/>
                    </a:lnTo>
                    <a:lnTo>
                      <a:pt x="81" y="8"/>
                    </a:lnTo>
                    <a:lnTo>
                      <a:pt x="81" y="8"/>
                    </a:lnTo>
                    <a:lnTo>
                      <a:pt x="82" y="8"/>
                    </a:lnTo>
                    <a:lnTo>
                      <a:pt x="84" y="9"/>
                    </a:lnTo>
                    <a:lnTo>
                      <a:pt x="84" y="9"/>
                    </a:lnTo>
                    <a:lnTo>
                      <a:pt x="86" y="9"/>
                    </a:lnTo>
                    <a:lnTo>
                      <a:pt x="86" y="9"/>
                    </a:lnTo>
                    <a:lnTo>
                      <a:pt x="86" y="9"/>
                    </a:lnTo>
                    <a:lnTo>
                      <a:pt x="92" y="11"/>
                    </a:lnTo>
                    <a:lnTo>
                      <a:pt x="92" y="11"/>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8" name="Google Shape;378;p28"/>
              <p:cNvSpPr/>
              <p:nvPr/>
            </p:nvSpPr>
            <p:spPr>
              <a:xfrm>
                <a:off x="2687642" y="2647958"/>
                <a:ext cx="93663" cy="46038"/>
              </a:xfrm>
              <a:custGeom>
                <a:avLst/>
                <a:gdLst/>
                <a:ahLst/>
                <a:cxnLst/>
                <a:rect l="l" t="t" r="r" b="b"/>
                <a:pathLst>
                  <a:path w="59" h="29" extrusionOk="0">
                    <a:moveTo>
                      <a:pt x="59" y="11"/>
                    </a:moveTo>
                    <a:lnTo>
                      <a:pt x="59" y="11"/>
                    </a:lnTo>
                    <a:lnTo>
                      <a:pt x="58" y="14"/>
                    </a:lnTo>
                    <a:lnTo>
                      <a:pt x="53" y="29"/>
                    </a:lnTo>
                    <a:lnTo>
                      <a:pt x="0" y="29"/>
                    </a:lnTo>
                    <a:lnTo>
                      <a:pt x="0" y="29"/>
                    </a:lnTo>
                    <a:lnTo>
                      <a:pt x="2" y="21"/>
                    </a:lnTo>
                    <a:lnTo>
                      <a:pt x="2" y="21"/>
                    </a:lnTo>
                    <a:lnTo>
                      <a:pt x="2" y="13"/>
                    </a:lnTo>
                    <a:lnTo>
                      <a:pt x="2" y="3"/>
                    </a:lnTo>
                    <a:lnTo>
                      <a:pt x="2" y="4"/>
                    </a:lnTo>
                    <a:lnTo>
                      <a:pt x="2" y="4"/>
                    </a:lnTo>
                    <a:lnTo>
                      <a:pt x="6" y="6"/>
                    </a:lnTo>
                    <a:lnTo>
                      <a:pt x="10" y="9"/>
                    </a:lnTo>
                    <a:lnTo>
                      <a:pt x="13" y="9"/>
                    </a:lnTo>
                    <a:lnTo>
                      <a:pt x="17" y="10"/>
                    </a:lnTo>
                    <a:lnTo>
                      <a:pt x="22" y="9"/>
                    </a:lnTo>
                    <a:lnTo>
                      <a:pt x="26" y="8"/>
                    </a:lnTo>
                    <a:lnTo>
                      <a:pt x="30" y="6"/>
                    </a:lnTo>
                    <a:lnTo>
                      <a:pt x="32" y="4"/>
                    </a:lnTo>
                    <a:lnTo>
                      <a:pt x="32" y="4"/>
                    </a:lnTo>
                    <a:lnTo>
                      <a:pt x="35" y="0"/>
                    </a:lnTo>
                    <a:lnTo>
                      <a:pt x="36" y="0"/>
                    </a:lnTo>
                    <a:lnTo>
                      <a:pt x="36" y="0"/>
                    </a:lnTo>
                    <a:lnTo>
                      <a:pt x="41" y="4"/>
                    </a:lnTo>
                    <a:lnTo>
                      <a:pt x="48" y="8"/>
                    </a:lnTo>
                    <a:lnTo>
                      <a:pt x="48" y="8"/>
                    </a:lnTo>
                    <a:lnTo>
                      <a:pt x="49" y="8"/>
                    </a:lnTo>
                    <a:lnTo>
                      <a:pt x="51" y="9"/>
                    </a:lnTo>
                    <a:lnTo>
                      <a:pt x="51" y="9"/>
                    </a:lnTo>
                    <a:lnTo>
                      <a:pt x="53" y="9"/>
                    </a:lnTo>
                    <a:lnTo>
                      <a:pt x="53" y="9"/>
                    </a:lnTo>
                    <a:lnTo>
                      <a:pt x="53" y="9"/>
                    </a:lnTo>
                    <a:lnTo>
                      <a:pt x="59" y="11"/>
                    </a:lnTo>
                    <a:lnTo>
                      <a:pt x="59" y="11"/>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79" name="Google Shape;379;p28"/>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0" name="Google Shape;380;p28"/>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1" name="Google Shape;381;p28"/>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2" name="Google Shape;382;p28"/>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3" name="Google Shape;383;p28"/>
              <p:cNvSpPr/>
              <p:nvPr/>
            </p:nvSpPr>
            <p:spPr>
              <a:xfrm>
                <a:off x="2757493" y="2497145"/>
                <a:ext cx="33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4" name="Google Shape;384;p28"/>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5" name="Google Shape;385;p28"/>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6" name="Google Shape;386;p28"/>
              <p:cNvSpPr/>
              <p:nvPr/>
            </p:nvSpPr>
            <p:spPr>
              <a:xfrm>
                <a:off x="2771780" y="2662245"/>
                <a:ext cx="17463" cy="6350"/>
              </a:xfrm>
              <a:custGeom>
                <a:avLst/>
                <a:gdLst/>
                <a:ahLst/>
                <a:cxnLst/>
                <a:rect l="l" t="t" r="r" b="b"/>
                <a:pathLst>
                  <a:path w="11" h="4" extrusionOk="0">
                    <a:moveTo>
                      <a:pt x="11" y="4"/>
                    </a:moveTo>
                    <a:lnTo>
                      <a:pt x="11" y="4"/>
                    </a:lnTo>
                    <a:lnTo>
                      <a:pt x="10" y="4"/>
                    </a:lnTo>
                    <a:lnTo>
                      <a:pt x="10" y="4"/>
                    </a:lnTo>
                    <a:lnTo>
                      <a:pt x="6" y="2"/>
                    </a:lnTo>
                    <a:lnTo>
                      <a:pt x="6" y="2"/>
                    </a:lnTo>
                    <a:lnTo>
                      <a:pt x="0" y="0"/>
                    </a:lnTo>
                    <a:lnTo>
                      <a:pt x="0" y="0"/>
                    </a:lnTo>
                    <a:lnTo>
                      <a:pt x="6" y="2"/>
                    </a:lnTo>
                    <a:lnTo>
                      <a:pt x="6" y="2"/>
                    </a:lnTo>
                    <a:lnTo>
                      <a:pt x="11" y="4"/>
                    </a:lnTo>
                    <a:lnTo>
                      <a:pt x="11" y="4"/>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 name="Google Shape;387;p28"/>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8" name="Google Shape;388;p28"/>
              <p:cNvSpPr/>
              <p:nvPr/>
            </p:nvSpPr>
            <p:spPr>
              <a:xfrm>
                <a:off x="2757493" y="2497145"/>
                <a:ext cx="33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9" name="Google Shape;389;p28"/>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0" name="Google Shape;390;p28"/>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1" name="Google Shape;391;p28"/>
              <p:cNvSpPr/>
              <p:nvPr/>
            </p:nvSpPr>
            <p:spPr>
              <a:xfrm>
                <a:off x="2743205" y="2647958"/>
                <a:ext cx="20638" cy="12700"/>
              </a:xfrm>
              <a:custGeom>
                <a:avLst/>
                <a:gdLst/>
                <a:ahLst/>
                <a:cxnLst/>
                <a:rect l="l" t="t" r="r" b="b"/>
                <a:pathLst>
                  <a:path w="13" h="8" extrusionOk="0">
                    <a:moveTo>
                      <a:pt x="13" y="8"/>
                    </a:moveTo>
                    <a:lnTo>
                      <a:pt x="13" y="8"/>
                    </a:lnTo>
                    <a:lnTo>
                      <a:pt x="6" y="4"/>
                    </a:lnTo>
                    <a:lnTo>
                      <a:pt x="0" y="0"/>
                    </a:lnTo>
                    <a:lnTo>
                      <a:pt x="1" y="0"/>
                    </a:lnTo>
                    <a:lnTo>
                      <a:pt x="1" y="0"/>
                    </a:lnTo>
                    <a:lnTo>
                      <a:pt x="6" y="4"/>
                    </a:lnTo>
                    <a:lnTo>
                      <a:pt x="13" y="8"/>
                    </a:lnTo>
                    <a:lnTo>
                      <a:pt x="13" y="8"/>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2" name="Google Shape;392;p28"/>
              <p:cNvSpPr/>
              <p:nvPr/>
            </p:nvSpPr>
            <p:spPr>
              <a:xfrm>
                <a:off x="2763843" y="2660658"/>
                <a:ext cx="1588" cy="0"/>
              </a:xfrm>
              <a:custGeom>
                <a:avLst/>
                <a:gdLst/>
                <a:ahLst/>
                <a:cxnLst/>
                <a:rect l="l" t="t" r="r" b="b"/>
                <a:pathLst>
                  <a:path w="1" h="120000" extrusionOk="0">
                    <a:moveTo>
                      <a:pt x="1" y="0"/>
                    </a:moveTo>
                    <a:lnTo>
                      <a:pt x="1" y="0"/>
                    </a:lnTo>
                    <a:lnTo>
                      <a:pt x="0" y="0"/>
                    </a:lnTo>
                    <a:lnTo>
                      <a:pt x="0" y="0"/>
                    </a:lnTo>
                    <a:lnTo>
                      <a:pt x="1" y="0"/>
                    </a:lnTo>
                    <a:lnTo>
                      <a:pt x="1" y="0"/>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3" name="Google Shape;393;p28"/>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4" name="Google Shape;394;p28"/>
              <p:cNvSpPr/>
              <p:nvPr/>
            </p:nvSpPr>
            <p:spPr>
              <a:xfrm>
                <a:off x="2744793" y="2497145"/>
                <a:ext cx="12700" cy="12700"/>
              </a:xfrm>
              <a:custGeom>
                <a:avLst/>
                <a:gdLst/>
                <a:ahLst/>
                <a:cxnLst/>
                <a:rect l="l" t="t" r="r" b="b"/>
                <a:pathLst>
                  <a:path w="8" h="8" extrusionOk="0">
                    <a:moveTo>
                      <a:pt x="8" y="0"/>
                    </a:moveTo>
                    <a:lnTo>
                      <a:pt x="8" y="0"/>
                    </a:lnTo>
                    <a:lnTo>
                      <a:pt x="3" y="3"/>
                    </a:lnTo>
                    <a:lnTo>
                      <a:pt x="0" y="8"/>
                    </a:lnTo>
                    <a:lnTo>
                      <a:pt x="0" y="8"/>
                    </a:lnTo>
                    <a:lnTo>
                      <a:pt x="2" y="5"/>
                    </a:lnTo>
                    <a:lnTo>
                      <a:pt x="5" y="2"/>
                    </a:lnTo>
                    <a:lnTo>
                      <a:pt x="8" y="0"/>
                    </a:lnTo>
                    <a:lnTo>
                      <a:pt x="8"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5" name="Google Shape;395;p28"/>
              <p:cNvSpPr/>
              <p:nvPr/>
            </p:nvSpPr>
            <p:spPr>
              <a:xfrm>
                <a:off x="2690818" y="2386020"/>
                <a:ext cx="225425" cy="284163"/>
              </a:xfrm>
              <a:custGeom>
                <a:avLst/>
                <a:gdLst/>
                <a:ahLst/>
                <a:cxnLst/>
                <a:rect l="l" t="t" r="r" b="b"/>
                <a:pathLst>
                  <a:path w="142" h="179" extrusionOk="0">
                    <a:moveTo>
                      <a:pt x="138" y="106"/>
                    </a:moveTo>
                    <a:lnTo>
                      <a:pt x="138" y="106"/>
                    </a:lnTo>
                    <a:lnTo>
                      <a:pt x="128" y="113"/>
                    </a:lnTo>
                    <a:lnTo>
                      <a:pt x="128" y="113"/>
                    </a:lnTo>
                    <a:lnTo>
                      <a:pt x="127" y="116"/>
                    </a:lnTo>
                    <a:lnTo>
                      <a:pt x="126" y="118"/>
                    </a:lnTo>
                    <a:lnTo>
                      <a:pt x="126" y="125"/>
                    </a:lnTo>
                    <a:lnTo>
                      <a:pt x="127" y="135"/>
                    </a:lnTo>
                    <a:lnTo>
                      <a:pt x="128" y="149"/>
                    </a:lnTo>
                    <a:lnTo>
                      <a:pt x="128" y="149"/>
                    </a:lnTo>
                    <a:lnTo>
                      <a:pt x="127" y="157"/>
                    </a:lnTo>
                    <a:lnTo>
                      <a:pt x="127" y="164"/>
                    </a:lnTo>
                    <a:lnTo>
                      <a:pt x="124" y="170"/>
                    </a:lnTo>
                    <a:lnTo>
                      <a:pt x="122" y="173"/>
                    </a:lnTo>
                    <a:lnTo>
                      <a:pt x="119" y="175"/>
                    </a:lnTo>
                    <a:lnTo>
                      <a:pt x="119" y="175"/>
                    </a:lnTo>
                    <a:lnTo>
                      <a:pt x="116" y="176"/>
                    </a:lnTo>
                    <a:lnTo>
                      <a:pt x="111" y="178"/>
                    </a:lnTo>
                    <a:lnTo>
                      <a:pt x="111" y="178"/>
                    </a:lnTo>
                    <a:lnTo>
                      <a:pt x="97" y="179"/>
                    </a:lnTo>
                    <a:lnTo>
                      <a:pt x="82" y="179"/>
                    </a:lnTo>
                    <a:lnTo>
                      <a:pt x="64" y="178"/>
                    </a:lnTo>
                    <a:lnTo>
                      <a:pt x="64" y="178"/>
                    </a:lnTo>
                    <a:lnTo>
                      <a:pt x="62" y="178"/>
                    </a:lnTo>
                    <a:lnTo>
                      <a:pt x="62" y="178"/>
                    </a:lnTo>
                    <a:lnTo>
                      <a:pt x="62" y="178"/>
                    </a:lnTo>
                    <a:lnTo>
                      <a:pt x="57" y="176"/>
                    </a:lnTo>
                    <a:lnTo>
                      <a:pt x="57" y="176"/>
                    </a:lnTo>
                    <a:lnTo>
                      <a:pt x="51" y="174"/>
                    </a:lnTo>
                    <a:lnTo>
                      <a:pt x="51" y="174"/>
                    </a:lnTo>
                    <a:lnTo>
                      <a:pt x="51" y="174"/>
                    </a:lnTo>
                    <a:lnTo>
                      <a:pt x="49" y="174"/>
                    </a:lnTo>
                    <a:lnTo>
                      <a:pt x="47" y="173"/>
                    </a:lnTo>
                    <a:lnTo>
                      <a:pt x="47" y="173"/>
                    </a:lnTo>
                    <a:lnTo>
                      <a:pt x="46" y="173"/>
                    </a:lnTo>
                    <a:lnTo>
                      <a:pt x="46" y="173"/>
                    </a:lnTo>
                    <a:lnTo>
                      <a:pt x="39" y="169"/>
                    </a:lnTo>
                    <a:lnTo>
                      <a:pt x="34" y="165"/>
                    </a:lnTo>
                    <a:lnTo>
                      <a:pt x="34" y="165"/>
                    </a:lnTo>
                    <a:lnTo>
                      <a:pt x="35" y="161"/>
                    </a:lnTo>
                    <a:lnTo>
                      <a:pt x="35" y="161"/>
                    </a:lnTo>
                    <a:lnTo>
                      <a:pt x="36" y="155"/>
                    </a:lnTo>
                    <a:lnTo>
                      <a:pt x="36" y="149"/>
                    </a:lnTo>
                    <a:lnTo>
                      <a:pt x="34" y="144"/>
                    </a:lnTo>
                    <a:lnTo>
                      <a:pt x="30" y="138"/>
                    </a:lnTo>
                    <a:lnTo>
                      <a:pt x="30" y="138"/>
                    </a:lnTo>
                    <a:lnTo>
                      <a:pt x="26" y="135"/>
                    </a:lnTo>
                    <a:lnTo>
                      <a:pt x="26" y="135"/>
                    </a:lnTo>
                    <a:lnTo>
                      <a:pt x="23" y="135"/>
                    </a:lnTo>
                    <a:lnTo>
                      <a:pt x="23" y="135"/>
                    </a:lnTo>
                    <a:lnTo>
                      <a:pt x="20" y="135"/>
                    </a:lnTo>
                    <a:lnTo>
                      <a:pt x="20" y="135"/>
                    </a:lnTo>
                    <a:lnTo>
                      <a:pt x="20" y="135"/>
                    </a:lnTo>
                    <a:lnTo>
                      <a:pt x="15" y="133"/>
                    </a:lnTo>
                    <a:lnTo>
                      <a:pt x="15" y="133"/>
                    </a:lnTo>
                    <a:lnTo>
                      <a:pt x="10" y="128"/>
                    </a:lnTo>
                    <a:lnTo>
                      <a:pt x="5" y="122"/>
                    </a:lnTo>
                    <a:lnTo>
                      <a:pt x="5" y="122"/>
                    </a:lnTo>
                    <a:lnTo>
                      <a:pt x="5" y="120"/>
                    </a:lnTo>
                    <a:lnTo>
                      <a:pt x="5" y="120"/>
                    </a:lnTo>
                    <a:lnTo>
                      <a:pt x="5" y="120"/>
                    </a:lnTo>
                    <a:lnTo>
                      <a:pt x="3" y="116"/>
                    </a:lnTo>
                    <a:lnTo>
                      <a:pt x="3" y="116"/>
                    </a:lnTo>
                    <a:lnTo>
                      <a:pt x="1" y="109"/>
                    </a:lnTo>
                    <a:lnTo>
                      <a:pt x="0" y="104"/>
                    </a:lnTo>
                    <a:lnTo>
                      <a:pt x="1" y="99"/>
                    </a:lnTo>
                    <a:lnTo>
                      <a:pt x="3" y="94"/>
                    </a:lnTo>
                    <a:lnTo>
                      <a:pt x="3" y="94"/>
                    </a:lnTo>
                    <a:lnTo>
                      <a:pt x="3" y="94"/>
                    </a:lnTo>
                    <a:lnTo>
                      <a:pt x="3" y="94"/>
                    </a:lnTo>
                    <a:lnTo>
                      <a:pt x="4" y="89"/>
                    </a:lnTo>
                    <a:lnTo>
                      <a:pt x="6" y="87"/>
                    </a:lnTo>
                    <a:lnTo>
                      <a:pt x="10" y="84"/>
                    </a:lnTo>
                    <a:lnTo>
                      <a:pt x="14" y="82"/>
                    </a:lnTo>
                    <a:lnTo>
                      <a:pt x="14" y="82"/>
                    </a:lnTo>
                    <a:lnTo>
                      <a:pt x="18" y="82"/>
                    </a:lnTo>
                    <a:lnTo>
                      <a:pt x="21" y="82"/>
                    </a:lnTo>
                    <a:lnTo>
                      <a:pt x="25" y="82"/>
                    </a:lnTo>
                    <a:lnTo>
                      <a:pt x="29" y="84"/>
                    </a:lnTo>
                    <a:lnTo>
                      <a:pt x="29" y="84"/>
                    </a:lnTo>
                    <a:lnTo>
                      <a:pt x="31" y="86"/>
                    </a:lnTo>
                    <a:lnTo>
                      <a:pt x="31" y="86"/>
                    </a:lnTo>
                    <a:lnTo>
                      <a:pt x="34" y="78"/>
                    </a:lnTo>
                    <a:lnTo>
                      <a:pt x="34" y="78"/>
                    </a:lnTo>
                    <a:lnTo>
                      <a:pt x="37" y="73"/>
                    </a:lnTo>
                    <a:lnTo>
                      <a:pt x="42" y="70"/>
                    </a:lnTo>
                    <a:lnTo>
                      <a:pt x="44" y="70"/>
                    </a:lnTo>
                    <a:lnTo>
                      <a:pt x="42" y="70"/>
                    </a:lnTo>
                    <a:lnTo>
                      <a:pt x="42" y="70"/>
                    </a:lnTo>
                    <a:lnTo>
                      <a:pt x="50" y="63"/>
                    </a:lnTo>
                    <a:lnTo>
                      <a:pt x="60" y="58"/>
                    </a:lnTo>
                    <a:lnTo>
                      <a:pt x="60" y="58"/>
                    </a:lnTo>
                    <a:lnTo>
                      <a:pt x="70" y="53"/>
                    </a:lnTo>
                    <a:lnTo>
                      <a:pt x="77" y="46"/>
                    </a:lnTo>
                    <a:lnTo>
                      <a:pt x="77" y="46"/>
                    </a:lnTo>
                    <a:lnTo>
                      <a:pt x="83" y="37"/>
                    </a:lnTo>
                    <a:lnTo>
                      <a:pt x="88" y="29"/>
                    </a:lnTo>
                    <a:lnTo>
                      <a:pt x="92" y="19"/>
                    </a:lnTo>
                    <a:lnTo>
                      <a:pt x="95" y="11"/>
                    </a:lnTo>
                    <a:lnTo>
                      <a:pt x="95" y="11"/>
                    </a:lnTo>
                    <a:lnTo>
                      <a:pt x="96" y="0"/>
                    </a:lnTo>
                    <a:lnTo>
                      <a:pt x="96" y="0"/>
                    </a:lnTo>
                    <a:lnTo>
                      <a:pt x="105" y="15"/>
                    </a:lnTo>
                    <a:lnTo>
                      <a:pt x="110" y="25"/>
                    </a:lnTo>
                    <a:lnTo>
                      <a:pt x="113" y="37"/>
                    </a:lnTo>
                    <a:lnTo>
                      <a:pt x="113" y="37"/>
                    </a:lnTo>
                    <a:lnTo>
                      <a:pt x="116" y="48"/>
                    </a:lnTo>
                    <a:lnTo>
                      <a:pt x="117" y="60"/>
                    </a:lnTo>
                    <a:lnTo>
                      <a:pt x="117" y="60"/>
                    </a:lnTo>
                    <a:lnTo>
                      <a:pt x="117" y="66"/>
                    </a:lnTo>
                    <a:lnTo>
                      <a:pt x="121" y="72"/>
                    </a:lnTo>
                    <a:lnTo>
                      <a:pt x="121" y="72"/>
                    </a:lnTo>
                    <a:lnTo>
                      <a:pt x="123" y="77"/>
                    </a:lnTo>
                    <a:lnTo>
                      <a:pt x="123" y="77"/>
                    </a:lnTo>
                    <a:lnTo>
                      <a:pt x="141" y="97"/>
                    </a:lnTo>
                    <a:lnTo>
                      <a:pt x="141" y="97"/>
                    </a:lnTo>
                    <a:lnTo>
                      <a:pt x="141" y="97"/>
                    </a:lnTo>
                    <a:lnTo>
                      <a:pt x="142" y="99"/>
                    </a:lnTo>
                    <a:lnTo>
                      <a:pt x="141" y="102"/>
                    </a:lnTo>
                    <a:lnTo>
                      <a:pt x="138" y="106"/>
                    </a:lnTo>
                    <a:lnTo>
                      <a:pt x="138" y="10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6" name="Google Shape;396;p28"/>
              <p:cNvSpPr/>
              <p:nvPr/>
            </p:nvSpPr>
            <p:spPr>
              <a:xfrm>
                <a:off x="2695580" y="2535245"/>
                <a:ext cx="15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 name="Google Shape;397;p28"/>
              <p:cNvSpPr/>
              <p:nvPr/>
            </p:nvSpPr>
            <p:spPr>
              <a:xfrm>
                <a:off x="2736855" y="2509845"/>
                <a:ext cx="7938" cy="12700"/>
              </a:xfrm>
              <a:custGeom>
                <a:avLst/>
                <a:gdLst/>
                <a:ahLst/>
                <a:cxnLst/>
                <a:rect l="l" t="t" r="r" b="b"/>
                <a:pathLst>
                  <a:path w="5" h="8" extrusionOk="0">
                    <a:moveTo>
                      <a:pt x="5" y="0"/>
                    </a:moveTo>
                    <a:lnTo>
                      <a:pt x="5" y="0"/>
                    </a:lnTo>
                    <a:lnTo>
                      <a:pt x="2" y="8"/>
                    </a:lnTo>
                    <a:lnTo>
                      <a:pt x="2" y="8"/>
                    </a:lnTo>
                    <a:lnTo>
                      <a:pt x="0" y="6"/>
                    </a:lnTo>
                    <a:lnTo>
                      <a:pt x="0" y="6"/>
                    </a:lnTo>
                    <a:lnTo>
                      <a:pt x="5" y="0"/>
                    </a:lnTo>
                    <a:lnTo>
                      <a:pt x="5"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8" name="Google Shape;398;p28"/>
              <p:cNvSpPr/>
              <p:nvPr/>
            </p:nvSpPr>
            <p:spPr>
              <a:xfrm>
                <a:off x="2757493" y="2497145"/>
                <a:ext cx="3300" cy="1500"/>
              </a:xfrm>
              <a:prstGeom prst="rect">
                <a:avLst/>
              </a:pr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9" name="Google Shape;399;p28"/>
              <p:cNvSpPr/>
              <p:nvPr/>
            </p:nvSpPr>
            <p:spPr>
              <a:xfrm>
                <a:off x="2695580" y="2535245"/>
                <a:ext cx="1500" cy="1500"/>
              </a:xfrm>
              <a:prstGeom prst="rect">
                <a:avLst/>
              </a:pr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0" name="Google Shape;400;p28"/>
              <p:cNvSpPr/>
              <p:nvPr/>
            </p:nvSpPr>
            <p:spPr>
              <a:xfrm>
                <a:off x="2468567" y="2303469"/>
                <a:ext cx="479426" cy="415926"/>
              </a:xfrm>
              <a:custGeom>
                <a:avLst/>
                <a:gdLst/>
                <a:ahLst/>
                <a:cxnLst/>
                <a:rect l="l" t="t" r="r" b="b"/>
                <a:pathLst>
                  <a:path w="302" h="262" extrusionOk="0">
                    <a:moveTo>
                      <a:pt x="302" y="218"/>
                    </a:moveTo>
                    <a:lnTo>
                      <a:pt x="302" y="218"/>
                    </a:lnTo>
                    <a:lnTo>
                      <a:pt x="299" y="222"/>
                    </a:lnTo>
                    <a:lnTo>
                      <a:pt x="292" y="230"/>
                    </a:lnTo>
                    <a:lnTo>
                      <a:pt x="289" y="232"/>
                    </a:lnTo>
                    <a:lnTo>
                      <a:pt x="289" y="232"/>
                    </a:lnTo>
                    <a:lnTo>
                      <a:pt x="282" y="238"/>
                    </a:lnTo>
                    <a:lnTo>
                      <a:pt x="274" y="243"/>
                    </a:lnTo>
                    <a:lnTo>
                      <a:pt x="264" y="249"/>
                    </a:lnTo>
                    <a:lnTo>
                      <a:pt x="253" y="254"/>
                    </a:lnTo>
                    <a:lnTo>
                      <a:pt x="241" y="258"/>
                    </a:lnTo>
                    <a:lnTo>
                      <a:pt x="228" y="262"/>
                    </a:lnTo>
                    <a:lnTo>
                      <a:pt x="213" y="262"/>
                    </a:lnTo>
                    <a:lnTo>
                      <a:pt x="197" y="261"/>
                    </a:lnTo>
                    <a:lnTo>
                      <a:pt x="197" y="261"/>
                    </a:lnTo>
                    <a:lnTo>
                      <a:pt x="187" y="259"/>
                    </a:lnTo>
                    <a:lnTo>
                      <a:pt x="196" y="231"/>
                    </a:lnTo>
                    <a:lnTo>
                      <a:pt x="197" y="228"/>
                    </a:lnTo>
                    <a:lnTo>
                      <a:pt x="197" y="228"/>
                    </a:lnTo>
                    <a:lnTo>
                      <a:pt x="201" y="230"/>
                    </a:lnTo>
                    <a:lnTo>
                      <a:pt x="201" y="230"/>
                    </a:lnTo>
                    <a:lnTo>
                      <a:pt x="202" y="230"/>
                    </a:lnTo>
                    <a:lnTo>
                      <a:pt x="202" y="230"/>
                    </a:lnTo>
                    <a:lnTo>
                      <a:pt x="204" y="230"/>
                    </a:lnTo>
                    <a:lnTo>
                      <a:pt x="204" y="230"/>
                    </a:lnTo>
                    <a:lnTo>
                      <a:pt x="204" y="230"/>
                    </a:lnTo>
                    <a:lnTo>
                      <a:pt x="222" y="231"/>
                    </a:lnTo>
                    <a:lnTo>
                      <a:pt x="237" y="231"/>
                    </a:lnTo>
                    <a:lnTo>
                      <a:pt x="251" y="230"/>
                    </a:lnTo>
                    <a:lnTo>
                      <a:pt x="251" y="230"/>
                    </a:lnTo>
                    <a:lnTo>
                      <a:pt x="256" y="228"/>
                    </a:lnTo>
                    <a:lnTo>
                      <a:pt x="259" y="227"/>
                    </a:lnTo>
                    <a:lnTo>
                      <a:pt x="259" y="227"/>
                    </a:lnTo>
                    <a:lnTo>
                      <a:pt x="262" y="225"/>
                    </a:lnTo>
                    <a:lnTo>
                      <a:pt x="264" y="222"/>
                    </a:lnTo>
                    <a:lnTo>
                      <a:pt x="267" y="216"/>
                    </a:lnTo>
                    <a:lnTo>
                      <a:pt x="267" y="209"/>
                    </a:lnTo>
                    <a:lnTo>
                      <a:pt x="268" y="201"/>
                    </a:lnTo>
                    <a:lnTo>
                      <a:pt x="268" y="201"/>
                    </a:lnTo>
                    <a:lnTo>
                      <a:pt x="267" y="187"/>
                    </a:lnTo>
                    <a:lnTo>
                      <a:pt x="266" y="177"/>
                    </a:lnTo>
                    <a:lnTo>
                      <a:pt x="266" y="170"/>
                    </a:lnTo>
                    <a:lnTo>
                      <a:pt x="267" y="168"/>
                    </a:lnTo>
                    <a:lnTo>
                      <a:pt x="268" y="165"/>
                    </a:lnTo>
                    <a:lnTo>
                      <a:pt x="268" y="165"/>
                    </a:lnTo>
                    <a:lnTo>
                      <a:pt x="278" y="158"/>
                    </a:lnTo>
                    <a:lnTo>
                      <a:pt x="278" y="158"/>
                    </a:lnTo>
                    <a:lnTo>
                      <a:pt x="281" y="154"/>
                    </a:lnTo>
                    <a:lnTo>
                      <a:pt x="282" y="151"/>
                    </a:lnTo>
                    <a:lnTo>
                      <a:pt x="281" y="149"/>
                    </a:lnTo>
                    <a:lnTo>
                      <a:pt x="281" y="149"/>
                    </a:lnTo>
                    <a:lnTo>
                      <a:pt x="281" y="149"/>
                    </a:lnTo>
                    <a:lnTo>
                      <a:pt x="263" y="129"/>
                    </a:lnTo>
                    <a:lnTo>
                      <a:pt x="263" y="129"/>
                    </a:lnTo>
                    <a:lnTo>
                      <a:pt x="261" y="124"/>
                    </a:lnTo>
                    <a:lnTo>
                      <a:pt x="261" y="124"/>
                    </a:lnTo>
                    <a:lnTo>
                      <a:pt x="257" y="118"/>
                    </a:lnTo>
                    <a:lnTo>
                      <a:pt x="257" y="112"/>
                    </a:lnTo>
                    <a:lnTo>
                      <a:pt x="257" y="112"/>
                    </a:lnTo>
                    <a:lnTo>
                      <a:pt x="256" y="100"/>
                    </a:lnTo>
                    <a:lnTo>
                      <a:pt x="253" y="89"/>
                    </a:lnTo>
                    <a:lnTo>
                      <a:pt x="253" y="89"/>
                    </a:lnTo>
                    <a:lnTo>
                      <a:pt x="250" y="77"/>
                    </a:lnTo>
                    <a:lnTo>
                      <a:pt x="245" y="67"/>
                    </a:lnTo>
                    <a:lnTo>
                      <a:pt x="236" y="52"/>
                    </a:lnTo>
                    <a:lnTo>
                      <a:pt x="236" y="52"/>
                    </a:lnTo>
                    <a:lnTo>
                      <a:pt x="235" y="63"/>
                    </a:lnTo>
                    <a:lnTo>
                      <a:pt x="235" y="63"/>
                    </a:lnTo>
                    <a:lnTo>
                      <a:pt x="232" y="71"/>
                    </a:lnTo>
                    <a:lnTo>
                      <a:pt x="228" y="81"/>
                    </a:lnTo>
                    <a:lnTo>
                      <a:pt x="223" y="89"/>
                    </a:lnTo>
                    <a:lnTo>
                      <a:pt x="217" y="98"/>
                    </a:lnTo>
                    <a:lnTo>
                      <a:pt x="217" y="98"/>
                    </a:lnTo>
                    <a:lnTo>
                      <a:pt x="210" y="105"/>
                    </a:lnTo>
                    <a:lnTo>
                      <a:pt x="200" y="110"/>
                    </a:lnTo>
                    <a:lnTo>
                      <a:pt x="200" y="110"/>
                    </a:lnTo>
                    <a:lnTo>
                      <a:pt x="190" y="115"/>
                    </a:lnTo>
                    <a:lnTo>
                      <a:pt x="182" y="122"/>
                    </a:lnTo>
                    <a:lnTo>
                      <a:pt x="182" y="122"/>
                    </a:lnTo>
                    <a:lnTo>
                      <a:pt x="182" y="122"/>
                    </a:lnTo>
                    <a:lnTo>
                      <a:pt x="179" y="124"/>
                    </a:lnTo>
                    <a:lnTo>
                      <a:pt x="176" y="127"/>
                    </a:lnTo>
                    <a:lnTo>
                      <a:pt x="174" y="130"/>
                    </a:lnTo>
                    <a:lnTo>
                      <a:pt x="174" y="130"/>
                    </a:lnTo>
                    <a:lnTo>
                      <a:pt x="169" y="136"/>
                    </a:lnTo>
                    <a:lnTo>
                      <a:pt x="169" y="136"/>
                    </a:lnTo>
                    <a:lnTo>
                      <a:pt x="165" y="134"/>
                    </a:lnTo>
                    <a:lnTo>
                      <a:pt x="161" y="134"/>
                    </a:lnTo>
                    <a:lnTo>
                      <a:pt x="158" y="134"/>
                    </a:lnTo>
                    <a:lnTo>
                      <a:pt x="154" y="134"/>
                    </a:lnTo>
                    <a:lnTo>
                      <a:pt x="154" y="134"/>
                    </a:lnTo>
                    <a:lnTo>
                      <a:pt x="150" y="136"/>
                    </a:lnTo>
                    <a:lnTo>
                      <a:pt x="146" y="139"/>
                    </a:lnTo>
                    <a:lnTo>
                      <a:pt x="144" y="141"/>
                    </a:lnTo>
                    <a:lnTo>
                      <a:pt x="143" y="146"/>
                    </a:lnTo>
                    <a:lnTo>
                      <a:pt x="143" y="146"/>
                    </a:lnTo>
                    <a:lnTo>
                      <a:pt x="143" y="146"/>
                    </a:lnTo>
                    <a:lnTo>
                      <a:pt x="141" y="151"/>
                    </a:lnTo>
                    <a:lnTo>
                      <a:pt x="140" y="156"/>
                    </a:lnTo>
                    <a:lnTo>
                      <a:pt x="141" y="161"/>
                    </a:lnTo>
                    <a:lnTo>
                      <a:pt x="143" y="168"/>
                    </a:lnTo>
                    <a:lnTo>
                      <a:pt x="143" y="168"/>
                    </a:lnTo>
                    <a:lnTo>
                      <a:pt x="145" y="172"/>
                    </a:lnTo>
                    <a:lnTo>
                      <a:pt x="145" y="172"/>
                    </a:lnTo>
                    <a:lnTo>
                      <a:pt x="145" y="174"/>
                    </a:lnTo>
                    <a:lnTo>
                      <a:pt x="145" y="174"/>
                    </a:lnTo>
                    <a:lnTo>
                      <a:pt x="145" y="174"/>
                    </a:lnTo>
                    <a:lnTo>
                      <a:pt x="150" y="180"/>
                    </a:lnTo>
                    <a:lnTo>
                      <a:pt x="155" y="185"/>
                    </a:lnTo>
                    <a:lnTo>
                      <a:pt x="155" y="185"/>
                    </a:lnTo>
                    <a:lnTo>
                      <a:pt x="151" y="185"/>
                    </a:lnTo>
                    <a:lnTo>
                      <a:pt x="148" y="186"/>
                    </a:lnTo>
                    <a:lnTo>
                      <a:pt x="144" y="189"/>
                    </a:lnTo>
                    <a:lnTo>
                      <a:pt x="140" y="191"/>
                    </a:lnTo>
                    <a:lnTo>
                      <a:pt x="140" y="191"/>
                    </a:lnTo>
                    <a:lnTo>
                      <a:pt x="136" y="196"/>
                    </a:lnTo>
                    <a:lnTo>
                      <a:pt x="136" y="196"/>
                    </a:lnTo>
                    <a:lnTo>
                      <a:pt x="134" y="204"/>
                    </a:lnTo>
                    <a:lnTo>
                      <a:pt x="135" y="211"/>
                    </a:lnTo>
                    <a:lnTo>
                      <a:pt x="135" y="211"/>
                    </a:lnTo>
                    <a:lnTo>
                      <a:pt x="135" y="213"/>
                    </a:lnTo>
                    <a:lnTo>
                      <a:pt x="135" y="213"/>
                    </a:lnTo>
                    <a:lnTo>
                      <a:pt x="138" y="217"/>
                    </a:lnTo>
                    <a:lnTo>
                      <a:pt x="140" y="220"/>
                    </a:lnTo>
                    <a:lnTo>
                      <a:pt x="140" y="220"/>
                    </a:lnTo>
                    <a:lnTo>
                      <a:pt x="140" y="230"/>
                    </a:lnTo>
                    <a:lnTo>
                      <a:pt x="140" y="238"/>
                    </a:lnTo>
                    <a:lnTo>
                      <a:pt x="140" y="238"/>
                    </a:lnTo>
                    <a:lnTo>
                      <a:pt x="138" y="246"/>
                    </a:lnTo>
                    <a:lnTo>
                      <a:pt x="135" y="246"/>
                    </a:lnTo>
                    <a:lnTo>
                      <a:pt x="135" y="246"/>
                    </a:lnTo>
                    <a:lnTo>
                      <a:pt x="138" y="247"/>
                    </a:lnTo>
                    <a:lnTo>
                      <a:pt x="138" y="247"/>
                    </a:lnTo>
                    <a:lnTo>
                      <a:pt x="135" y="252"/>
                    </a:lnTo>
                    <a:lnTo>
                      <a:pt x="133" y="256"/>
                    </a:lnTo>
                    <a:lnTo>
                      <a:pt x="129" y="258"/>
                    </a:lnTo>
                    <a:lnTo>
                      <a:pt x="125" y="261"/>
                    </a:lnTo>
                    <a:lnTo>
                      <a:pt x="122" y="262"/>
                    </a:lnTo>
                    <a:lnTo>
                      <a:pt x="117" y="262"/>
                    </a:lnTo>
                    <a:lnTo>
                      <a:pt x="105" y="259"/>
                    </a:lnTo>
                    <a:lnTo>
                      <a:pt x="105" y="259"/>
                    </a:lnTo>
                    <a:lnTo>
                      <a:pt x="105" y="259"/>
                    </a:lnTo>
                    <a:lnTo>
                      <a:pt x="94" y="254"/>
                    </a:lnTo>
                    <a:lnTo>
                      <a:pt x="84" y="249"/>
                    </a:lnTo>
                    <a:lnTo>
                      <a:pt x="73" y="242"/>
                    </a:lnTo>
                    <a:lnTo>
                      <a:pt x="62" y="235"/>
                    </a:lnTo>
                    <a:lnTo>
                      <a:pt x="43" y="220"/>
                    </a:lnTo>
                    <a:lnTo>
                      <a:pt x="30" y="209"/>
                    </a:lnTo>
                    <a:lnTo>
                      <a:pt x="9" y="181"/>
                    </a:lnTo>
                    <a:lnTo>
                      <a:pt x="9" y="181"/>
                    </a:lnTo>
                    <a:lnTo>
                      <a:pt x="2" y="170"/>
                    </a:lnTo>
                    <a:lnTo>
                      <a:pt x="0" y="166"/>
                    </a:lnTo>
                    <a:lnTo>
                      <a:pt x="0" y="166"/>
                    </a:lnTo>
                    <a:lnTo>
                      <a:pt x="2" y="163"/>
                    </a:lnTo>
                    <a:lnTo>
                      <a:pt x="9" y="154"/>
                    </a:lnTo>
                    <a:lnTo>
                      <a:pt x="12" y="148"/>
                    </a:lnTo>
                    <a:lnTo>
                      <a:pt x="15" y="141"/>
                    </a:lnTo>
                    <a:lnTo>
                      <a:pt x="17" y="134"/>
                    </a:lnTo>
                    <a:lnTo>
                      <a:pt x="17" y="128"/>
                    </a:lnTo>
                    <a:lnTo>
                      <a:pt x="17" y="128"/>
                    </a:lnTo>
                    <a:lnTo>
                      <a:pt x="17" y="115"/>
                    </a:lnTo>
                    <a:lnTo>
                      <a:pt x="19" y="112"/>
                    </a:lnTo>
                    <a:lnTo>
                      <a:pt x="20" y="109"/>
                    </a:lnTo>
                    <a:lnTo>
                      <a:pt x="26" y="103"/>
                    </a:lnTo>
                    <a:lnTo>
                      <a:pt x="35" y="97"/>
                    </a:lnTo>
                    <a:lnTo>
                      <a:pt x="35" y="97"/>
                    </a:lnTo>
                    <a:lnTo>
                      <a:pt x="42" y="91"/>
                    </a:lnTo>
                    <a:lnTo>
                      <a:pt x="45" y="86"/>
                    </a:lnTo>
                    <a:lnTo>
                      <a:pt x="47" y="79"/>
                    </a:lnTo>
                    <a:lnTo>
                      <a:pt x="51" y="69"/>
                    </a:lnTo>
                    <a:lnTo>
                      <a:pt x="51" y="69"/>
                    </a:lnTo>
                    <a:lnTo>
                      <a:pt x="56" y="59"/>
                    </a:lnTo>
                    <a:lnTo>
                      <a:pt x="61" y="55"/>
                    </a:lnTo>
                    <a:lnTo>
                      <a:pt x="66" y="50"/>
                    </a:lnTo>
                    <a:lnTo>
                      <a:pt x="71" y="47"/>
                    </a:lnTo>
                    <a:lnTo>
                      <a:pt x="77" y="45"/>
                    </a:lnTo>
                    <a:lnTo>
                      <a:pt x="83" y="41"/>
                    </a:lnTo>
                    <a:lnTo>
                      <a:pt x="91" y="35"/>
                    </a:lnTo>
                    <a:lnTo>
                      <a:pt x="97" y="26"/>
                    </a:lnTo>
                    <a:lnTo>
                      <a:pt x="97" y="26"/>
                    </a:lnTo>
                    <a:lnTo>
                      <a:pt x="103" y="21"/>
                    </a:lnTo>
                    <a:lnTo>
                      <a:pt x="109" y="16"/>
                    </a:lnTo>
                    <a:lnTo>
                      <a:pt x="117" y="11"/>
                    </a:lnTo>
                    <a:lnTo>
                      <a:pt x="125" y="7"/>
                    </a:lnTo>
                    <a:lnTo>
                      <a:pt x="135" y="5"/>
                    </a:lnTo>
                    <a:lnTo>
                      <a:pt x="144" y="2"/>
                    </a:lnTo>
                    <a:lnTo>
                      <a:pt x="154" y="0"/>
                    </a:lnTo>
                    <a:lnTo>
                      <a:pt x="165" y="0"/>
                    </a:lnTo>
                    <a:lnTo>
                      <a:pt x="175" y="0"/>
                    </a:lnTo>
                    <a:lnTo>
                      <a:pt x="185" y="0"/>
                    </a:lnTo>
                    <a:lnTo>
                      <a:pt x="194" y="2"/>
                    </a:lnTo>
                    <a:lnTo>
                      <a:pt x="202" y="5"/>
                    </a:lnTo>
                    <a:lnTo>
                      <a:pt x="211" y="9"/>
                    </a:lnTo>
                    <a:lnTo>
                      <a:pt x="218" y="14"/>
                    </a:lnTo>
                    <a:lnTo>
                      <a:pt x="225" y="18"/>
                    </a:lnTo>
                    <a:lnTo>
                      <a:pt x="228" y="25"/>
                    </a:lnTo>
                    <a:lnTo>
                      <a:pt x="228" y="25"/>
                    </a:lnTo>
                    <a:lnTo>
                      <a:pt x="241" y="28"/>
                    </a:lnTo>
                    <a:lnTo>
                      <a:pt x="251" y="36"/>
                    </a:lnTo>
                    <a:lnTo>
                      <a:pt x="257" y="40"/>
                    </a:lnTo>
                    <a:lnTo>
                      <a:pt x="262" y="46"/>
                    </a:lnTo>
                    <a:lnTo>
                      <a:pt x="266" y="52"/>
                    </a:lnTo>
                    <a:lnTo>
                      <a:pt x="271" y="58"/>
                    </a:lnTo>
                    <a:lnTo>
                      <a:pt x="271" y="58"/>
                    </a:lnTo>
                    <a:lnTo>
                      <a:pt x="276" y="69"/>
                    </a:lnTo>
                    <a:lnTo>
                      <a:pt x="279" y="78"/>
                    </a:lnTo>
                    <a:lnTo>
                      <a:pt x="281" y="88"/>
                    </a:lnTo>
                    <a:lnTo>
                      <a:pt x="279" y="97"/>
                    </a:lnTo>
                    <a:lnTo>
                      <a:pt x="279" y="97"/>
                    </a:lnTo>
                    <a:lnTo>
                      <a:pt x="279" y="100"/>
                    </a:lnTo>
                    <a:lnTo>
                      <a:pt x="279" y="100"/>
                    </a:lnTo>
                    <a:lnTo>
                      <a:pt x="279" y="100"/>
                    </a:lnTo>
                    <a:lnTo>
                      <a:pt x="278" y="108"/>
                    </a:lnTo>
                    <a:lnTo>
                      <a:pt x="278" y="118"/>
                    </a:lnTo>
                    <a:lnTo>
                      <a:pt x="281" y="129"/>
                    </a:lnTo>
                    <a:lnTo>
                      <a:pt x="283" y="135"/>
                    </a:lnTo>
                    <a:lnTo>
                      <a:pt x="287" y="141"/>
                    </a:lnTo>
                    <a:lnTo>
                      <a:pt x="287" y="141"/>
                    </a:lnTo>
                    <a:lnTo>
                      <a:pt x="293" y="151"/>
                    </a:lnTo>
                    <a:lnTo>
                      <a:pt x="295" y="156"/>
                    </a:lnTo>
                    <a:lnTo>
                      <a:pt x="298" y="161"/>
                    </a:lnTo>
                    <a:lnTo>
                      <a:pt x="298" y="166"/>
                    </a:lnTo>
                    <a:lnTo>
                      <a:pt x="298" y="172"/>
                    </a:lnTo>
                    <a:lnTo>
                      <a:pt x="297" y="180"/>
                    </a:lnTo>
                    <a:lnTo>
                      <a:pt x="294" y="189"/>
                    </a:lnTo>
                    <a:lnTo>
                      <a:pt x="294" y="189"/>
                    </a:lnTo>
                    <a:lnTo>
                      <a:pt x="293" y="196"/>
                    </a:lnTo>
                    <a:lnTo>
                      <a:pt x="292" y="202"/>
                    </a:lnTo>
                    <a:lnTo>
                      <a:pt x="293" y="207"/>
                    </a:lnTo>
                    <a:lnTo>
                      <a:pt x="295" y="212"/>
                    </a:lnTo>
                    <a:lnTo>
                      <a:pt x="299" y="217"/>
                    </a:lnTo>
                    <a:lnTo>
                      <a:pt x="302" y="218"/>
                    </a:lnTo>
                    <a:lnTo>
                      <a:pt x="302" y="218"/>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1" name="Google Shape;401;p28"/>
              <p:cNvSpPr/>
              <p:nvPr/>
            </p:nvSpPr>
            <p:spPr>
              <a:xfrm>
                <a:off x="2682880" y="2693996"/>
                <a:ext cx="4763" cy="1588"/>
              </a:xfrm>
              <a:custGeom>
                <a:avLst/>
                <a:gdLst/>
                <a:ahLst/>
                <a:cxnLst/>
                <a:rect l="l" t="t" r="r" b="b"/>
                <a:pathLst>
                  <a:path w="3" h="1" extrusionOk="0">
                    <a:moveTo>
                      <a:pt x="3" y="0"/>
                    </a:moveTo>
                    <a:lnTo>
                      <a:pt x="3" y="1"/>
                    </a:lnTo>
                    <a:lnTo>
                      <a:pt x="3" y="1"/>
                    </a:lnTo>
                    <a:lnTo>
                      <a:pt x="0" y="0"/>
                    </a:lnTo>
                    <a:lnTo>
                      <a:pt x="3"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2" name="Google Shape;402;p28"/>
              <p:cNvSpPr/>
              <p:nvPr/>
            </p:nvSpPr>
            <p:spPr>
              <a:xfrm>
                <a:off x="2681292" y="2597158"/>
                <a:ext cx="66675" cy="66675"/>
              </a:xfrm>
              <a:custGeom>
                <a:avLst/>
                <a:gdLst/>
                <a:ahLst/>
                <a:cxnLst/>
                <a:rect l="l" t="t" r="r" b="b"/>
                <a:pathLst>
                  <a:path w="42" h="42" extrusionOk="0">
                    <a:moveTo>
                      <a:pt x="41" y="28"/>
                    </a:moveTo>
                    <a:lnTo>
                      <a:pt x="41" y="28"/>
                    </a:lnTo>
                    <a:lnTo>
                      <a:pt x="40" y="32"/>
                    </a:lnTo>
                    <a:lnTo>
                      <a:pt x="39" y="32"/>
                    </a:lnTo>
                    <a:lnTo>
                      <a:pt x="39" y="32"/>
                    </a:lnTo>
                    <a:lnTo>
                      <a:pt x="36" y="36"/>
                    </a:lnTo>
                    <a:lnTo>
                      <a:pt x="36" y="36"/>
                    </a:lnTo>
                    <a:lnTo>
                      <a:pt x="34" y="38"/>
                    </a:lnTo>
                    <a:lnTo>
                      <a:pt x="30" y="40"/>
                    </a:lnTo>
                    <a:lnTo>
                      <a:pt x="26" y="41"/>
                    </a:lnTo>
                    <a:lnTo>
                      <a:pt x="21" y="42"/>
                    </a:lnTo>
                    <a:lnTo>
                      <a:pt x="17" y="41"/>
                    </a:lnTo>
                    <a:lnTo>
                      <a:pt x="14" y="41"/>
                    </a:lnTo>
                    <a:lnTo>
                      <a:pt x="10" y="38"/>
                    </a:lnTo>
                    <a:lnTo>
                      <a:pt x="6" y="36"/>
                    </a:lnTo>
                    <a:lnTo>
                      <a:pt x="6" y="35"/>
                    </a:lnTo>
                    <a:lnTo>
                      <a:pt x="6" y="35"/>
                    </a:lnTo>
                    <a:lnTo>
                      <a:pt x="4" y="32"/>
                    </a:lnTo>
                    <a:lnTo>
                      <a:pt x="1" y="28"/>
                    </a:lnTo>
                    <a:lnTo>
                      <a:pt x="1" y="28"/>
                    </a:lnTo>
                    <a:lnTo>
                      <a:pt x="1" y="26"/>
                    </a:lnTo>
                    <a:lnTo>
                      <a:pt x="1" y="26"/>
                    </a:lnTo>
                    <a:lnTo>
                      <a:pt x="0" y="19"/>
                    </a:lnTo>
                    <a:lnTo>
                      <a:pt x="2" y="11"/>
                    </a:lnTo>
                    <a:lnTo>
                      <a:pt x="2" y="11"/>
                    </a:lnTo>
                    <a:lnTo>
                      <a:pt x="6" y="6"/>
                    </a:lnTo>
                    <a:lnTo>
                      <a:pt x="6" y="6"/>
                    </a:lnTo>
                    <a:lnTo>
                      <a:pt x="10" y="4"/>
                    </a:lnTo>
                    <a:lnTo>
                      <a:pt x="14" y="1"/>
                    </a:lnTo>
                    <a:lnTo>
                      <a:pt x="17" y="0"/>
                    </a:lnTo>
                    <a:lnTo>
                      <a:pt x="21" y="0"/>
                    </a:lnTo>
                    <a:lnTo>
                      <a:pt x="21" y="0"/>
                    </a:lnTo>
                    <a:lnTo>
                      <a:pt x="26" y="0"/>
                    </a:lnTo>
                    <a:lnTo>
                      <a:pt x="27" y="0"/>
                    </a:lnTo>
                    <a:lnTo>
                      <a:pt x="27" y="0"/>
                    </a:lnTo>
                    <a:lnTo>
                      <a:pt x="29" y="1"/>
                    </a:lnTo>
                    <a:lnTo>
                      <a:pt x="29" y="1"/>
                    </a:lnTo>
                    <a:lnTo>
                      <a:pt x="32" y="2"/>
                    </a:lnTo>
                    <a:lnTo>
                      <a:pt x="32" y="2"/>
                    </a:lnTo>
                    <a:lnTo>
                      <a:pt x="36" y="5"/>
                    </a:lnTo>
                    <a:lnTo>
                      <a:pt x="36" y="5"/>
                    </a:lnTo>
                    <a:lnTo>
                      <a:pt x="40" y="11"/>
                    </a:lnTo>
                    <a:lnTo>
                      <a:pt x="42" y="16"/>
                    </a:lnTo>
                    <a:lnTo>
                      <a:pt x="42" y="22"/>
                    </a:lnTo>
                    <a:lnTo>
                      <a:pt x="41" y="28"/>
                    </a:lnTo>
                    <a:lnTo>
                      <a:pt x="41" y="28"/>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3" name="Google Shape;403;p28"/>
              <p:cNvSpPr/>
              <p:nvPr/>
            </p:nvSpPr>
            <p:spPr>
              <a:xfrm>
                <a:off x="2695580" y="3738574"/>
                <a:ext cx="219075" cy="1049341"/>
              </a:xfrm>
              <a:custGeom>
                <a:avLst/>
                <a:gdLst/>
                <a:ahLst/>
                <a:cxnLst/>
                <a:rect l="l" t="t" r="r" b="b"/>
                <a:pathLst>
                  <a:path w="138" h="661" extrusionOk="0">
                    <a:moveTo>
                      <a:pt x="109" y="656"/>
                    </a:moveTo>
                    <a:lnTo>
                      <a:pt x="138" y="661"/>
                    </a:lnTo>
                    <a:lnTo>
                      <a:pt x="82" y="596"/>
                    </a:lnTo>
                    <a:lnTo>
                      <a:pt x="82" y="596"/>
                    </a:lnTo>
                    <a:lnTo>
                      <a:pt x="80" y="551"/>
                    </a:lnTo>
                    <a:lnTo>
                      <a:pt x="79" y="462"/>
                    </a:lnTo>
                    <a:lnTo>
                      <a:pt x="79" y="462"/>
                    </a:lnTo>
                    <a:lnTo>
                      <a:pt x="94" y="402"/>
                    </a:lnTo>
                    <a:lnTo>
                      <a:pt x="100" y="373"/>
                    </a:lnTo>
                    <a:lnTo>
                      <a:pt x="105" y="343"/>
                    </a:lnTo>
                    <a:lnTo>
                      <a:pt x="109" y="309"/>
                    </a:lnTo>
                    <a:lnTo>
                      <a:pt x="111" y="273"/>
                    </a:lnTo>
                    <a:lnTo>
                      <a:pt x="111" y="231"/>
                    </a:lnTo>
                    <a:lnTo>
                      <a:pt x="109" y="184"/>
                    </a:lnTo>
                    <a:lnTo>
                      <a:pt x="109" y="184"/>
                    </a:lnTo>
                    <a:lnTo>
                      <a:pt x="104" y="133"/>
                    </a:lnTo>
                    <a:lnTo>
                      <a:pt x="97" y="86"/>
                    </a:lnTo>
                    <a:lnTo>
                      <a:pt x="89" y="41"/>
                    </a:lnTo>
                    <a:lnTo>
                      <a:pt x="79" y="0"/>
                    </a:lnTo>
                    <a:lnTo>
                      <a:pt x="79" y="0"/>
                    </a:lnTo>
                    <a:lnTo>
                      <a:pt x="0" y="0"/>
                    </a:lnTo>
                    <a:lnTo>
                      <a:pt x="0" y="650"/>
                    </a:lnTo>
                    <a:lnTo>
                      <a:pt x="67" y="650"/>
                    </a:lnTo>
                    <a:lnTo>
                      <a:pt x="67" y="654"/>
                    </a:lnTo>
                    <a:lnTo>
                      <a:pt x="109" y="65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4" name="Google Shape;404;p28"/>
              <p:cNvSpPr/>
              <p:nvPr/>
            </p:nvSpPr>
            <p:spPr>
              <a:xfrm>
                <a:off x="2695580" y="3738574"/>
                <a:ext cx="219075" cy="1049341"/>
              </a:xfrm>
              <a:custGeom>
                <a:avLst/>
                <a:gdLst/>
                <a:ahLst/>
                <a:cxnLst/>
                <a:rect l="l" t="t" r="r" b="b"/>
                <a:pathLst>
                  <a:path w="138" h="661" extrusionOk="0">
                    <a:moveTo>
                      <a:pt x="109" y="656"/>
                    </a:moveTo>
                    <a:lnTo>
                      <a:pt x="138" y="661"/>
                    </a:lnTo>
                    <a:lnTo>
                      <a:pt x="82" y="596"/>
                    </a:lnTo>
                    <a:lnTo>
                      <a:pt x="82" y="596"/>
                    </a:lnTo>
                    <a:lnTo>
                      <a:pt x="80" y="551"/>
                    </a:lnTo>
                    <a:lnTo>
                      <a:pt x="79" y="462"/>
                    </a:lnTo>
                    <a:lnTo>
                      <a:pt x="79" y="462"/>
                    </a:lnTo>
                    <a:lnTo>
                      <a:pt x="94" y="402"/>
                    </a:lnTo>
                    <a:lnTo>
                      <a:pt x="100" y="373"/>
                    </a:lnTo>
                    <a:lnTo>
                      <a:pt x="105" y="343"/>
                    </a:lnTo>
                    <a:lnTo>
                      <a:pt x="109" y="309"/>
                    </a:lnTo>
                    <a:lnTo>
                      <a:pt x="111" y="273"/>
                    </a:lnTo>
                    <a:lnTo>
                      <a:pt x="111" y="231"/>
                    </a:lnTo>
                    <a:lnTo>
                      <a:pt x="109" y="184"/>
                    </a:lnTo>
                    <a:lnTo>
                      <a:pt x="109" y="184"/>
                    </a:lnTo>
                    <a:lnTo>
                      <a:pt x="104" y="133"/>
                    </a:lnTo>
                    <a:lnTo>
                      <a:pt x="97" y="86"/>
                    </a:lnTo>
                    <a:lnTo>
                      <a:pt x="89" y="41"/>
                    </a:lnTo>
                    <a:lnTo>
                      <a:pt x="79" y="0"/>
                    </a:lnTo>
                    <a:lnTo>
                      <a:pt x="79" y="0"/>
                    </a:lnTo>
                    <a:lnTo>
                      <a:pt x="0" y="0"/>
                    </a:lnTo>
                    <a:lnTo>
                      <a:pt x="0" y="650"/>
                    </a:lnTo>
                    <a:lnTo>
                      <a:pt x="67" y="650"/>
                    </a:lnTo>
                    <a:lnTo>
                      <a:pt x="67" y="654"/>
                    </a:lnTo>
                    <a:lnTo>
                      <a:pt x="109" y="6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5" name="Google Shape;405;p28"/>
              <p:cNvSpPr/>
              <p:nvPr/>
            </p:nvSpPr>
            <p:spPr>
              <a:xfrm>
                <a:off x="2682880" y="4654564"/>
                <a:ext cx="306388" cy="190501"/>
              </a:xfrm>
              <a:custGeom>
                <a:avLst/>
                <a:gdLst/>
                <a:ahLst/>
                <a:cxnLst/>
                <a:rect l="l" t="t" r="r" b="b"/>
                <a:pathLst>
                  <a:path w="193" h="120" extrusionOk="0">
                    <a:moveTo>
                      <a:pt x="5" y="0"/>
                    </a:moveTo>
                    <a:lnTo>
                      <a:pt x="5" y="0"/>
                    </a:lnTo>
                    <a:lnTo>
                      <a:pt x="3" y="15"/>
                    </a:lnTo>
                    <a:lnTo>
                      <a:pt x="0" y="32"/>
                    </a:lnTo>
                    <a:lnTo>
                      <a:pt x="0" y="40"/>
                    </a:lnTo>
                    <a:lnTo>
                      <a:pt x="1" y="49"/>
                    </a:lnTo>
                    <a:lnTo>
                      <a:pt x="3" y="59"/>
                    </a:lnTo>
                    <a:lnTo>
                      <a:pt x="6" y="68"/>
                    </a:lnTo>
                    <a:lnTo>
                      <a:pt x="6" y="68"/>
                    </a:lnTo>
                    <a:lnTo>
                      <a:pt x="10" y="80"/>
                    </a:lnTo>
                    <a:lnTo>
                      <a:pt x="13" y="96"/>
                    </a:lnTo>
                    <a:lnTo>
                      <a:pt x="14" y="115"/>
                    </a:lnTo>
                    <a:lnTo>
                      <a:pt x="45" y="116"/>
                    </a:lnTo>
                    <a:lnTo>
                      <a:pt x="51" y="84"/>
                    </a:lnTo>
                    <a:lnTo>
                      <a:pt x="51" y="84"/>
                    </a:lnTo>
                    <a:lnTo>
                      <a:pt x="55" y="85"/>
                    </a:lnTo>
                    <a:lnTo>
                      <a:pt x="64" y="90"/>
                    </a:lnTo>
                    <a:lnTo>
                      <a:pt x="78" y="100"/>
                    </a:lnTo>
                    <a:lnTo>
                      <a:pt x="87" y="107"/>
                    </a:lnTo>
                    <a:lnTo>
                      <a:pt x="96" y="117"/>
                    </a:lnTo>
                    <a:lnTo>
                      <a:pt x="96" y="117"/>
                    </a:lnTo>
                    <a:lnTo>
                      <a:pt x="112" y="117"/>
                    </a:lnTo>
                    <a:lnTo>
                      <a:pt x="144" y="118"/>
                    </a:lnTo>
                    <a:lnTo>
                      <a:pt x="193" y="120"/>
                    </a:lnTo>
                    <a:lnTo>
                      <a:pt x="193" y="120"/>
                    </a:lnTo>
                    <a:lnTo>
                      <a:pt x="193" y="115"/>
                    </a:lnTo>
                    <a:lnTo>
                      <a:pt x="192" y="110"/>
                    </a:lnTo>
                    <a:lnTo>
                      <a:pt x="189" y="104"/>
                    </a:lnTo>
                    <a:lnTo>
                      <a:pt x="185" y="99"/>
                    </a:lnTo>
                    <a:lnTo>
                      <a:pt x="178" y="92"/>
                    </a:lnTo>
                    <a:lnTo>
                      <a:pt x="168" y="87"/>
                    </a:lnTo>
                    <a:lnTo>
                      <a:pt x="153" y="85"/>
                    </a:lnTo>
                    <a:lnTo>
                      <a:pt x="153" y="85"/>
                    </a:lnTo>
                    <a:lnTo>
                      <a:pt x="133" y="81"/>
                    </a:lnTo>
                    <a:lnTo>
                      <a:pt x="116" y="76"/>
                    </a:lnTo>
                    <a:lnTo>
                      <a:pt x="102" y="69"/>
                    </a:lnTo>
                    <a:lnTo>
                      <a:pt x="90" y="63"/>
                    </a:lnTo>
                    <a:lnTo>
                      <a:pt x="78" y="54"/>
                    </a:lnTo>
                    <a:lnTo>
                      <a:pt x="70" y="48"/>
                    </a:lnTo>
                    <a:lnTo>
                      <a:pt x="56" y="35"/>
                    </a:lnTo>
                    <a:lnTo>
                      <a:pt x="56" y="35"/>
                    </a:lnTo>
                    <a:lnTo>
                      <a:pt x="38" y="20"/>
                    </a:lnTo>
                    <a:lnTo>
                      <a:pt x="21" y="9"/>
                    </a:lnTo>
                    <a:lnTo>
                      <a:pt x="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6" name="Google Shape;406;p28"/>
              <p:cNvSpPr/>
              <p:nvPr/>
            </p:nvSpPr>
            <p:spPr>
              <a:xfrm>
                <a:off x="2682880" y="4654564"/>
                <a:ext cx="306388" cy="190501"/>
              </a:xfrm>
              <a:custGeom>
                <a:avLst/>
                <a:gdLst/>
                <a:ahLst/>
                <a:cxnLst/>
                <a:rect l="l" t="t" r="r" b="b"/>
                <a:pathLst>
                  <a:path w="193" h="120" extrusionOk="0">
                    <a:moveTo>
                      <a:pt x="5" y="0"/>
                    </a:moveTo>
                    <a:lnTo>
                      <a:pt x="5" y="0"/>
                    </a:lnTo>
                    <a:lnTo>
                      <a:pt x="3" y="15"/>
                    </a:lnTo>
                    <a:lnTo>
                      <a:pt x="0" y="32"/>
                    </a:lnTo>
                    <a:lnTo>
                      <a:pt x="0" y="40"/>
                    </a:lnTo>
                    <a:lnTo>
                      <a:pt x="1" y="49"/>
                    </a:lnTo>
                    <a:lnTo>
                      <a:pt x="3" y="59"/>
                    </a:lnTo>
                    <a:lnTo>
                      <a:pt x="6" y="68"/>
                    </a:lnTo>
                    <a:lnTo>
                      <a:pt x="6" y="68"/>
                    </a:lnTo>
                    <a:lnTo>
                      <a:pt x="10" y="80"/>
                    </a:lnTo>
                    <a:lnTo>
                      <a:pt x="13" y="96"/>
                    </a:lnTo>
                    <a:lnTo>
                      <a:pt x="14" y="115"/>
                    </a:lnTo>
                    <a:lnTo>
                      <a:pt x="45" y="116"/>
                    </a:lnTo>
                    <a:lnTo>
                      <a:pt x="51" y="84"/>
                    </a:lnTo>
                    <a:lnTo>
                      <a:pt x="51" y="84"/>
                    </a:lnTo>
                    <a:lnTo>
                      <a:pt x="55" y="85"/>
                    </a:lnTo>
                    <a:lnTo>
                      <a:pt x="64" y="90"/>
                    </a:lnTo>
                    <a:lnTo>
                      <a:pt x="78" y="100"/>
                    </a:lnTo>
                    <a:lnTo>
                      <a:pt x="87" y="107"/>
                    </a:lnTo>
                    <a:lnTo>
                      <a:pt x="96" y="117"/>
                    </a:lnTo>
                    <a:lnTo>
                      <a:pt x="96" y="117"/>
                    </a:lnTo>
                    <a:lnTo>
                      <a:pt x="112" y="117"/>
                    </a:lnTo>
                    <a:lnTo>
                      <a:pt x="144" y="118"/>
                    </a:lnTo>
                    <a:lnTo>
                      <a:pt x="193" y="120"/>
                    </a:lnTo>
                    <a:lnTo>
                      <a:pt x="193" y="120"/>
                    </a:lnTo>
                    <a:lnTo>
                      <a:pt x="193" y="115"/>
                    </a:lnTo>
                    <a:lnTo>
                      <a:pt x="192" y="110"/>
                    </a:lnTo>
                    <a:lnTo>
                      <a:pt x="189" y="104"/>
                    </a:lnTo>
                    <a:lnTo>
                      <a:pt x="185" y="99"/>
                    </a:lnTo>
                    <a:lnTo>
                      <a:pt x="178" y="92"/>
                    </a:lnTo>
                    <a:lnTo>
                      <a:pt x="168" y="87"/>
                    </a:lnTo>
                    <a:lnTo>
                      <a:pt x="153" y="85"/>
                    </a:lnTo>
                    <a:lnTo>
                      <a:pt x="153" y="85"/>
                    </a:lnTo>
                    <a:lnTo>
                      <a:pt x="133" y="81"/>
                    </a:lnTo>
                    <a:lnTo>
                      <a:pt x="116" y="76"/>
                    </a:lnTo>
                    <a:lnTo>
                      <a:pt x="102" y="69"/>
                    </a:lnTo>
                    <a:lnTo>
                      <a:pt x="90" y="63"/>
                    </a:lnTo>
                    <a:lnTo>
                      <a:pt x="78" y="54"/>
                    </a:lnTo>
                    <a:lnTo>
                      <a:pt x="70" y="48"/>
                    </a:lnTo>
                    <a:lnTo>
                      <a:pt x="56" y="35"/>
                    </a:lnTo>
                    <a:lnTo>
                      <a:pt x="56" y="35"/>
                    </a:lnTo>
                    <a:lnTo>
                      <a:pt x="38" y="20"/>
                    </a:lnTo>
                    <a:lnTo>
                      <a:pt x="21" y="9"/>
                    </a:lnTo>
                    <a:lnTo>
                      <a:pt x="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7" name="Google Shape;407;p28"/>
              <p:cNvSpPr/>
              <p:nvPr/>
            </p:nvSpPr>
            <p:spPr>
              <a:xfrm>
                <a:off x="2682880" y="4713301"/>
                <a:ext cx="306388" cy="131763"/>
              </a:xfrm>
              <a:custGeom>
                <a:avLst/>
                <a:gdLst/>
                <a:ahLst/>
                <a:cxnLst/>
                <a:rect l="l" t="t" r="r" b="b"/>
                <a:pathLst>
                  <a:path w="193" h="83" extrusionOk="0">
                    <a:moveTo>
                      <a:pt x="0" y="0"/>
                    </a:moveTo>
                    <a:lnTo>
                      <a:pt x="0" y="0"/>
                    </a:lnTo>
                    <a:lnTo>
                      <a:pt x="0" y="0"/>
                    </a:lnTo>
                    <a:lnTo>
                      <a:pt x="0" y="7"/>
                    </a:lnTo>
                    <a:lnTo>
                      <a:pt x="1" y="14"/>
                    </a:lnTo>
                    <a:lnTo>
                      <a:pt x="4" y="23"/>
                    </a:lnTo>
                    <a:lnTo>
                      <a:pt x="6" y="31"/>
                    </a:lnTo>
                    <a:lnTo>
                      <a:pt x="6" y="31"/>
                    </a:lnTo>
                    <a:lnTo>
                      <a:pt x="10" y="43"/>
                    </a:lnTo>
                    <a:lnTo>
                      <a:pt x="13" y="59"/>
                    </a:lnTo>
                    <a:lnTo>
                      <a:pt x="14" y="78"/>
                    </a:lnTo>
                    <a:lnTo>
                      <a:pt x="45" y="79"/>
                    </a:lnTo>
                    <a:lnTo>
                      <a:pt x="51" y="47"/>
                    </a:lnTo>
                    <a:lnTo>
                      <a:pt x="51" y="47"/>
                    </a:lnTo>
                    <a:lnTo>
                      <a:pt x="55" y="48"/>
                    </a:lnTo>
                    <a:lnTo>
                      <a:pt x="64" y="53"/>
                    </a:lnTo>
                    <a:lnTo>
                      <a:pt x="78" y="63"/>
                    </a:lnTo>
                    <a:lnTo>
                      <a:pt x="87" y="70"/>
                    </a:lnTo>
                    <a:lnTo>
                      <a:pt x="96" y="80"/>
                    </a:lnTo>
                    <a:lnTo>
                      <a:pt x="96" y="80"/>
                    </a:lnTo>
                    <a:lnTo>
                      <a:pt x="112" y="80"/>
                    </a:lnTo>
                    <a:lnTo>
                      <a:pt x="144" y="81"/>
                    </a:lnTo>
                    <a:lnTo>
                      <a:pt x="193" y="83"/>
                    </a:lnTo>
                    <a:lnTo>
                      <a:pt x="193" y="83"/>
                    </a:lnTo>
                    <a:lnTo>
                      <a:pt x="193" y="80"/>
                    </a:lnTo>
                    <a:lnTo>
                      <a:pt x="193" y="80"/>
                    </a:lnTo>
                    <a:lnTo>
                      <a:pt x="193" y="80"/>
                    </a:lnTo>
                    <a:lnTo>
                      <a:pt x="193" y="83"/>
                    </a:lnTo>
                    <a:lnTo>
                      <a:pt x="193" y="83"/>
                    </a:lnTo>
                    <a:lnTo>
                      <a:pt x="144" y="81"/>
                    </a:lnTo>
                    <a:lnTo>
                      <a:pt x="112" y="80"/>
                    </a:lnTo>
                    <a:lnTo>
                      <a:pt x="96" y="80"/>
                    </a:lnTo>
                    <a:lnTo>
                      <a:pt x="96" y="80"/>
                    </a:lnTo>
                    <a:lnTo>
                      <a:pt x="87" y="70"/>
                    </a:lnTo>
                    <a:lnTo>
                      <a:pt x="78" y="63"/>
                    </a:lnTo>
                    <a:lnTo>
                      <a:pt x="64" y="53"/>
                    </a:lnTo>
                    <a:lnTo>
                      <a:pt x="55" y="48"/>
                    </a:lnTo>
                    <a:lnTo>
                      <a:pt x="51" y="47"/>
                    </a:lnTo>
                    <a:lnTo>
                      <a:pt x="45" y="79"/>
                    </a:lnTo>
                    <a:lnTo>
                      <a:pt x="14" y="78"/>
                    </a:lnTo>
                    <a:lnTo>
                      <a:pt x="14" y="78"/>
                    </a:lnTo>
                    <a:lnTo>
                      <a:pt x="13" y="59"/>
                    </a:lnTo>
                    <a:lnTo>
                      <a:pt x="10" y="43"/>
                    </a:lnTo>
                    <a:lnTo>
                      <a:pt x="6" y="31"/>
                    </a:lnTo>
                    <a:lnTo>
                      <a:pt x="6" y="31"/>
                    </a:lnTo>
                    <a:lnTo>
                      <a:pt x="4" y="23"/>
                    </a:lnTo>
                    <a:lnTo>
                      <a:pt x="1" y="14"/>
                    </a:lnTo>
                    <a:lnTo>
                      <a:pt x="0" y="7"/>
                    </a:lnTo>
                    <a:lnTo>
                      <a:pt x="0" y="0"/>
                    </a:lnTo>
                    <a:lnTo>
                      <a:pt x="0" y="0"/>
                    </a:lnTo>
                    <a:lnTo>
                      <a:pt x="0" y="0"/>
                    </a:lnTo>
                    <a:lnTo>
                      <a:pt x="0" y="0"/>
                    </a:lnTo>
                    <a:close/>
                  </a:path>
                </a:pathLst>
              </a:custGeom>
              <a:solidFill>
                <a:srgbClr val="1616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8" name="Google Shape;408;p28"/>
              <p:cNvSpPr/>
              <p:nvPr/>
            </p:nvSpPr>
            <p:spPr>
              <a:xfrm>
                <a:off x="2682880" y="4713301"/>
                <a:ext cx="306388" cy="131763"/>
              </a:xfrm>
              <a:custGeom>
                <a:avLst/>
                <a:gdLst/>
                <a:ahLst/>
                <a:cxnLst/>
                <a:rect l="l" t="t" r="r" b="b"/>
                <a:pathLst>
                  <a:path w="193" h="83" extrusionOk="0">
                    <a:moveTo>
                      <a:pt x="0" y="0"/>
                    </a:moveTo>
                    <a:lnTo>
                      <a:pt x="0" y="0"/>
                    </a:lnTo>
                    <a:lnTo>
                      <a:pt x="0" y="0"/>
                    </a:lnTo>
                    <a:lnTo>
                      <a:pt x="0" y="7"/>
                    </a:lnTo>
                    <a:lnTo>
                      <a:pt x="1" y="14"/>
                    </a:lnTo>
                    <a:lnTo>
                      <a:pt x="4" y="23"/>
                    </a:lnTo>
                    <a:lnTo>
                      <a:pt x="6" y="31"/>
                    </a:lnTo>
                    <a:lnTo>
                      <a:pt x="6" y="31"/>
                    </a:lnTo>
                    <a:lnTo>
                      <a:pt x="10" y="43"/>
                    </a:lnTo>
                    <a:lnTo>
                      <a:pt x="13" y="59"/>
                    </a:lnTo>
                    <a:lnTo>
                      <a:pt x="14" y="78"/>
                    </a:lnTo>
                    <a:lnTo>
                      <a:pt x="45" y="79"/>
                    </a:lnTo>
                    <a:lnTo>
                      <a:pt x="51" y="47"/>
                    </a:lnTo>
                    <a:lnTo>
                      <a:pt x="51" y="47"/>
                    </a:lnTo>
                    <a:lnTo>
                      <a:pt x="55" y="48"/>
                    </a:lnTo>
                    <a:lnTo>
                      <a:pt x="64" y="53"/>
                    </a:lnTo>
                    <a:lnTo>
                      <a:pt x="78" y="63"/>
                    </a:lnTo>
                    <a:lnTo>
                      <a:pt x="87" y="70"/>
                    </a:lnTo>
                    <a:lnTo>
                      <a:pt x="96" y="80"/>
                    </a:lnTo>
                    <a:lnTo>
                      <a:pt x="96" y="80"/>
                    </a:lnTo>
                    <a:lnTo>
                      <a:pt x="112" y="80"/>
                    </a:lnTo>
                    <a:lnTo>
                      <a:pt x="144" y="81"/>
                    </a:lnTo>
                    <a:lnTo>
                      <a:pt x="193" y="83"/>
                    </a:lnTo>
                    <a:lnTo>
                      <a:pt x="193" y="83"/>
                    </a:lnTo>
                    <a:lnTo>
                      <a:pt x="193" y="80"/>
                    </a:lnTo>
                    <a:lnTo>
                      <a:pt x="193" y="80"/>
                    </a:lnTo>
                    <a:lnTo>
                      <a:pt x="193" y="80"/>
                    </a:lnTo>
                    <a:lnTo>
                      <a:pt x="193" y="83"/>
                    </a:lnTo>
                    <a:lnTo>
                      <a:pt x="193" y="83"/>
                    </a:lnTo>
                    <a:lnTo>
                      <a:pt x="144" y="81"/>
                    </a:lnTo>
                    <a:lnTo>
                      <a:pt x="112" y="80"/>
                    </a:lnTo>
                    <a:lnTo>
                      <a:pt x="96" y="80"/>
                    </a:lnTo>
                    <a:lnTo>
                      <a:pt x="96" y="80"/>
                    </a:lnTo>
                    <a:lnTo>
                      <a:pt x="87" y="70"/>
                    </a:lnTo>
                    <a:lnTo>
                      <a:pt x="78" y="63"/>
                    </a:lnTo>
                    <a:lnTo>
                      <a:pt x="64" y="53"/>
                    </a:lnTo>
                    <a:lnTo>
                      <a:pt x="55" y="48"/>
                    </a:lnTo>
                    <a:lnTo>
                      <a:pt x="51" y="47"/>
                    </a:lnTo>
                    <a:lnTo>
                      <a:pt x="45" y="79"/>
                    </a:lnTo>
                    <a:lnTo>
                      <a:pt x="14" y="78"/>
                    </a:lnTo>
                    <a:lnTo>
                      <a:pt x="14" y="78"/>
                    </a:lnTo>
                    <a:lnTo>
                      <a:pt x="13" y="59"/>
                    </a:lnTo>
                    <a:lnTo>
                      <a:pt x="10" y="43"/>
                    </a:lnTo>
                    <a:lnTo>
                      <a:pt x="6" y="31"/>
                    </a:lnTo>
                    <a:lnTo>
                      <a:pt x="6" y="31"/>
                    </a:lnTo>
                    <a:lnTo>
                      <a:pt x="4" y="23"/>
                    </a:lnTo>
                    <a:lnTo>
                      <a:pt x="1" y="14"/>
                    </a:lnTo>
                    <a:lnTo>
                      <a:pt x="0" y="7"/>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9" name="Google Shape;409;p28"/>
              <p:cNvSpPr/>
              <p:nvPr/>
            </p:nvSpPr>
            <p:spPr>
              <a:xfrm>
                <a:off x="2682880" y="4710126"/>
                <a:ext cx="0" cy="3175"/>
              </a:xfrm>
              <a:custGeom>
                <a:avLst/>
                <a:gdLst/>
                <a:ahLst/>
                <a:cxnLst/>
                <a:rect l="l" t="t" r="r" b="b"/>
                <a:pathLst>
                  <a:path w="120000" h="2" extrusionOk="0">
                    <a:moveTo>
                      <a:pt x="0" y="0"/>
                    </a:moveTo>
                    <a:lnTo>
                      <a:pt x="0" y="0"/>
                    </a:lnTo>
                    <a:lnTo>
                      <a:pt x="0" y="2"/>
                    </a:lnTo>
                    <a:lnTo>
                      <a:pt x="0" y="2"/>
                    </a:lnTo>
                    <a:lnTo>
                      <a:pt x="0" y="2"/>
                    </a:lnTo>
                    <a:lnTo>
                      <a:pt x="0"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0" name="Google Shape;410;p28"/>
              <p:cNvSpPr/>
              <p:nvPr/>
            </p:nvSpPr>
            <p:spPr>
              <a:xfrm>
                <a:off x="2682880" y="4710126"/>
                <a:ext cx="0" cy="3175"/>
              </a:xfrm>
              <a:custGeom>
                <a:avLst/>
                <a:gdLst/>
                <a:ahLst/>
                <a:cxnLst/>
                <a:rect l="l" t="t" r="r" b="b"/>
                <a:pathLst>
                  <a:path w="120000" h="2" extrusionOk="0">
                    <a:moveTo>
                      <a:pt x="0" y="0"/>
                    </a:moveTo>
                    <a:lnTo>
                      <a:pt x="0" y="0"/>
                    </a:lnTo>
                    <a:lnTo>
                      <a:pt x="0" y="2"/>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11" name="Google Shape;411;p28"/>
              <p:cNvPicPr preferRelativeResize="0"/>
              <p:nvPr/>
            </p:nvPicPr>
            <p:blipFill rotWithShape="1">
              <a:blip r:embed="rId3">
                <a:alphaModFix/>
              </a:blip>
              <a:srcRect/>
              <a:stretch/>
            </p:blipFill>
            <p:spPr>
              <a:xfrm>
                <a:off x="2673355" y="4643451"/>
                <a:ext cx="319088" cy="206376"/>
              </a:xfrm>
              <a:prstGeom prst="rect">
                <a:avLst/>
              </a:prstGeom>
              <a:noFill/>
              <a:ln>
                <a:noFill/>
              </a:ln>
            </p:spPr>
          </p:pic>
          <p:sp>
            <p:nvSpPr>
              <p:cNvPr id="412" name="Google Shape;412;p28"/>
              <p:cNvSpPr/>
              <p:nvPr/>
            </p:nvSpPr>
            <p:spPr>
              <a:xfrm>
                <a:off x="2643192" y="3738574"/>
                <a:ext cx="217488" cy="1049341"/>
              </a:xfrm>
              <a:custGeom>
                <a:avLst/>
                <a:gdLst/>
                <a:ahLst/>
                <a:cxnLst/>
                <a:rect l="l" t="t" r="r" b="b"/>
                <a:pathLst>
                  <a:path w="137" h="661" extrusionOk="0">
                    <a:moveTo>
                      <a:pt x="108" y="656"/>
                    </a:moveTo>
                    <a:lnTo>
                      <a:pt x="137" y="661"/>
                    </a:lnTo>
                    <a:lnTo>
                      <a:pt x="70" y="596"/>
                    </a:lnTo>
                    <a:lnTo>
                      <a:pt x="70" y="596"/>
                    </a:lnTo>
                    <a:lnTo>
                      <a:pt x="69" y="551"/>
                    </a:lnTo>
                    <a:lnTo>
                      <a:pt x="69" y="551"/>
                    </a:lnTo>
                    <a:lnTo>
                      <a:pt x="69" y="497"/>
                    </a:lnTo>
                    <a:lnTo>
                      <a:pt x="71" y="443"/>
                    </a:lnTo>
                    <a:lnTo>
                      <a:pt x="74" y="390"/>
                    </a:lnTo>
                    <a:lnTo>
                      <a:pt x="76" y="340"/>
                    </a:lnTo>
                    <a:lnTo>
                      <a:pt x="85" y="253"/>
                    </a:lnTo>
                    <a:lnTo>
                      <a:pt x="91" y="190"/>
                    </a:lnTo>
                    <a:lnTo>
                      <a:pt x="91" y="190"/>
                    </a:lnTo>
                    <a:lnTo>
                      <a:pt x="96" y="149"/>
                    </a:lnTo>
                    <a:lnTo>
                      <a:pt x="97" y="134"/>
                    </a:lnTo>
                    <a:lnTo>
                      <a:pt x="96" y="118"/>
                    </a:lnTo>
                    <a:lnTo>
                      <a:pt x="95" y="99"/>
                    </a:lnTo>
                    <a:lnTo>
                      <a:pt x="92" y="76"/>
                    </a:lnTo>
                    <a:lnTo>
                      <a:pt x="80" y="0"/>
                    </a:lnTo>
                    <a:lnTo>
                      <a:pt x="0" y="0"/>
                    </a:lnTo>
                    <a:lnTo>
                      <a:pt x="0" y="0"/>
                    </a:lnTo>
                    <a:lnTo>
                      <a:pt x="0" y="186"/>
                    </a:lnTo>
                    <a:lnTo>
                      <a:pt x="0" y="186"/>
                    </a:lnTo>
                    <a:lnTo>
                      <a:pt x="0" y="650"/>
                    </a:lnTo>
                    <a:lnTo>
                      <a:pt x="0" y="650"/>
                    </a:lnTo>
                    <a:lnTo>
                      <a:pt x="67" y="650"/>
                    </a:lnTo>
                    <a:lnTo>
                      <a:pt x="67" y="654"/>
                    </a:lnTo>
                    <a:lnTo>
                      <a:pt x="108" y="65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3" name="Google Shape;413;p28"/>
              <p:cNvSpPr/>
              <p:nvPr/>
            </p:nvSpPr>
            <p:spPr>
              <a:xfrm>
                <a:off x="2630492" y="4654564"/>
                <a:ext cx="306388" cy="190501"/>
              </a:xfrm>
              <a:custGeom>
                <a:avLst/>
                <a:gdLst/>
                <a:ahLst/>
                <a:cxnLst/>
                <a:rect l="l" t="t" r="r" b="b"/>
                <a:pathLst>
                  <a:path w="193" h="120" extrusionOk="0">
                    <a:moveTo>
                      <a:pt x="6" y="0"/>
                    </a:moveTo>
                    <a:lnTo>
                      <a:pt x="6" y="0"/>
                    </a:lnTo>
                    <a:lnTo>
                      <a:pt x="2" y="15"/>
                    </a:lnTo>
                    <a:lnTo>
                      <a:pt x="1" y="32"/>
                    </a:lnTo>
                    <a:lnTo>
                      <a:pt x="0" y="40"/>
                    </a:lnTo>
                    <a:lnTo>
                      <a:pt x="1" y="49"/>
                    </a:lnTo>
                    <a:lnTo>
                      <a:pt x="3" y="59"/>
                    </a:lnTo>
                    <a:lnTo>
                      <a:pt x="7" y="68"/>
                    </a:lnTo>
                    <a:lnTo>
                      <a:pt x="7" y="68"/>
                    </a:lnTo>
                    <a:lnTo>
                      <a:pt x="10" y="80"/>
                    </a:lnTo>
                    <a:lnTo>
                      <a:pt x="12" y="96"/>
                    </a:lnTo>
                    <a:lnTo>
                      <a:pt x="15" y="115"/>
                    </a:lnTo>
                    <a:lnTo>
                      <a:pt x="46" y="116"/>
                    </a:lnTo>
                    <a:lnTo>
                      <a:pt x="52" y="84"/>
                    </a:lnTo>
                    <a:lnTo>
                      <a:pt x="52" y="84"/>
                    </a:lnTo>
                    <a:lnTo>
                      <a:pt x="56" y="85"/>
                    </a:lnTo>
                    <a:lnTo>
                      <a:pt x="64" y="90"/>
                    </a:lnTo>
                    <a:lnTo>
                      <a:pt x="79" y="100"/>
                    </a:lnTo>
                    <a:lnTo>
                      <a:pt x="87" y="107"/>
                    </a:lnTo>
                    <a:lnTo>
                      <a:pt x="97" y="117"/>
                    </a:lnTo>
                    <a:lnTo>
                      <a:pt x="97" y="117"/>
                    </a:lnTo>
                    <a:lnTo>
                      <a:pt x="113" y="117"/>
                    </a:lnTo>
                    <a:lnTo>
                      <a:pt x="145" y="118"/>
                    </a:lnTo>
                    <a:lnTo>
                      <a:pt x="193" y="120"/>
                    </a:lnTo>
                    <a:lnTo>
                      <a:pt x="193" y="120"/>
                    </a:lnTo>
                    <a:lnTo>
                      <a:pt x="193" y="115"/>
                    </a:lnTo>
                    <a:lnTo>
                      <a:pt x="192" y="110"/>
                    </a:lnTo>
                    <a:lnTo>
                      <a:pt x="190" y="104"/>
                    </a:lnTo>
                    <a:lnTo>
                      <a:pt x="186" y="99"/>
                    </a:lnTo>
                    <a:lnTo>
                      <a:pt x="179" y="92"/>
                    </a:lnTo>
                    <a:lnTo>
                      <a:pt x="167" y="87"/>
                    </a:lnTo>
                    <a:lnTo>
                      <a:pt x="154" y="85"/>
                    </a:lnTo>
                    <a:lnTo>
                      <a:pt x="154" y="85"/>
                    </a:lnTo>
                    <a:lnTo>
                      <a:pt x="134" y="81"/>
                    </a:lnTo>
                    <a:lnTo>
                      <a:pt x="116" y="76"/>
                    </a:lnTo>
                    <a:lnTo>
                      <a:pt x="102" y="69"/>
                    </a:lnTo>
                    <a:lnTo>
                      <a:pt x="89" y="63"/>
                    </a:lnTo>
                    <a:lnTo>
                      <a:pt x="79" y="55"/>
                    </a:lnTo>
                    <a:lnTo>
                      <a:pt x="71" y="48"/>
                    </a:lnTo>
                    <a:lnTo>
                      <a:pt x="57" y="35"/>
                    </a:lnTo>
                    <a:lnTo>
                      <a:pt x="57" y="35"/>
                    </a:lnTo>
                    <a:lnTo>
                      <a:pt x="38" y="20"/>
                    </a:lnTo>
                    <a:lnTo>
                      <a:pt x="22" y="9"/>
                    </a:lnTo>
                    <a:lnTo>
                      <a:pt x="6" y="0"/>
                    </a:lnTo>
                    <a:lnTo>
                      <a:pt x="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4" name="Google Shape;414;p28"/>
              <p:cNvSpPr/>
              <p:nvPr/>
            </p:nvSpPr>
            <p:spPr>
              <a:xfrm>
                <a:off x="2638430" y="2719396"/>
                <a:ext cx="92075" cy="66675"/>
              </a:xfrm>
              <a:custGeom>
                <a:avLst/>
                <a:gdLst/>
                <a:ahLst/>
                <a:cxnLst/>
                <a:rect l="l" t="t" r="r" b="b"/>
                <a:pathLst>
                  <a:path w="58" h="42" extrusionOk="0">
                    <a:moveTo>
                      <a:pt x="0" y="0"/>
                    </a:moveTo>
                    <a:lnTo>
                      <a:pt x="0" y="0"/>
                    </a:lnTo>
                    <a:lnTo>
                      <a:pt x="7" y="2"/>
                    </a:lnTo>
                    <a:lnTo>
                      <a:pt x="13" y="5"/>
                    </a:lnTo>
                    <a:lnTo>
                      <a:pt x="21" y="7"/>
                    </a:lnTo>
                    <a:lnTo>
                      <a:pt x="28" y="14"/>
                    </a:lnTo>
                    <a:lnTo>
                      <a:pt x="38" y="20"/>
                    </a:lnTo>
                    <a:lnTo>
                      <a:pt x="48" y="30"/>
                    </a:lnTo>
                    <a:lnTo>
                      <a:pt x="58" y="42"/>
                    </a:lnTo>
                    <a:lnTo>
                      <a:pt x="58" y="42"/>
                    </a:lnTo>
                    <a:lnTo>
                      <a:pt x="46" y="40"/>
                    </a:lnTo>
                    <a:lnTo>
                      <a:pt x="38" y="37"/>
                    </a:lnTo>
                    <a:lnTo>
                      <a:pt x="29" y="33"/>
                    </a:lnTo>
                    <a:lnTo>
                      <a:pt x="22" y="28"/>
                    </a:lnTo>
                    <a:lnTo>
                      <a:pt x="15" y="21"/>
                    </a:lnTo>
                    <a:lnTo>
                      <a:pt x="6" y="12"/>
                    </a:lnTo>
                    <a:lnTo>
                      <a:pt x="0" y="0"/>
                    </a:lnTo>
                    <a:lnTo>
                      <a:pt x="0"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5" name="Google Shape;415;p28"/>
              <p:cNvSpPr/>
              <p:nvPr/>
            </p:nvSpPr>
            <p:spPr>
              <a:xfrm>
                <a:off x="2643192" y="2795596"/>
                <a:ext cx="130175" cy="265113"/>
              </a:xfrm>
              <a:custGeom>
                <a:avLst/>
                <a:gdLst/>
                <a:ahLst/>
                <a:cxnLst/>
                <a:rect l="l" t="t" r="r" b="b"/>
                <a:pathLst>
                  <a:path w="82" h="167" extrusionOk="0">
                    <a:moveTo>
                      <a:pt x="65" y="39"/>
                    </a:moveTo>
                    <a:lnTo>
                      <a:pt x="65" y="39"/>
                    </a:lnTo>
                    <a:lnTo>
                      <a:pt x="72" y="81"/>
                    </a:lnTo>
                    <a:lnTo>
                      <a:pt x="82" y="167"/>
                    </a:lnTo>
                    <a:lnTo>
                      <a:pt x="82" y="167"/>
                    </a:lnTo>
                    <a:lnTo>
                      <a:pt x="50" y="117"/>
                    </a:lnTo>
                    <a:lnTo>
                      <a:pt x="36" y="97"/>
                    </a:lnTo>
                    <a:lnTo>
                      <a:pt x="25" y="82"/>
                    </a:lnTo>
                    <a:lnTo>
                      <a:pt x="25" y="82"/>
                    </a:lnTo>
                    <a:lnTo>
                      <a:pt x="20" y="76"/>
                    </a:lnTo>
                    <a:lnTo>
                      <a:pt x="17" y="69"/>
                    </a:lnTo>
                    <a:lnTo>
                      <a:pt x="9" y="50"/>
                    </a:lnTo>
                    <a:lnTo>
                      <a:pt x="4" y="30"/>
                    </a:lnTo>
                    <a:lnTo>
                      <a:pt x="0" y="9"/>
                    </a:lnTo>
                    <a:lnTo>
                      <a:pt x="0" y="9"/>
                    </a:lnTo>
                    <a:lnTo>
                      <a:pt x="10" y="3"/>
                    </a:lnTo>
                    <a:lnTo>
                      <a:pt x="20" y="0"/>
                    </a:lnTo>
                    <a:lnTo>
                      <a:pt x="25" y="0"/>
                    </a:lnTo>
                    <a:lnTo>
                      <a:pt x="30" y="0"/>
                    </a:lnTo>
                    <a:lnTo>
                      <a:pt x="34" y="2"/>
                    </a:lnTo>
                    <a:lnTo>
                      <a:pt x="38" y="4"/>
                    </a:lnTo>
                    <a:lnTo>
                      <a:pt x="38" y="4"/>
                    </a:lnTo>
                    <a:lnTo>
                      <a:pt x="45" y="10"/>
                    </a:lnTo>
                    <a:lnTo>
                      <a:pt x="51" y="16"/>
                    </a:lnTo>
                    <a:lnTo>
                      <a:pt x="60" y="28"/>
                    </a:lnTo>
                    <a:lnTo>
                      <a:pt x="64" y="35"/>
                    </a:lnTo>
                    <a:lnTo>
                      <a:pt x="65" y="39"/>
                    </a:lnTo>
                    <a:lnTo>
                      <a:pt x="65" y="39"/>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6" name="Google Shape;416;p28"/>
              <p:cNvSpPr/>
              <p:nvPr/>
            </p:nvSpPr>
            <p:spPr>
              <a:xfrm>
                <a:off x="2565405" y="2714633"/>
                <a:ext cx="360363" cy="622302"/>
              </a:xfrm>
              <a:custGeom>
                <a:avLst/>
                <a:gdLst/>
                <a:ahLst/>
                <a:cxnLst/>
                <a:rect l="l" t="t" r="r" b="b"/>
                <a:pathLst>
                  <a:path w="227" h="392" extrusionOk="0">
                    <a:moveTo>
                      <a:pt x="217" y="238"/>
                    </a:moveTo>
                    <a:lnTo>
                      <a:pt x="217" y="238"/>
                    </a:lnTo>
                    <a:lnTo>
                      <a:pt x="216" y="241"/>
                    </a:lnTo>
                    <a:lnTo>
                      <a:pt x="216" y="241"/>
                    </a:lnTo>
                    <a:lnTo>
                      <a:pt x="213" y="249"/>
                    </a:lnTo>
                    <a:lnTo>
                      <a:pt x="213" y="249"/>
                    </a:lnTo>
                    <a:lnTo>
                      <a:pt x="211" y="264"/>
                    </a:lnTo>
                    <a:lnTo>
                      <a:pt x="211" y="264"/>
                    </a:lnTo>
                    <a:lnTo>
                      <a:pt x="207" y="298"/>
                    </a:lnTo>
                    <a:lnTo>
                      <a:pt x="207" y="298"/>
                    </a:lnTo>
                    <a:lnTo>
                      <a:pt x="206" y="311"/>
                    </a:lnTo>
                    <a:lnTo>
                      <a:pt x="206" y="311"/>
                    </a:lnTo>
                    <a:lnTo>
                      <a:pt x="206" y="321"/>
                    </a:lnTo>
                    <a:lnTo>
                      <a:pt x="206" y="321"/>
                    </a:lnTo>
                    <a:lnTo>
                      <a:pt x="205" y="333"/>
                    </a:lnTo>
                    <a:lnTo>
                      <a:pt x="205" y="333"/>
                    </a:lnTo>
                    <a:lnTo>
                      <a:pt x="206" y="344"/>
                    </a:lnTo>
                    <a:lnTo>
                      <a:pt x="206" y="344"/>
                    </a:lnTo>
                    <a:lnTo>
                      <a:pt x="205" y="392"/>
                    </a:lnTo>
                    <a:lnTo>
                      <a:pt x="22" y="392"/>
                    </a:lnTo>
                    <a:lnTo>
                      <a:pt x="22" y="392"/>
                    </a:lnTo>
                    <a:lnTo>
                      <a:pt x="23" y="368"/>
                    </a:lnTo>
                    <a:lnTo>
                      <a:pt x="22" y="335"/>
                    </a:lnTo>
                    <a:lnTo>
                      <a:pt x="17" y="290"/>
                    </a:lnTo>
                    <a:lnTo>
                      <a:pt x="8" y="231"/>
                    </a:lnTo>
                    <a:lnTo>
                      <a:pt x="8" y="231"/>
                    </a:lnTo>
                    <a:lnTo>
                      <a:pt x="5" y="205"/>
                    </a:lnTo>
                    <a:lnTo>
                      <a:pt x="1" y="178"/>
                    </a:lnTo>
                    <a:lnTo>
                      <a:pt x="0" y="149"/>
                    </a:lnTo>
                    <a:lnTo>
                      <a:pt x="0" y="120"/>
                    </a:lnTo>
                    <a:lnTo>
                      <a:pt x="2" y="105"/>
                    </a:lnTo>
                    <a:lnTo>
                      <a:pt x="5" y="90"/>
                    </a:lnTo>
                    <a:lnTo>
                      <a:pt x="8" y="75"/>
                    </a:lnTo>
                    <a:lnTo>
                      <a:pt x="12" y="60"/>
                    </a:lnTo>
                    <a:lnTo>
                      <a:pt x="18" y="45"/>
                    </a:lnTo>
                    <a:lnTo>
                      <a:pt x="26" y="30"/>
                    </a:lnTo>
                    <a:lnTo>
                      <a:pt x="35" y="15"/>
                    </a:lnTo>
                    <a:lnTo>
                      <a:pt x="44" y="0"/>
                    </a:lnTo>
                    <a:lnTo>
                      <a:pt x="44" y="0"/>
                    </a:lnTo>
                    <a:lnTo>
                      <a:pt x="67" y="9"/>
                    </a:lnTo>
                    <a:lnTo>
                      <a:pt x="88" y="18"/>
                    </a:lnTo>
                    <a:lnTo>
                      <a:pt x="112" y="30"/>
                    </a:lnTo>
                    <a:lnTo>
                      <a:pt x="112" y="30"/>
                    </a:lnTo>
                    <a:lnTo>
                      <a:pt x="115" y="33"/>
                    </a:lnTo>
                    <a:lnTo>
                      <a:pt x="115" y="33"/>
                    </a:lnTo>
                    <a:lnTo>
                      <a:pt x="128" y="43"/>
                    </a:lnTo>
                    <a:lnTo>
                      <a:pt x="139" y="53"/>
                    </a:lnTo>
                    <a:lnTo>
                      <a:pt x="150" y="64"/>
                    </a:lnTo>
                    <a:lnTo>
                      <a:pt x="150" y="64"/>
                    </a:lnTo>
                    <a:lnTo>
                      <a:pt x="176" y="95"/>
                    </a:lnTo>
                    <a:lnTo>
                      <a:pt x="197" y="125"/>
                    </a:lnTo>
                    <a:lnTo>
                      <a:pt x="213" y="149"/>
                    </a:lnTo>
                    <a:lnTo>
                      <a:pt x="218" y="159"/>
                    </a:lnTo>
                    <a:lnTo>
                      <a:pt x="222" y="167"/>
                    </a:lnTo>
                    <a:lnTo>
                      <a:pt x="222" y="167"/>
                    </a:lnTo>
                    <a:lnTo>
                      <a:pt x="225" y="176"/>
                    </a:lnTo>
                    <a:lnTo>
                      <a:pt x="226" y="184"/>
                    </a:lnTo>
                    <a:lnTo>
                      <a:pt x="227" y="192"/>
                    </a:lnTo>
                    <a:lnTo>
                      <a:pt x="227" y="200"/>
                    </a:lnTo>
                    <a:lnTo>
                      <a:pt x="226" y="208"/>
                    </a:lnTo>
                    <a:lnTo>
                      <a:pt x="223" y="217"/>
                    </a:lnTo>
                    <a:lnTo>
                      <a:pt x="217" y="238"/>
                    </a:lnTo>
                    <a:lnTo>
                      <a:pt x="217" y="23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7" name="Google Shape;417;p28"/>
              <p:cNvSpPr/>
              <p:nvPr/>
            </p:nvSpPr>
            <p:spPr>
              <a:xfrm>
                <a:off x="2532067" y="3336935"/>
                <a:ext cx="427038" cy="652464"/>
              </a:xfrm>
              <a:custGeom>
                <a:avLst/>
                <a:gdLst/>
                <a:ahLst/>
                <a:cxnLst/>
                <a:rect l="l" t="t" r="r" b="b"/>
                <a:pathLst>
                  <a:path w="269" h="411" extrusionOk="0">
                    <a:moveTo>
                      <a:pt x="269" y="411"/>
                    </a:moveTo>
                    <a:lnTo>
                      <a:pt x="210" y="411"/>
                    </a:lnTo>
                    <a:lnTo>
                      <a:pt x="165" y="409"/>
                    </a:lnTo>
                    <a:lnTo>
                      <a:pt x="118" y="409"/>
                    </a:lnTo>
                    <a:lnTo>
                      <a:pt x="103" y="409"/>
                    </a:lnTo>
                    <a:lnTo>
                      <a:pt x="70" y="409"/>
                    </a:lnTo>
                    <a:lnTo>
                      <a:pt x="0" y="411"/>
                    </a:lnTo>
                    <a:lnTo>
                      <a:pt x="0" y="411"/>
                    </a:lnTo>
                    <a:lnTo>
                      <a:pt x="1" y="350"/>
                    </a:lnTo>
                    <a:lnTo>
                      <a:pt x="2" y="296"/>
                    </a:lnTo>
                    <a:lnTo>
                      <a:pt x="3" y="247"/>
                    </a:lnTo>
                    <a:lnTo>
                      <a:pt x="7" y="203"/>
                    </a:lnTo>
                    <a:lnTo>
                      <a:pt x="10" y="166"/>
                    </a:lnTo>
                    <a:lnTo>
                      <a:pt x="13" y="133"/>
                    </a:lnTo>
                    <a:lnTo>
                      <a:pt x="17" y="103"/>
                    </a:lnTo>
                    <a:lnTo>
                      <a:pt x="22" y="79"/>
                    </a:lnTo>
                    <a:lnTo>
                      <a:pt x="29" y="41"/>
                    </a:lnTo>
                    <a:lnTo>
                      <a:pt x="37" y="17"/>
                    </a:lnTo>
                    <a:lnTo>
                      <a:pt x="42" y="3"/>
                    </a:lnTo>
                    <a:lnTo>
                      <a:pt x="43" y="0"/>
                    </a:lnTo>
                    <a:lnTo>
                      <a:pt x="226" y="0"/>
                    </a:lnTo>
                    <a:lnTo>
                      <a:pt x="226" y="0"/>
                    </a:lnTo>
                    <a:lnTo>
                      <a:pt x="229" y="7"/>
                    </a:lnTo>
                    <a:lnTo>
                      <a:pt x="233" y="16"/>
                    </a:lnTo>
                    <a:lnTo>
                      <a:pt x="237" y="29"/>
                    </a:lnTo>
                    <a:lnTo>
                      <a:pt x="242" y="48"/>
                    </a:lnTo>
                    <a:lnTo>
                      <a:pt x="247" y="73"/>
                    </a:lnTo>
                    <a:lnTo>
                      <a:pt x="252" y="104"/>
                    </a:lnTo>
                    <a:lnTo>
                      <a:pt x="257" y="141"/>
                    </a:lnTo>
                    <a:lnTo>
                      <a:pt x="257" y="141"/>
                    </a:lnTo>
                    <a:lnTo>
                      <a:pt x="262" y="186"/>
                    </a:lnTo>
                    <a:lnTo>
                      <a:pt x="265" y="238"/>
                    </a:lnTo>
                    <a:lnTo>
                      <a:pt x="265" y="238"/>
                    </a:lnTo>
                    <a:lnTo>
                      <a:pt x="265" y="246"/>
                    </a:lnTo>
                    <a:lnTo>
                      <a:pt x="265" y="246"/>
                    </a:lnTo>
                    <a:lnTo>
                      <a:pt x="268" y="294"/>
                    </a:lnTo>
                    <a:lnTo>
                      <a:pt x="269" y="350"/>
                    </a:lnTo>
                    <a:lnTo>
                      <a:pt x="269" y="350"/>
                    </a:lnTo>
                    <a:lnTo>
                      <a:pt x="269" y="411"/>
                    </a:lnTo>
                    <a:lnTo>
                      <a:pt x="269" y="41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8" name="Google Shape;418;p28"/>
              <p:cNvSpPr/>
              <p:nvPr/>
            </p:nvSpPr>
            <p:spPr>
              <a:xfrm>
                <a:off x="2695580" y="3505210"/>
                <a:ext cx="204788" cy="79375"/>
              </a:xfrm>
              <a:custGeom>
                <a:avLst/>
                <a:gdLst/>
                <a:ahLst/>
                <a:cxnLst/>
                <a:rect l="l" t="t" r="r" b="b"/>
                <a:pathLst>
                  <a:path w="129" h="50" extrusionOk="0">
                    <a:moveTo>
                      <a:pt x="129" y="50"/>
                    </a:moveTo>
                    <a:lnTo>
                      <a:pt x="114" y="50"/>
                    </a:lnTo>
                    <a:lnTo>
                      <a:pt x="114" y="19"/>
                    </a:lnTo>
                    <a:lnTo>
                      <a:pt x="114" y="19"/>
                    </a:lnTo>
                    <a:lnTo>
                      <a:pt x="113" y="17"/>
                    </a:lnTo>
                    <a:lnTo>
                      <a:pt x="110" y="14"/>
                    </a:lnTo>
                    <a:lnTo>
                      <a:pt x="18" y="14"/>
                    </a:lnTo>
                    <a:lnTo>
                      <a:pt x="18" y="14"/>
                    </a:lnTo>
                    <a:lnTo>
                      <a:pt x="15" y="17"/>
                    </a:lnTo>
                    <a:lnTo>
                      <a:pt x="13" y="19"/>
                    </a:lnTo>
                    <a:lnTo>
                      <a:pt x="13" y="50"/>
                    </a:lnTo>
                    <a:lnTo>
                      <a:pt x="0" y="50"/>
                    </a:lnTo>
                    <a:lnTo>
                      <a:pt x="0" y="19"/>
                    </a:lnTo>
                    <a:lnTo>
                      <a:pt x="0" y="19"/>
                    </a:lnTo>
                    <a:lnTo>
                      <a:pt x="0" y="15"/>
                    </a:lnTo>
                    <a:lnTo>
                      <a:pt x="1" y="12"/>
                    </a:lnTo>
                    <a:lnTo>
                      <a:pt x="5" y="5"/>
                    </a:lnTo>
                    <a:lnTo>
                      <a:pt x="11" y="2"/>
                    </a:lnTo>
                    <a:lnTo>
                      <a:pt x="15" y="0"/>
                    </a:lnTo>
                    <a:lnTo>
                      <a:pt x="18" y="0"/>
                    </a:lnTo>
                    <a:lnTo>
                      <a:pt x="110" y="0"/>
                    </a:lnTo>
                    <a:lnTo>
                      <a:pt x="110" y="0"/>
                    </a:lnTo>
                    <a:lnTo>
                      <a:pt x="114" y="0"/>
                    </a:lnTo>
                    <a:lnTo>
                      <a:pt x="118" y="2"/>
                    </a:lnTo>
                    <a:lnTo>
                      <a:pt x="124" y="5"/>
                    </a:lnTo>
                    <a:lnTo>
                      <a:pt x="128" y="12"/>
                    </a:lnTo>
                    <a:lnTo>
                      <a:pt x="129" y="15"/>
                    </a:lnTo>
                    <a:lnTo>
                      <a:pt x="129" y="19"/>
                    </a:lnTo>
                    <a:lnTo>
                      <a:pt x="129" y="5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9" name="Google Shape;419;p28"/>
              <p:cNvSpPr/>
              <p:nvPr/>
            </p:nvSpPr>
            <p:spPr>
              <a:xfrm>
                <a:off x="2590805" y="3714761"/>
                <a:ext cx="431801" cy="176213"/>
              </a:xfrm>
              <a:custGeom>
                <a:avLst/>
                <a:gdLst/>
                <a:ahLst/>
                <a:cxnLst/>
                <a:rect l="l" t="t" r="r" b="b"/>
                <a:pathLst>
                  <a:path w="272" h="111" extrusionOk="0">
                    <a:moveTo>
                      <a:pt x="0" y="0"/>
                    </a:moveTo>
                    <a:lnTo>
                      <a:pt x="0" y="103"/>
                    </a:lnTo>
                    <a:lnTo>
                      <a:pt x="0" y="103"/>
                    </a:lnTo>
                    <a:lnTo>
                      <a:pt x="1" y="106"/>
                    </a:lnTo>
                    <a:lnTo>
                      <a:pt x="2" y="108"/>
                    </a:lnTo>
                    <a:lnTo>
                      <a:pt x="5" y="111"/>
                    </a:lnTo>
                    <a:lnTo>
                      <a:pt x="9" y="111"/>
                    </a:lnTo>
                    <a:lnTo>
                      <a:pt x="263" y="111"/>
                    </a:lnTo>
                    <a:lnTo>
                      <a:pt x="263" y="111"/>
                    </a:lnTo>
                    <a:lnTo>
                      <a:pt x="266" y="111"/>
                    </a:lnTo>
                    <a:lnTo>
                      <a:pt x="269" y="108"/>
                    </a:lnTo>
                    <a:lnTo>
                      <a:pt x="271" y="106"/>
                    </a:lnTo>
                    <a:lnTo>
                      <a:pt x="272" y="103"/>
                    </a:lnTo>
                    <a:lnTo>
                      <a:pt x="272" y="0"/>
                    </a:lnTo>
                    <a:lnTo>
                      <a:pt x="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0" name="Google Shape;420;p28"/>
              <p:cNvSpPr/>
              <p:nvPr/>
            </p:nvSpPr>
            <p:spPr>
              <a:xfrm>
                <a:off x="2581280" y="3560773"/>
                <a:ext cx="450851" cy="166688"/>
              </a:xfrm>
              <a:custGeom>
                <a:avLst/>
                <a:gdLst/>
                <a:ahLst/>
                <a:cxnLst/>
                <a:rect l="l" t="t" r="r" b="b"/>
                <a:pathLst>
                  <a:path w="284" h="105" extrusionOk="0">
                    <a:moveTo>
                      <a:pt x="277" y="0"/>
                    </a:moveTo>
                    <a:lnTo>
                      <a:pt x="7" y="0"/>
                    </a:lnTo>
                    <a:lnTo>
                      <a:pt x="7" y="0"/>
                    </a:lnTo>
                    <a:lnTo>
                      <a:pt x="3" y="1"/>
                    </a:lnTo>
                    <a:lnTo>
                      <a:pt x="1" y="3"/>
                    </a:lnTo>
                    <a:lnTo>
                      <a:pt x="0" y="5"/>
                    </a:lnTo>
                    <a:lnTo>
                      <a:pt x="0" y="8"/>
                    </a:lnTo>
                    <a:lnTo>
                      <a:pt x="0" y="95"/>
                    </a:lnTo>
                    <a:lnTo>
                      <a:pt x="0" y="95"/>
                    </a:lnTo>
                    <a:lnTo>
                      <a:pt x="0" y="98"/>
                    </a:lnTo>
                    <a:lnTo>
                      <a:pt x="2" y="102"/>
                    </a:lnTo>
                    <a:lnTo>
                      <a:pt x="6" y="103"/>
                    </a:lnTo>
                    <a:lnTo>
                      <a:pt x="10" y="105"/>
                    </a:lnTo>
                    <a:lnTo>
                      <a:pt x="111" y="105"/>
                    </a:lnTo>
                    <a:lnTo>
                      <a:pt x="172" y="105"/>
                    </a:lnTo>
                    <a:lnTo>
                      <a:pt x="274" y="105"/>
                    </a:lnTo>
                    <a:lnTo>
                      <a:pt x="274" y="105"/>
                    </a:lnTo>
                    <a:lnTo>
                      <a:pt x="278" y="103"/>
                    </a:lnTo>
                    <a:lnTo>
                      <a:pt x="280" y="102"/>
                    </a:lnTo>
                    <a:lnTo>
                      <a:pt x="283" y="98"/>
                    </a:lnTo>
                    <a:lnTo>
                      <a:pt x="284" y="95"/>
                    </a:lnTo>
                    <a:lnTo>
                      <a:pt x="284" y="44"/>
                    </a:lnTo>
                    <a:lnTo>
                      <a:pt x="284" y="8"/>
                    </a:lnTo>
                    <a:lnTo>
                      <a:pt x="284" y="8"/>
                    </a:lnTo>
                    <a:lnTo>
                      <a:pt x="283" y="5"/>
                    </a:lnTo>
                    <a:lnTo>
                      <a:pt x="282" y="3"/>
                    </a:lnTo>
                    <a:lnTo>
                      <a:pt x="279" y="1"/>
                    </a:lnTo>
                    <a:lnTo>
                      <a:pt x="277" y="0"/>
                    </a:lnTo>
                    <a:lnTo>
                      <a:pt x="277" y="0"/>
                    </a:lnTo>
                    <a:close/>
                  </a:path>
                </a:pathLst>
              </a:custGeom>
              <a:solidFill>
                <a:srgbClr val="EB8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1" name="Google Shape;421;p28"/>
              <p:cNvSpPr/>
              <p:nvPr/>
            </p:nvSpPr>
            <p:spPr>
              <a:xfrm>
                <a:off x="2744793" y="3432185"/>
                <a:ext cx="90488" cy="125413"/>
              </a:xfrm>
              <a:custGeom>
                <a:avLst/>
                <a:gdLst/>
                <a:ahLst/>
                <a:cxnLst/>
                <a:rect l="l" t="t" r="r" b="b"/>
                <a:pathLst>
                  <a:path w="57" h="79" extrusionOk="0">
                    <a:moveTo>
                      <a:pt x="57" y="49"/>
                    </a:moveTo>
                    <a:lnTo>
                      <a:pt x="57" y="49"/>
                    </a:lnTo>
                    <a:lnTo>
                      <a:pt x="56" y="40"/>
                    </a:lnTo>
                    <a:lnTo>
                      <a:pt x="51" y="25"/>
                    </a:lnTo>
                    <a:lnTo>
                      <a:pt x="47" y="10"/>
                    </a:lnTo>
                    <a:lnTo>
                      <a:pt x="46" y="0"/>
                    </a:lnTo>
                    <a:lnTo>
                      <a:pt x="1" y="2"/>
                    </a:lnTo>
                    <a:lnTo>
                      <a:pt x="1" y="2"/>
                    </a:lnTo>
                    <a:lnTo>
                      <a:pt x="0" y="32"/>
                    </a:lnTo>
                    <a:lnTo>
                      <a:pt x="0" y="48"/>
                    </a:lnTo>
                    <a:lnTo>
                      <a:pt x="1" y="58"/>
                    </a:lnTo>
                    <a:lnTo>
                      <a:pt x="1" y="58"/>
                    </a:lnTo>
                    <a:lnTo>
                      <a:pt x="3" y="65"/>
                    </a:lnTo>
                    <a:lnTo>
                      <a:pt x="7" y="69"/>
                    </a:lnTo>
                    <a:lnTo>
                      <a:pt x="8" y="70"/>
                    </a:lnTo>
                    <a:lnTo>
                      <a:pt x="11" y="70"/>
                    </a:lnTo>
                    <a:lnTo>
                      <a:pt x="12" y="69"/>
                    </a:lnTo>
                    <a:lnTo>
                      <a:pt x="15" y="68"/>
                    </a:lnTo>
                    <a:lnTo>
                      <a:pt x="15" y="68"/>
                    </a:lnTo>
                    <a:lnTo>
                      <a:pt x="15" y="70"/>
                    </a:lnTo>
                    <a:lnTo>
                      <a:pt x="17" y="73"/>
                    </a:lnTo>
                    <a:lnTo>
                      <a:pt x="21" y="74"/>
                    </a:lnTo>
                    <a:lnTo>
                      <a:pt x="25" y="74"/>
                    </a:lnTo>
                    <a:lnTo>
                      <a:pt x="26" y="73"/>
                    </a:lnTo>
                    <a:lnTo>
                      <a:pt x="27" y="70"/>
                    </a:lnTo>
                    <a:lnTo>
                      <a:pt x="27" y="70"/>
                    </a:lnTo>
                    <a:lnTo>
                      <a:pt x="28" y="74"/>
                    </a:lnTo>
                    <a:lnTo>
                      <a:pt x="31" y="76"/>
                    </a:lnTo>
                    <a:lnTo>
                      <a:pt x="33" y="77"/>
                    </a:lnTo>
                    <a:lnTo>
                      <a:pt x="37" y="77"/>
                    </a:lnTo>
                    <a:lnTo>
                      <a:pt x="37" y="77"/>
                    </a:lnTo>
                    <a:lnTo>
                      <a:pt x="39" y="76"/>
                    </a:lnTo>
                    <a:lnTo>
                      <a:pt x="42" y="74"/>
                    </a:lnTo>
                    <a:lnTo>
                      <a:pt x="43" y="70"/>
                    </a:lnTo>
                    <a:lnTo>
                      <a:pt x="43" y="70"/>
                    </a:lnTo>
                    <a:lnTo>
                      <a:pt x="43" y="73"/>
                    </a:lnTo>
                    <a:lnTo>
                      <a:pt x="43" y="73"/>
                    </a:lnTo>
                    <a:lnTo>
                      <a:pt x="44" y="75"/>
                    </a:lnTo>
                    <a:lnTo>
                      <a:pt x="47" y="76"/>
                    </a:lnTo>
                    <a:lnTo>
                      <a:pt x="48" y="77"/>
                    </a:lnTo>
                    <a:lnTo>
                      <a:pt x="51" y="79"/>
                    </a:lnTo>
                    <a:lnTo>
                      <a:pt x="53" y="79"/>
                    </a:lnTo>
                    <a:lnTo>
                      <a:pt x="54" y="76"/>
                    </a:lnTo>
                    <a:lnTo>
                      <a:pt x="56" y="74"/>
                    </a:lnTo>
                    <a:lnTo>
                      <a:pt x="57" y="69"/>
                    </a:lnTo>
                    <a:lnTo>
                      <a:pt x="57" y="69"/>
                    </a:lnTo>
                    <a:lnTo>
                      <a:pt x="57" y="59"/>
                    </a:lnTo>
                    <a:lnTo>
                      <a:pt x="57" y="49"/>
                    </a:lnTo>
                    <a:lnTo>
                      <a:pt x="57" y="49"/>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2" name="Google Shape;422;p28"/>
              <p:cNvSpPr/>
              <p:nvPr/>
            </p:nvSpPr>
            <p:spPr>
              <a:xfrm>
                <a:off x="2601917" y="2795596"/>
                <a:ext cx="217488" cy="650877"/>
              </a:xfrm>
              <a:custGeom>
                <a:avLst/>
                <a:gdLst/>
                <a:ahLst/>
                <a:cxnLst/>
                <a:rect l="l" t="t" r="r" b="b"/>
                <a:pathLst>
                  <a:path w="137" h="410" extrusionOk="0">
                    <a:moveTo>
                      <a:pt x="137" y="410"/>
                    </a:moveTo>
                    <a:lnTo>
                      <a:pt x="90" y="410"/>
                    </a:lnTo>
                    <a:lnTo>
                      <a:pt x="90" y="410"/>
                    </a:lnTo>
                    <a:lnTo>
                      <a:pt x="71" y="341"/>
                    </a:lnTo>
                    <a:lnTo>
                      <a:pt x="71" y="341"/>
                    </a:lnTo>
                    <a:lnTo>
                      <a:pt x="35" y="204"/>
                    </a:lnTo>
                    <a:lnTo>
                      <a:pt x="16" y="131"/>
                    </a:lnTo>
                    <a:lnTo>
                      <a:pt x="2" y="65"/>
                    </a:lnTo>
                    <a:lnTo>
                      <a:pt x="2" y="65"/>
                    </a:lnTo>
                    <a:lnTo>
                      <a:pt x="0" y="56"/>
                    </a:lnTo>
                    <a:lnTo>
                      <a:pt x="0" y="49"/>
                    </a:lnTo>
                    <a:lnTo>
                      <a:pt x="3" y="40"/>
                    </a:lnTo>
                    <a:lnTo>
                      <a:pt x="5" y="33"/>
                    </a:lnTo>
                    <a:lnTo>
                      <a:pt x="10" y="26"/>
                    </a:lnTo>
                    <a:lnTo>
                      <a:pt x="15" y="19"/>
                    </a:lnTo>
                    <a:lnTo>
                      <a:pt x="20" y="14"/>
                    </a:lnTo>
                    <a:lnTo>
                      <a:pt x="26" y="9"/>
                    </a:lnTo>
                    <a:lnTo>
                      <a:pt x="26" y="9"/>
                    </a:lnTo>
                    <a:lnTo>
                      <a:pt x="36" y="3"/>
                    </a:lnTo>
                    <a:lnTo>
                      <a:pt x="46" y="0"/>
                    </a:lnTo>
                    <a:lnTo>
                      <a:pt x="51" y="0"/>
                    </a:lnTo>
                    <a:lnTo>
                      <a:pt x="56" y="0"/>
                    </a:lnTo>
                    <a:lnTo>
                      <a:pt x="60" y="2"/>
                    </a:lnTo>
                    <a:lnTo>
                      <a:pt x="64" y="4"/>
                    </a:lnTo>
                    <a:lnTo>
                      <a:pt x="65" y="4"/>
                    </a:lnTo>
                    <a:lnTo>
                      <a:pt x="65" y="4"/>
                    </a:lnTo>
                    <a:lnTo>
                      <a:pt x="71" y="9"/>
                    </a:lnTo>
                    <a:lnTo>
                      <a:pt x="76" y="15"/>
                    </a:lnTo>
                    <a:lnTo>
                      <a:pt x="85" y="26"/>
                    </a:lnTo>
                    <a:lnTo>
                      <a:pt x="91" y="41"/>
                    </a:lnTo>
                    <a:lnTo>
                      <a:pt x="95" y="55"/>
                    </a:lnTo>
                    <a:lnTo>
                      <a:pt x="95" y="55"/>
                    </a:lnTo>
                    <a:lnTo>
                      <a:pt x="108" y="167"/>
                    </a:lnTo>
                    <a:lnTo>
                      <a:pt x="108" y="167"/>
                    </a:lnTo>
                    <a:lnTo>
                      <a:pt x="129" y="341"/>
                    </a:lnTo>
                    <a:lnTo>
                      <a:pt x="129" y="341"/>
                    </a:lnTo>
                    <a:lnTo>
                      <a:pt x="137" y="410"/>
                    </a:lnTo>
                    <a:lnTo>
                      <a:pt x="137" y="41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3" name="Google Shape;423;p28"/>
              <p:cNvSpPr/>
              <p:nvPr/>
            </p:nvSpPr>
            <p:spPr>
              <a:xfrm>
                <a:off x="2892430" y="3133734"/>
                <a:ext cx="304801" cy="215901"/>
              </a:xfrm>
              <a:custGeom>
                <a:avLst/>
                <a:gdLst/>
                <a:ahLst/>
                <a:cxnLst/>
                <a:rect l="l" t="t" r="r" b="b"/>
                <a:pathLst>
                  <a:path w="192" h="136" extrusionOk="0">
                    <a:moveTo>
                      <a:pt x="192" y="113"/>
                    </a:moveTo>
                    <a:lnTo>
                      <a:pt x="192" y="113"/>
                    </a:lnTo>
                    <a:lnTo>
                      <a:pt x="191" y="115"/>
                    </a:lnTo>
                    <a:lnTo>
                      <a:pt x="190" y="116"/>
                    </a:lnTo>
                    <a:lnTo>
                      <a:pt x="186" y="116"/>
                    </a:lnTo>
                    <a:lnTo>
                      <a:pt x="181" y="116"/>
                    </a:lnTo>
                    <a:lnTo>
                      <a:pt x="177" y="115"/>
                    </a:lnTo>
                    <a:lnTo>
                      <a:pt x="176" y="115"/>
                    </a:lnTo>
                    <a:lnTo>
                      <a:pt x="176" y="115"/>
                    </a:lnTo>
                    <a:lnTo>
                      <a:pt x="186" y="120"/>
                    </a:lnTo>
                    <a:lnTo>
                      <a:pt x="189" y="123"/>
                    </a:lnTo>
                    <a:lnTo>
                      <a:pt x="190" y="125"/>
                    </a:lnTo>
                    <a:lnTo>
                      <a:pt x="190" y="125"/>
                    </a:lnTo>
                    <a:lnTo>
                      <a:pt x="189" y="126"/>
                    </a:lnTo>
                    <a:lnTo>
                      <a:pt x="187" y="128"/>
                    </a:lnTo>
                    <a:lnTo>
                      <a:pt x="182" y="128"/>
                    </a:lnTo>
                    <a:lnTo>
                      <a:pt x="177" y="126"/>
                    </a:lnTo>
                    <a:lnTo>
                      <a:pt x="171" y="125"/>
                    </a:lnTo>
                    <a:lnTo>
                      <a:pt x="171" y="125"/>
                    </a:lnTo>
                    <a:lnTo>
                      <a:pt x="177" y="129"/>
                    </a:lnTo>
                    <a:lnTo>
                      <a:pt x="180" y="131"/>
                    </a:lnTo>
                    <a:lnTo>
                      <a:pt x="180" y="133"/>
                    </a:lnTo>
                    <a:lnTo>
                      <a:pt x="180" y="133"/>
                    </a:lnTo>
                    <a:lnTo>
                      <a:pt x="179" y="134"/>
                    </a:lnTo>
                    <a:lnTo>
                      <a:pt x="176" y="135"/>
                    </a:lnTo>
                    <a:lnTo>
                      <a:pt x="171" y="134"/>
                    </a:lnTo>
                    <a:lnTo>
                      <a:pt x="165" y="133"/>
                    </a:lnTo>
                    <a:lnTo>
                      <a:pt x="158" y="129"/>
                    </a:lnTo>
                    <a:lnTo>
                      <a:pt x="158" y="129"/>
                    </a:lnTo>
                    <a:lnTo>
                      <a:pt x="160" y="131"/>
                    </a:lnTo>
                    <a:lnTo>
                      <a:pt x="161" y="133"/>
                    </a:lnTo>
                    <a:lnTo>
                      <a:pt x="160" y="134"/>
                    </a:lnTo>
                    <a:lnTo>
                      <a:pt x="160" y="134"/>
                    </a:lnTo>
                    <a:lnTo>
                      <a:pt x="158" y="136"/>
                    </a:lnTo>
                    <a:lnTo>
                      <a:pt x="155" y="136"/>
                    </a:lnTo>
                    <a:lnTo>
                      <a:pt x="146" y="135"/>
                    </a:lnTo>
                    <a:lnTo>
                      <a:pt x="140" y="131"/>
                    </a:lnTo>
                    <a:lnTo>
                      <a:pt x="138" y="130"/>
                    </a:lnTo>
                    <a:lnTo>
                      <a:pt x="138" y="130"/>
                    </a:lnTo>
                    <a:lnTo>
                      <a:pt x="125" y="119"/>
                    </a:lnTo>
                    <a:lnTo>
                      <a:pt x="115" y="109"/>
                    </a:lnTo>
                    <a:lnTo>
                      <a:pt x="107" y="98"/>
                    </a:lnTo>
                    <a:lnTo>
                      <a:pt x="96" y="85"/>
                    </a:lnTo>
                    <a:lnTo>
                      <a:pt x="96" y="85"/>
                    </a:lnTo>
                    <a:lnTo>
                      <a:pt x="94" y="85"/>
                    </a:lnTo>
                    <a:lnTo>
                      <a:pt x="93" y="87"/>
                    </a:lnTo>
                    <a:lnTo>
                      <a:pt x="93" y="89"/>
                    </a:lnTo>
                    <a:lnTo>
                      <a:pt x="93" y="93"/>
                    </a:lnTo>
                    <a:lnTo>
                      <a:pt x="93" y="93"/>
                    </a:lnTo>
                    <a:lnTo>
                      <a:pt x="91" y="93"/>
                    </a:lnTo>
                    <a:lnTo>
                      <a:pt x="91" y="93"/>
                    </a:lnTo>
                    <a:lnTo>
                      <a:pt x="74" y="89"/>
                    </a:lnTo>
                    <a:lnTo>
                      <a:pt x="0" y="47"/>
                    </a:lnTo>
                    <a:lnTo>
                      <a:pt x="0" y="47"/>
                    </a:lnTo>
                    <a:lnTo>
                      <a:pt x="1" y="34"/>
                    </a:lnTo>
                    <a:lnTo>
                      <a:pt x="1" y="34"/>
                    </a:lnTo>
                    <a:lnTo>
                      <a:pt x="5" y="0"/>
                    </a:lnTo>
                    <a:lnTo>
                      <a:pt x="5" y="0"/>
                    </a:lnTo>
                    <a:lnTo>
                      <a:pt x="23" y="10"/>
                    </a:lnTo>
                    <a:lnTo>
                      <a:pt x="38" y="20"/>
                    </a:lnTo>
                    <a:lnTo>
                      <a:pt x="52" y="30"/>
                    </a:lnTo>
                    <a:lnTo>
                      <a:pt x="64" y="39"/>
                    </a:lnTo>
                    <a:lnTo>
                      <a:pt x="86" y="56"/>
                    </a:lnTo>
                    <a:lnTo>
                      <a:pt x="96" y="63"/>
                    </a:lnTo>
                    <a:lnTo>
                      <a:pt x="108" y="69"/>
                    </a:lnTo>
                    <a:lnTo>
                      <a:pt x="108" y="69"/>
                    </a:lnTo>
                    <a:lnTo>
                      <a:pt x="110" y="67"/>
                    </a:lnTo>
                    <a:lnTo>
                      <a:pt x="110" y="67"/>
                    </a:lnTo>
                    <a:lnTo>
                      <a:pt x="117" y="62"/>
                    </a:lnTo>
                    <a:lnTo>
                      <a:pt x="117" y="62"/>
                    </a:lnTo>
                    <a:lnTo>
                      <a:pt x="127" y="57"/>
                    </a:lnTo>
                    <a:lnTo>
                      <a:pt x="132" y="56"/>
                    </a:lnTo>
                    <a:lnTo>
                      <a:pt x="136" y="56"/>
                    </a:lnTo>
                    <a:lnTo>
                      <a:pt x="136" y="56"/>
                    </a:lnTo>
                    <a:lnTo>
                      <a:pt x="145" y="57"/>
                    </a:lnTo>
                    <a:lnTo>
                      <a:pt x="153" y="59"/>
                    </a:lnTo>
                    <a:lnTo>
                      <a:pt x="166" y="67"/>
                    </a:lnTo>
                    <a:lnTo>
                      <a:pt x="166" y="67"/>
                    </a:lnTo>
                    <a:lnTo>
                      <a:pt x="176" y="72"/>
                    </a:lnTo>
                    <a:lnTo>
                      <a:pt x="180" y="73"/>
                    </a:lnTo>
                    <a:lnTo>
                      <a:pt x="182" y="75"/>
                    </a:lnTo>
                    <a:lnTo>
                      <a:pt x="182" y="75"/>
                    </a:lnTo>
                    <a:lnTo>
                      <a:pt x="182" y="78"/>
                    </a:lnTo>
                    <a:lnTo>
                      <a:pt x="182" y="80"/>
                    </a:lnTo>
                    <a:lnTo>
                      <a:pt x="181" y="82"/>
                    </a:lnTo>
                    <a:lnTo>
                      <a:pt x="180" y="83"/>
                    </a:lnTo>
                    <a:lnTo>
                      <a:pt x="177" y="83"/>
                    </a:lnTo>
                    <a:lnTo>
                      <a:pt x="174" y="83"/>
                    </a:lnTo>
                    <a:lnTo>
                      <a:pt x="174" y="83"/>
                    </a:lnTo>
                    <a:lnTo>
                      <a:pt x="165" y="80"/>
                    </a:lnTo>
                    <a:lnTo>
                      <a:pt x="158" y="75"/>
                    </a:lnTo>
                    <a:lnTo>
                      <a:pt x="151" y="72"/>
                    </a:lnTo>
                    <a:lnTo>
                      <a:pt x="146" y="71"/>
                    </a:lnTo>
                    <a:lnTo>
                      <a:pt x="146" y="71"/>
                    </a:lnTo>
                    <a:lnTo>
                      <a:pt x="144" y="71"/>
                    </a:lnTo>
                    <a:lnTo>
                      <a:pt x="143" y="72"/>
                    </a:lnTo>
                    <a:lnTo>
                      <a:pt x="143" y="75"/>
                    </a:lnTo>
                    <a:lnTo>
                      <a:pt x="145" y="82"/>
                    </a:lnTo>
                    <a:lnTo>
                      <a:pt x="151" y="89"/>
                    </a:lnTo>
                    <a:lnTo>
                      <a:pt x="151" y="89"/>
                    </a:lnTo>
                    <a:lnTo>
                      <a:pt x="158" y="95"/>
                    </a:lnTo>
                    <a:lnTo>
                      <a:pt x="161" y="98"/>
                    </a:lnTo>
                    <a:lnTo>
                      <a:pt x="171" y="102"/>
                    </a:lnTo>
                    <a:lnTo>
                      <a:pt x="171" y="102"/>
                    </a:lnTo>
                    <a:lnTo>
                      <a:pt x="186" y="107"/>
                    </a:lnTo>
                    <a:lnTo>
                      <a:pt x="191" y="110"/>
                    </a:lnTo>
                    <a:lnTo>
                      <a:pt x="192" y="111"/>
                    </a:lnTo>
                    <a:lnTo>
                      <a:pt x="192" y="113"/>
                    </a:lnTo>
                    <a:lnTo>
                      <a:pt x="192" y="113"/>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4" name="Google Shape;424;p28"/>
              <p:cNvSpPr/>
              <p:nvPr/>
            </p:nvSpPr>
            <p:spPr>
              <a:xfrm>
                <a:off x="2892430" y="3097222"/>
                <a:ext cx="190500" cy="190501"/>
              </a:xfrm>
              <a:custGeom>
                <a:avLst/>
                <a:gdLst/>
                <a:ahLst/>
                <a:cxnLst/>
                <a:rect l="l" t="t" r="r" b="b"/>
                <a:pathLst>
                  <a:path w="120" h="120" extrusionOk="0">
                    <a:moveTo>
                      <a:pt x="97" y="116"/>
                    </a:moveTo>
                    <a:lnTo>
                      <a:pt x="93" y="120"/>
                    </a:lnTo>
                    <a:lnTo>
                      <a:pt x="74" y="112"/>
                    </a:lnTo>
                    <a:lnTo>
                      <a:pt x="0" y="70"/>
                    </a:lnTo>
                    <a:lnTo>
                      <a:pt x="0" y="70"/>
                    </a:lnTo>
                    <a:lnTo>
                      <a:pt x="1" y="57"/>
                    </a:lnTo>
                    <a:lnTo>
                      <a:pt x="1" y="57"/>
                    </a:lnTo>
                    <a:lnTo>
                      <a:pt x="4" y="28"/>
                    </a:lnTo>
                    <a:lnTo>
                      <a:pt x="5" y="17"/>
                    </a:lnTo>
                    <a:lnTo>
                      <a:pt x="7" y="8"/>
                    </a:lnTo>
                    <a:lnTo>
                      <a:pt x="7" y="8"/>
                    </a:lnTo>
                    <a:lnTo>
                      <a:pt x="10" y="0"/>
                    </a:lnTo>
                    <a:lnTo>
                      <a:pt x="120" y="80"/>
                    </a:lnTo>
                    <a:lnTo>
                      <a:pt x="97" y="11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5" name="Google Shape;425;p28"/>
              <p:cNvSpPr/>
              <p:nvPr/>
            </p:nvSpPr>
            <p:spPr>
              <a:xfrm>
                <a:off x="3616332" y="2427295"/>
                <a:ext cx="166688" cy="222251"/>
              </a:xfrm>
              <a:custGeom>
                <a:avLst/>
                <a:gdLst/>
                <a:ahLst/>
                <a:cxnLst/>
                <a:rect l="l" t="t" r="r" b="b"/>
                <a:pathLst>
                  <a:path w="105" h="140" extrusionOk="0">
                    <a:moveTo>
                      <a:pt x="80" y="139"/>
                    </a:moveTo>
                    <a:lnTo>
                      <a:pt x="80" y="139"/>
                    </a:lnTo>
                    <a:lnTo>
                      <a:pt x="68" y="140"/>
                    </a:lnTo>
                    <a:lnTo>
                      <a:pt x="68" y="140"/>
                    </a:lnTo>
                    <a:lnTo>
                      <a:pt x="59" y="139"/>
                    </a:lnTo>
                    <a:lnTo>
                      <a:pt x="52" y="138"/>
                    </a:lnTo>
                    <a:lnTo>
                      <a:pt x="43" y="137"/>
                    </a:lnTo>
                    <a:lnTo>
                      <a:pt x="36" y="133"/>
                    </a:lnTo>
                    <a:lnTo>
                      <a:pt x="28" y="129"/>
                    </a:lnTo>
                    <a:lnTo>
                      <a:pt x="22" y="126"/>
                    </a:lnTo>
                    <a:lnTo>
                      <a:pt x="17" y="121"/>
                    </a:lnTo>
                    <a:lnTo>
                      <a:pt x="15" y="114"/>
                    </a:lnTo>
                    <a:lnTo>
                      <a:pt x="0" y="50"/>
                    </a:lnTo>
                    <a:lnTo>
                      <a:pt x="0" y="50"/>
                    </a:lnTo>
                    <a:lnTo>
                      <a:pt x="17" y="45"/>
                    </a:lnTo>
                    <a:lnTo>
                      <a:pt x="33" y="37"/>
                    </a:lnTo>
                    <a:lnTo>
                      <a:pt x="47" y="30"/>
                    </a:lnTo>
                    <a:lnTo>
                      <a:pt x="58" y="21"/>
                    </a:lnTo>
                    <a:lnTo>
                      <a:pt x="58" y="21"/>
                    </a:lnTo>
                    <a:lnTo>
                      <a:pt x="68" y="16"/>
                    </a:lnTo>
                    <a:lnTo>
                      <a:pt x="75" y="11"/>
                    </a:lnTo>
                    <a:lnTo>
                      <a:pt x="82" y="5"/>
                    </a:lnTo>
                    <a:lnTo>
                      <a:pt x="85" y="0"/>
                    </a:lnTo>
                    <a:lnTo>
                      <a:pt x="105" y="81"/>
                    </a:lnTo>
                    <a:lnTo>
                      <a:pt x="105" y="81"/>
                    </a:lnTo>
                    <a:lnTo>
                      <a:pt x="105" y="88"/>
                    </a:lnTo>
                    <a:lnTo>
                      <a:pt x="105" y="97"/>
                    </a:lnTo>
                    <a:lnTo>
                      <a:pt x="104" y="107"/>
                    </a:lnTo>
                    <a:lnTo>
                      <a:pt x="102" y="116"/>
                    </a:lnTo>
                    <a:lnTo>
                      <a:pt x="98" y="123"/>
                    </a:lnTo>
                    <a:lnTo>
                      <a:pt x="93" y="131"/>
                    </a:lnTo>
                    <a:lnTo>
                      <a:pt x="87" y="135"/>
                    </a:lnTo>
                    <a:lnTo>
                      <a:pt x="80" y="139"/>
                    </a:lnTo>
                    <a:lnTo>
                      <a:pt x="80" y="139"/>
                    </a:ln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6" name="Google Shape;426;p28"/>
              <p:cNvSpPr/>
              <p:nvPr/>
            </p:nvSpPr>
            <p:spPr>
              <a:xfrm>
                <a:off x="3497269" y="2168532"/>
                <a:ext cx="301626" cy="344489"/>
              </a:xfrm>
              <a:custGeom>
                <a:avLst/>
                <a:gdLst/>
                <a:ahLst/>
                <a:cxnLst/>
                <a:rect l="l" t="t" r="r" b="b"/>
                <a:pathLst>
                  <a:path w="190" h="217" extrusionOk="0">
                    <a:moveTo>
                      <a:pt x="185" y="122"/>
                    </a:moveTo>
                    <a:lnTo>
                      <a:pt x="185" y="122"/>
                    </a:lnTo>
                    <a:lnTo>
                      <a:pt x="181" y="127"/>
                    </a:lnTo>
                    <a:lnTo>
                      <a:pt x="177" y="132"/>
                    </a:lnTo>
                    <a:lnTo>
                      <a:pt x="172" y="133"/>
                    </a:lnTo>
                    <a:lnTo>
                      <a:pt x="165" y="135"/>
                    </a:lnTo>
                    <a:lnTo>
                      <a:pt x="165" y="135"/>
                    </a:lnTo>
                    <a:lnTo>
                      <a:pt x="164" y="142"/>
                    </a:lnTo>
                    <a:lnTo>
                      <a:pt x="164" y="149"/>
                    </a:lnTo>
                    <a:lnTo>
                      <a:pt x="164" y="149"/>
                    </a:lnTo>
                    <a:lnTo>
                      <a:pt x="164" y="151"/>
                    </a:lnTo>
                    <a:lnTo>
                      <a:pt x="164" y="151"/>
                    </a:lnTo>
                    <a:lnTo>
                      <a:pt x="163" y="157"/>
                    </a:lnTo>
                    <a:lnTo>
                      <a:pt x="163" y="157"/>
                    </a:lnTo>
                    <a:lnTo>
                      <a:pt x="160" y="163"/>
                    </a:lnTo>
                    <a:lnTo>
                      <a:pt x="160" y="163"/>
                    </a:lnTo>
                    <a:lnTo>
                      <a:pt x="157" y="168"/>
                    </a:lnTo>
                    <a:lnTo>
                      <a:pt x="150" y="174"/>
                    </a:lnTo>
                    <a:lnTo>
                      <a:pt x="143" y="179"/>
                    </a:lnTo>
                    <a:lnTo>
                      <a:pt x="133" y="184"/>
                    </a:lnTo>
                    <a:lnTo>
                      <a:pt x="133" y="184"/>
                    </a:lnTo>
                    <a:lnTo>
                      <a:pt x="122" y="193"/>
                    </a:lnTo>
                    <a:lnTo>
                      <a:pt x="108" y="200"/>
                    </a:lnTo>
                    <a:lnTo>
                      <a:pt x="92" y="208"/>
                    </a:lnTo>
                    <a:lnTo>
                      <a:pt x="75" y="213"/>
                    </a:lnTo>
                    <a:lnTo>
                      <a:pt x="75" y="213"/>
                    </a:lnTo>
                    <a:lnTo>
                      <a:pt x="65" y="215"/>
                    </a:lnTo>
                    <a:lnTo>
                      <a:pt x="54" y="217"/>
                    </a:lnTo>
                    <a:lnTo>
                      <a:pt x="54" y="217"/>
                    </a:lnTo>
                    <a:lnTo>
                      <a:pt x="47" y="217"/>
                    </a:lnTo>
                    <a:lnTo>
                      <a:pt x="44" y="217"/>
                    </a:lnTo>
                    <a:lnTo>
                      <a:pt x="39" y="215"/>
                    </a:lnTo>
                    <a:lnTo>
                      <a:pt x="39" y="215"/>
                    </a:lnTo>
                    <a:lnTo>
                      <a:pt x="31" y="210"/>
                    </a:lnTo>
                    <a:lnTo>
                      <a:pt x="26" y="204"/>
                    </a:lnTo>
                    <a:lnTo>
                      <a:pt x="23" y="197"/>
                    </a:lnTo>
                    <a:lnTo>
                      <a:pt x="19" y="188"/>
                    </a:lnTo>
                    <a:lnTo>
                      <a:pt x="16" y="172"/>
                    </a:lnTo>
                    <a:lnTo>
                      <a:pt x="15" y="162"/>
                    </a:lnTo>
                    <a:lnTo>
                      <a:pt x="15" y="162"/>
                    </a:lnTo>
                    <a:lnTo>
                      <a:pt x="14" y="142"/>
                    </a:lnTo>
                    <a:lnTo>
                      <a:pt x="13" y="132"/>
                    </a:lnTo>
                    <a:lnTo>
                      <a:pt x="10" y="128"/>
                    </a:lnTo>
                    <a:lnTo>
                      <a:pt x="10" y="128"/>
                    </a:lnTo>
                    <a:lnTo>
                      <a:pt x="6" y="126"/>
                    </a:lnTo>
                    <a:lnTo>
                      <a:pt x="6" y="126"/>
                    </a:lnTo>
                    <a:lnTo>
                      <a:pt x="4" y="125"/>
                    </a:lnTo>
                    <a:lnTo>
                      <a:pt x="3" y="123"/>
                    </a:lnTo>
                    <a:lnTo>
                      <a:pt x="0" y="120"/>
                    </a:lnTo>
                    <a:lnTo>
                      <a:pt x="0" y="116"/>
                    </a:lnTo>
                    <a:lnTo>
                      <a:pt x="20" y="89"/>
                    </a:lnTo>
                    <a:lnTo>
                      <a:pt x="20" y="89"/>
                    </a:lnTo>
                    <a:lnTo>
                      <a:pt x="21" y="85"/>
                    </a:lnTo>
                    <a:lnTo>
                      <a:pt x="21" y="81"/>
                    </a:lnTo>
                    <a:lnTo>
                      <a:pt x="21" y="81"/>
                    </a:lnTo>
                    <a:lnTo>
                      <a:pt x="20" y="76"/>
                    </a:lnTo>
                    <a:lnTo>
                      <a:pt x="20" y="71"/>
                    </a:lnTo>
                    <a:lnTo>
                      <a:pt x="23" y="59"/>
                    </a:lnTo>
                    <a:lnTo>
                      <a:pt x="26" y="46"/>
                    </a:lnTo>
                    <a:lnTo>
                      <a:pt x="30" y="39"/>
                    </a:lnTo>
                    <a:lnTo>
                      <a:pt x="30" y="39"/>
                    </a:lnTo>
                    <a:lnTo>
                      <a:pt x="30" y="39"/>
                    </a:lnTo>
                    <a:lnTo>
                      <a:pt x="35" y="25"/>
                    </a:lnTo>
                    <a:lnTo>
                      <a:pt x="42" y="15"/>
                    </a:lnTo>
                    <a:lnTo>
                      <a:pt x="46" y="12"/>
                    </a:lnTo>
                    <a:lnTo>
                      <a:pt x="50" y="8"/>
                    </a:lnTo>
                    <a:lnTo>
                      <a:pt x="55" y="7"/>
                    </a:lnTo>
                    <a:lnTo>
                      <a:pt x="61" y="5"/>
                    </a:lnTo>
                    <a:lnTo>
                      <a:pt x="61" y="5"/>
                    </a:lnTo>
                    <a:lnTo>
                      <a:pt x="92" y="2"/>
                    </a:lnTo>
                    <a:lnTo>
                      <a:pt x="112" y="0"/>
                    </a:lnTo>
                    <a:lnTo>
                      <a:pt x="131" y="2"/>
                    </a:lnTo>
                    <a:lnTo>
                      <a:pt x="140" y="3"/>
                    </a:lnTo>
                    <a:lnTo>
                      <a:pt x="150" y="5"/>
                    </a:lnTo>
                    <a:lnTo>
                      <a:pt x="158" y="9"/>
                    </a:lnTo>
                    <a:lnTo>
                      <a:pt x="167" y="14"/>
                    </a:lnTo>
                    <a:lnTo>
                      <a:pt x="174" y="20"/>
                    </a:lnTo>
                    <a:lnTo>
                      <a:pt x="179" y="28"/>
                    </a:lnTo>
                    <a:lnTo>
                      <a:pt x="184" y="38"/>
                    </a:lnTo>
                    <a:lnTo>
                      <a:pt x="188" y="49"/>
                    </a:lnTo>
                    <a:lnTo>
                      <a:pt x="188" y="49"/>
                    </a:lnTo>
                    <a:lnTo>
                      <a:pt x="190" y="66"/>
                    </a:lnTo>
                    <a:lnTo>
                      <a:pt x="190" y="72"/>
                    </a:lnTo>
                    <a:lnTo>
                      <a:pt x="189" y="77"/>
                    </a:lnTo>
                    <a:lnTo>
                      <a:pt x="185" y="86"/>
                    </a:lnTo>
                    <a:lnTo>
                      <a:pt x="180" y="96"/>
                    </a:lnTo>
                    <a:lnTo>
                      <a:pt x="180" y="96"/>
                    </a:lnTo>
                    <a:lnTo>
                      <a:pt x="180" y="96"/>
                    </a:lnTo>
                    <a:lnTo>
                      <a:pt x="183" y="99"/>
                    </a:lnTo>
                    <a:lnTo>
                      <a:pt x="185" y="101"/>
                    </a:lnTo>
                    <a:lnTo>
                      <a:pt x="188" y="107"/>
                    </a:lnTo>
                    <a:lnTo>
                      <a:pt x="188" y="115"/>
                    </a:lnTo>
                    <a:lnTo>
                      <a:pt x="185" y="122"/>
                    </a:lnTo>
                    <a:lnTo>
                      <a:pt x="185" y="12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7" name="Google Shape;427;p28"/>
              <p:cNvSpPr/>
              <p:nvPr/>
            </p:nvSpPr>
            <p:spPr>
              <a:xfrm>
                <a:off x="3559182" y="2054231"/>
                <a:ext cx="382588" cy="354014"/>
              </a:xfrm>
              <a:custGeom>
                <a:avLst/>
                <a:gdLst/>
                <a:ahLst/>
                <a:cxnLst/>
                <a:rect l="l" t="t" r="r" b="b"/>
                <a:pathLst>
                  <a:path w="241" h="223" extrusionOk="0">
                    <a:moveTo>
                      <a:pt x="232" y="141"/>
                    </a:moveTo>
                    <a:lnTo>
                      <a:pt x="232" y="141"/>
                    </a:lnTo>
                    <a:lnTo>
                      <a:pt x="236" y="149"/>
                    </a:lnTo>
                    <a:lnTo>
                      <a:pt x="237" y="154"/>
                    </a:lnTo>
                    <a:lnTo>
                      <a:pt x="236" y="159"/>
                    </a:lnTo>
                    <a:lnTo>
                      <a:pt x="236" y="159"/>
                    </a:lnTo>
                    <a:lnTo>
                      <a:pt x="233" y="163"/>
                    </a:lnTo>
                    <a:lnTo>
                      <a:pt x="229" y="166"/>
                    </a:lnTo>
                    <a:lnTo>
                      <a:pt x="226" y="167"/>
                    </a:lnTo>
                    <a:lnTo>
                      <a:pt x="226" y="167"/>
                    </a:lnTo>
                    <a:lnTo>
                      <a:pt x="224" y="167"/>
                    </a:lnTo>
                    <a:lnTo>
                      <a:pt x="222" y="169"/>
                    </a:lnTo>
                    <a:lnTo>
                      <a:pt x="221" y="173"/>
                    </a:lnTo>
                    <a:lnTo>
                      <a:pt x="222" y="175"/>
                    </a:lnTo>
                    <a:lnTo>
                      <a:pt x="223" y="179"/>
                    </a:lnTo>
                    <a:lnTo>
                      <a:pt x="223" y="179"/>
                    </a:lnTo>
                    <a:lnTo>
                      <a:pt x="224" y="182"/>
                    </a:lnTo>
                    <a:lnTo>
                      <a:pt x="224" y="184"/>
                    </a:lnTo>
                    <a:lnTo>
                      <a:pt x="223" y="188"/>
                    </a:lnTo>
                    <a:lnTo>
                      <a:pt x="222" y="190"/>
                    </a:lnTo>
                    <a:lnTo>
                      <a:pt x="221" y="192"/>
                    </a:lnTo>
                    <a:lnTo>
                      <a:pt x="216" y="193"/>
                    </a:lnTo>
                    <a:lnTo>
                      <a:pt x="216" y="193"/>
                    </a:lnTo>
                    <a:lnTo>
                      <a:pt x="196" y="199"/>
                    </a:lnTo>
                    <a:lnTo>
                      <a:pt x="181" y="200"/>
                    </a:lnTo>
                    <a:lnTo>
                      <a:pt x="175" y="200"/>
                    </a:lnTo>
                    <a:lnTo>
                      <a:pt x="169" y="200"/>
                    </a:lnTo>
                    <a:lnTo>
                      <a:pt x="165" y="198"/>
                    </a:lnTo>
                    <a:lnTo>
                      <a:pt x="160" y="197"/>
                    </a:lnTo>
                    <a:lnTo>
                      <a:pt x="123" y="223"/>
                    </a:lnTo>
                    <a:lnTo>
                      <a:pt x="123" y="223"/>
                    </a:lnTo>
                    <a:lnTo>
                      <a:pt x="121" y="214"/>
                    </a:lnTo>
                    <a:lnTo>
                      <a:pt x="118" y="199"/>
                    </a:lnTo>
                    <a:lnTo>
                      <a:pt x="116" y="192"/>
                    </a:lnTo>
                    <a:lnTo>
                      <a:pt x="118" y="184"/>
                    </a:lnTo>
                    <a:lnTo>
                      <a:pt x="120" y="178"/>
                    </a:lnTo>
                    <a:lnTo>
                      <a:pt x="123" y="175"/>
                    </a:lnTo>
                    <a:lnTo>
                      <a:pt x="126" y="174"/>
                    </a:lnTo>
                    <a:lnTo>
                      <a:pt x="126" y="174"/>
                    </a:lnTo>
                    <a:lnTo>
                      <a:pt x="129" y="173"/>
                    </a:lnTo>
                    <a:lnTo>
                      <a:pt x="130" y="172"/>
                    </a:lnTo>
                    <a:lnTo>
                      <a:pt x="131" y="167"/>
                    </a:lnTo>
                    <a:lnTo>
                      <a:pt x="133" y="159"/>
                    </a:lnTo>
                    <a:lnTo>
                      <a:pt x="131" y="153"/>
                    </a:lnTo>
                    <a:lnTo>
                      <a:pt x="129" y="146"/>
                    </a:lnTo>
                    <a:lnTo>
                      <a:pt x="126" y="139"/>
                    </a:lnTo>
                    <a:lnTo>
                      <a:pt x="121" y="135"/>
                    </a:lnTo>
                    <a:lnTo>
                      <a:pt x="116" y="131"/>
                    </a:lnTo>
                    <a:lnTo>
                      <a:pt x="116" y="131"/>
                    </a:lnTo>
                    <a:lnTo>
                      <a:pt x="113" y="130"/>
                    </a:lnTo>
                    <a:lnTo>
                      <a:pt x="109" y="131"/>
                    </a:lnTo>
                    <a:lnTo>
                      <a:pt x="106" y="131"/>
                    </a:lnTo>
                    <a:lnTo>
                      <a:pt x="104" y="133"/>
                    </a:lnTo>
                    <a:lnTo>
                      <a:pt x="100" y="138"/>
                    </a:lnTo>
                    <a:lnTo>
                      <a:pt x="98" y="144"/>
                    </a:lnTo>
                    <a:lnTo>
                      <a:pt x="95" y="159"/>
                    </a:lnTo>
                    <a:lnTo>
                      <a:pt x="94" y="166"/>
                    </a:lnTo>
                    <a:lnTo>
                      <a:pt x="93" y="171"/>
                    </a:lnTo>
                    <a:lnTo>
                      <a:pt x="84" y="171"/>
                    </a:lnTo>
                    <a:lnTo>
                      <a:pt x="84" y="171"/>
                    </a:lnTo>
                    <a:lnTo>
                      <a:pt x="84" y="167"/>
                    </a:lnTo>
                    <a:lnTo>
                      <a:pt x="82" y="157"/>
                    </a:lnTo>
                    <a:lnTo>
                      <a:pt x="79" y="151"/>
                    </a:lnTo>
                    <a:lnTo>
                      <a:pt x="77" y="144"/>
                    </a:lnTo>
                    <a:lnTo>
                      <a:pt x="72" y="139"/>
                    </a:lnTo>
                    <a:lnTo>
                      <a:pt x="65" y="135"/>
                    </a:lnTo>
                    <a:lnTo>
                      <a:pt x="65" y="135"/>
                    </a:lnTo>
                    <a:lnTo>
                      <a:pt x="61" y="131"/>
                    </a:lnTo>
                    <a:lnTo>
                      <a:pt x="61" y="131"/>
                    </a:lnTo>
                    <a:lnTo>
                      <a:pt x="59" y="127"/>
                    </a:lnTo>
                    <a:lnTo>
                      <a:pt x="59" y="125"/>
                    </a:lnTo>
                    <a:lnTo>
                      <a:pt x="61" y="121"/>
                    </a:lnTo>
                    <a:lnTo>
                      <a:pt x="61" y="117"/>
                    </a:lnTo>
                    <a:lnTo>
                      <a:pt x="61" y="117"/>
                    </a:lnTo>
                    <a:lnTo>
                      <a:pt x="58" y="110"/>
                    </a:lnTo>
                    <a:lnTo>
                      <a:pt x="54" y="103"/>
                    </a:lnTo>
                    <a:lnTo>
                      <a:pt x="48" y="98"/>
                    </a:lnTo>
                    <a:lnTo>
                      <a:pt x="41" y="94"/>
                    </a:lnTo>
                    <a:lnTo>
                      <a:pt x="32" y="90"/>
                    </a:lnTo>
                    <a:lnTo>
                      <a:pt x="22" y="89"/>
                    </a:lnTo>
                    <a:lnTo>
                      <a:pt x="12" y="89"/>
                    </a:lnTo>
                    <a:lnTo>
                      <a:pt x="1" y="90"/>
                    </a:lnTo>
                    <a:lnTo>
                      <a:pt x="1" y="90"/>
                    </a:lnTo>
                    <a:lnTo>
                      <a:pt x="0" y="89"/>
                    </a:lnTo>
                    <a:lnTo>
                      <a:pt x="0" y="89"/>
                    </a:lnTo>
                    <a:lnTo>
                      <a:pt x="3" y="80"/>
                    </a:lnTo>
                    <a:lnTo>
                      <a:pt x="7" y="71"/>
                    </a:lnTo>
                    <a:lnTo>
                      <a:pt x="12" y="65"/>
                    </a:lnTo>
                    <a:lnTo>
                      <a:pt x="17" y="58"/>
                    </a:lnTo>
                    <a:lnTo>
                      <a:pt x="23" y="53"/>
                    </a:lnTo>
                    <a:lnTo>
                      <a:pt x="29" y="48"/>
                    </a:lnTo>
                    <a:lnTo>
                      <a:pt x="42" y="40"/>
                    </a:lnTo>
                    <a:lnTo>
                      <a:pt x="56" y="35"/>
                    </a:lnTo>
                    <a:lnTo>
                      <a:pt x="69" y="31"/>
                    </a:lnTo>
                    <a:lnTo>
                      <a:pt x="84" y="31"/>
                    </a:lnTo>
                    <a:lnTo>
                      <a:pt x="99" y="31"/>
                    </a:lnTo>
                    <a:lnTo>
                      <a:pt x="99" y="31"/>
                    </a:lnTo>
                    <a:lnTo>
                      <a:pt x="99" y="21"/>
                    </a:lnTo>
                    <a:lnTo>
                      <a:pt x="99" y="21"/>
                    </a:lnTo>
                    <a:lnTo>
                      <a:pt x="100" y="17"/>
                    </a:lnTo>
                    <a:lnTo>
                      <a:pt x="103" y="13"/>
                    </a:lnTo>
                    <a:lnTo>
                      <a:pt x="103" y="13"/>
                    </a:lnTo>
                    <a:lnTo>
                      <a:pt x="108" y="7"/>
                    </a:lnTo>
                    <a:lnTo>
                      <a:pt x="108" y="7"/>
                    </a:lnTo>
                    <a:lnTo>
                      <a:pt x="110" y="3"/>
                    </a:lnTo>
                    <a:lnTo>
                      <a:pt x="114" y="0"/>
                    </a:lnTo>
                    <a:lnTo>
                      <a:pt x="119" y="0"/>
                    </a:lnTo>
                    <a:lnTo>
                      <a:pt x="121" y="0"/>
                    </a:lnTo>
                    <a:lnTo>
                      <a:pt x="121" y="0"/>
                    </a:lnTo>
                    <a:lnTo>
                      <a:pt x="130" y="4"/>
                    </a:lnTo>
                    <a:lnTo>
                      <a:pt x="135" y="5"/>
                    </a:lnTo>
                    <a:lnTo>
                      <a:pt x="138" y="5"/>
                    </a:lnTo>
                    <a:lnTo>
                      <a:pt x="140" y="5"/>
                    </a:lnTo>
                    <a:lnTo>
                      <a:pt x="140" y="5"/>
                    </a:lnTo>
                    <a:lnTo>
                      <a:pt x="142" y="5"/>
                    </a:lnTo>
                    <a:lnTo>
                      <a:pt x="145" y="5"/>
                    </a:lnTo>
                    <a:lnTo>
                      <a:pt x="150" y="8"/>
                    </a:lnTo>
                    <a:lnTo>
                      <a:pt x="156" y="14"/>
                    </a:lnTo>
                    <a:lnTo>
                      <a:pt x="156" y="14"/>
                    </a:lnTo>
                    <a:lnTo>
                      <a:pt x="162" y="21"/>
                    </a:lnTo>
                    <a:lnTo>
                      <a:pt x="167" y="24"/>
                    </a:lnTo>
                    <a:lnTo>
                      <a:pt x="171" y="25"/>
                    </a:lnTo>
                    <a:lnTo>
                      <a:pt x="175" y="25"/>
                    </a:lnTo>
                    <a:lnTo>
                      <a:pt x="175" y="25"/>
                    </a:lnTo>
                    <a:lnTo>
                      <a:pt x="181" y="24"/>
                    </a:lnTo>
                    <a:lnTo>
                      <a:pt x="186" y="25"/>
                    </a:lnTo>
                    <a:lnTo>
                      <a:pt x="188" y="26"/>
                    </a:lnTo>
                    <a:lnTo>
                      <a:pt x="190" y="28"/>
                    </a:lnTo>
                    <a:lnTo>
                      <a:pt x="191" y="35"/>
                    </a:lnTo>
                    <a:lnTo>
                      <a:pt x="191" y="35"/>
                    </a:lnTo>
                    <a:lnTo>
                      <a:pt x="192" y="38"/>
                    </a:lnTo>
                    <a:lnTo>
                      <a:pt x="193" y="40"/>
                    </a:lnTo>
                    <a:lnTo>
                      <a:pt x="200" y="45"/>
                    </a:lnTo>
                    <a:lnTo>
                      <a:pt x="207" y="50"/>
                    </a:lnTo>
                    <a:lnTo>
                      <a:pt x="207" y="50"/>
                    </a:lnTo>
                    <a:lnTo>
                      <a:pt x="211" y="51"/>
                    </a:lnTo>
                    <a:lnTo>
                      <a:pt x="213" y="54"/>
                    </a:lnTo>
                    <a:lnTo>
                      <a:pt x="216" y="59"/>
                    </a:lnTo>
                    <a:lnTo>
                      <a:pt x="216" y="59"/>
                    </a:lnTo>
                    <a:lnTo>
                      <a:pt x="217" y="72"/>
                    </a:lnTo>
                    <a:lnTo>
                      <a:pt x="219" y="77"/>
                    </a:lnTo>
                    <a:lnTo>
                      <a:pt x="221" y="80"/>
                    </a:lnTo>
                    <a:lnTo>
                      <a:pt x="223" y="82"/>
                    </a:lnTo>
                    <a:lnTo>
                      <a:pt x="223" y="82"/>
                    </a:lnTo>
                    <a:lnTo>
                      <a:pt x="228" y="85"/>
                    </a:lnTo>
                    <a:lnTo>
                      <a:pt x="231" y="89"/>
                    </a:lnTo>
                    <a:lnTo>
                      <a:pt x="233" y="92"/>
                    </a:lnTo>
                    <a:lnTo>
                      <a:pt x="233" y="92"/>
                    </a:lnTo>
                    <a:lnTo>
                      <a:pt x="233" y="95"/>
                    </a:lnTo>
                    <a:lnTo>
                      <a:pt x="232" y="97"/>
                    </a:lnTo>
                    <a:lnTo>
                      <a:pt x="231" y="100"/>
                    </a:lnTo>
                    <a:lnTo>
                      <a:pt x="231" y="100"/>
                    </a:lnTo>
                    <a:lnTo>
                      <a:pt x="231" y="103"/>
                    </a:lnTo>
                    <a:lnTo>
                      <a:pt x="231" y="107"/>
                    </a:lnTo>
                    <a:lnTo>
                      <a:pt x="232" y="111"/>
                    </a:lnTo>
                    <a:lnTo>
                      <a:pt x="233" y="112"/>
                    </a:lnTo>
                    <a:lnTo>
                      <a:pt x="233" y="112"/>
                    </a:lnTo>
                    <a:lnTo>
                      <a:pt x="238" y="116"/>
                    </a:lnTo>
                    <a:lnTo>
                      <a:pt x="239" y="120"/>
                    </a:lnTo>
                    <a:lnTo>
                      <a:pt x="241" y="123"/>
                    </a:lnTo>
                    <a:lnTo>
                      <a:pt x="241" y="123"/>
                    </a:lnTo>
                    <a:lnTo>
                      <a:pt x="241" y="127"/>
                    </a:lnTo>
                    <a:lnTo>
                      <a:pt x="238" y="130"/>
                    </a:lnTo>
                    <a:lnTo>
                      <a:pt x="236" y="133"/>
                    </a:lnTo>
                    <a:lnTo>
                      <a:pt x="236" y="133"/>
                    </a:lnTo>
                    <a:lnTo>
                      <a:pt x="233" y="137"/>
                    </a:lnTo>
                    <a:lnTo>
                      <a:pt x="232" y="138"/>
                    </a:lnTo>
                    <a:lnTo>
                      <a:pt x="232" y="141"/>
                    </a:lnTo>
                    <a:lnTo>
                      <a:pt x="232" y="141"/>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8" name="Google Shape;428;p28"/>
              <p:cNvSpPr/>
              <p:nvPr/>
            </p:nvSpPr>
            <p:spPr>
              <a:xfrm>
                <a:off x="3733807" y="4548201"/>
                <a:ext cx="120600" cy="223800"/>
              </a:xfrm>
              <a:prstGeom prst="rect">
                <a:avLst/>
              </a:pr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9" name="Google Shape;429;p28"/>
              <p:cNvSpPr/>
              <p:nvPr/>
            </p:nvSpPr>
            <p:spPr>
              <a:xfrm>
                <a:off x="3733807" y="4548201"/>
                <a:ext cx="120600" cy="2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0" name="Google Shape;430;p28"/>
              <p:cNvSpPr/>
              <p:nvPr/>
            </p:nvSpPr>
            <p:spPr>
              <a:xfrm>
                <a:off x="3089281" y="2932121"/>
                <a:ext cx="620714" cy="417514"/>
              </a:xfrm>
              <a:custGeom>
                <a:avLst/>
                <a:gdLst/>
                <a:ahLst/>
                <a:cxnLst/>
                <a:rect l="l" t="t" r="r" b="b"/>
                <a:pathLst>
                  <a:path w="391" h="263" extrusionOk="0">
                    <a:moveTo>
                      <a:pt x="366" y="92"/>
                    </a:moveTo>
                    <a:lnTo>
                      <a:pt x="366" y="92"/>
                    </a:lnTo>
                    <a:lnTo>
                      <a:pt x="296" y="132"/>
                    </a:lnTo>
                    <a:lnTo>
                      <a:pt x="222" y="170"/>
                    </a:lnTo>
                    <a:lnTo>
                      <a:pt x="222" y="170"/>
                    </a:lnTo>
                    <a:lnTo>
                      <a:pt x="155" y="205"/>
                    </a:lnTo>
                    <a:lnTo>
                      <a:pt x="89" y="237"/>
                    </a:lnTo>
                    <a:lnTo>
                      <a:pt x="89" y="237"/>
                    </a:lnTo>
                    <a:lnTo>
                      <a:pt x="65" y="250"/>
                    </a:lnTo>
                    <a:lnTo>
                      <a:pt x="47" y="258"/>
                    </a:lnTo>
                    <a:lnTo>
                      <a:pt x="35" y="262"/>
                    </a:lnTo>
                    <a:lnTo>
                      <a:pt x="32" y="262"/>
                    </a:lnTo>
                    <a:lnTo>
                      <a:pt x="30" y="262"/>
                    </a:lnTo>
                    <a:lnTo>
                      <a:pt x="30" y="262"/>
                    </a:lnTo>
                    <a:lnTo>
                      <a:pt x="30" y="261"/>
                    </a:lnTo>
                    <a:lnTo>
                      <a:pt x="31" y="258"/>
                    </a:lnTo>
                    <a:lnTo>
                      <a:pt x="31" y="258"/>
                    </a:lnTo>
                    <a:lnTo>
                      <a:pt x="25" y="261"/>
                    </a:lnTo>
                    <a:lnTo>
                      <a:pt x="19" y="262"/>
                    </a:lnTo>
                    <a:lnTo>
                      <a:pt x="14" y="263"/>
                    </a:lnTo>
                    <a:lnTo>
                      <a:pt x="12" y="262"/>
                    </a:lnTo>
                    <a:lnTo>
                      <a:pt x="11" y="261"/>
                    </a:lnTo>
                    <a:lnTo>
                      <a:pt x="11" y="261"/>
                    </a:lnTo>
                    <a:lnTo>
                      <a:pt x="11" y="260"/>
                    </a:lnTo>
                    <a:lnTo>
                      <a:pt x="12" y="258"/>
                    </a:lnTo>
                    <a:lnTo>
                      <a:pt x="20" y="253"/>
                    </a:lnTo>
                    <a:lnTo>
                      <a:pt x="20" y="253"/>
                    </a:lnTo>
                    <a:lnTo>
                      <a:pt x="14" y="256"/>
                    </a:lnTo>
                    <a:lnTo>
                      <a:pt x="9" y="257"/>
                    </a:lnTo>
                    <a:lnTo>
                      <a:pt x="5" y="256"/>
                    </a:lnTo>
                    <a:lnTo>
                      <a:pt x="4" y="256"/>
                    </a:lnTo>
                    <a:lnTo>
                      <a:pt x="3" y="255"/>
                    </a:lnTo>
                    <a:lnTo>
                      <a:pt x="3" y="255"/>
                    </a:lnTo>
                    <a:lnTo>
                      <a:pt x="4" y="252"/>
                    </a:lnTo>
                    <a:lnTo>
                      <a:pt x="6" y="250"/>
                    </a:lnTo>
                    <a:lnTo>
                      <a:pt x="15" y="246"/>
                    </a:lnTo>
                    <a:lnTo>
                      <a:pt x="15" y="246"/>
                    </a:lnTo>
                    <a:lnTo>
                      <a:pt x="15" y="246"/>
                    </a:lnTo>
                    <a:lnTo>
                      <a:pt x="10" y="246"/>
                    </a:lnTo>
                    <a:lnTo>
                      <a:pt x="6" y="246"/>
                    </a:lnTo>
                    <a:lnTo>
                      <a:pt x="3" y="246"/>
                    </a:lnTo>
                    <a:lnTo>
                      <a:pt x="1" y="245"/>
                    </a:lnTo>
                    <a:lnTo>
                      <a:pt x="0" y="243"/>
                    </a:lnTo>
                    <a:lnTo>
                      <a:pt x="0" y="243"/>
                    </a:lnTo>
                    <a:lnTo>
                      <a:pt x="1" y="241"/>
                    </a:lnTo>
                    <a:lnTo>
                      <a:pt x="3" y="240"/>
                    </a:lnTo>
                    <a:lnTo>
                      <a:pt x="8" y="237"/>
                    </a:lnTo>
                    <a:lnTo>
                      <a:pt x="20" y="234"/>
                    </a:lnTo>
                    <a:lnTo>
                      <a:pt x="20" y="234"/>
                    </a:lnTo>
                    <a:lnTo>
                      <a:pt x="29" y="230"/>
                    </a:lnTo>
                    <a:lnTo>
                      <a:pt x="39" y="221"/>
                    </a:lnTo>
                    <a:lnTo>
                      <a:pt x="39" y="221"/>
                    </a:lnTo>
                    <a:lnTo>
                      <a:pt x="44" y="215"/>
                    </a:lnTo>
                    <a:lnTo>
                      <a:pt x="45" y="212"/>
                    </a:lnTo>
                    <a:lnTo>
                      <a:pt x="45" y="211"/>
                    </a:lnTo>
                    <a:lnTo>
                      <a:pt x="42" y="209"/>
                    </a:lnTo>
                    <a:lnTo>
                      <a:pt x="39" y="209"/>
                    </a:lnTo>
                    <a:lnTo>
                      <a:pt x="39" y="209"/>
                    </a:lnTo>
                    <a:lnTo>
                      <a:pt x="34" y="207"/>
                    </a:lnTo>
                    <a:lnTo>
                      <a:pt x="34" y="207"/>
                    </a:lnTo>
                    <a:lnTo>
                      <a:pt x="24" y="209"/>
                    </a:lnTo>
                    <a:lnTo>
                      <a:pt x="21" y="209"/>
                    </a:lnTo>
                    <a:lnTo>
                      <a:pt x="19" y="209"/>
                    </a:lnTo>
                    <a:lnTo>
                      <a:pt x="19" y="209"/>
                    </a:lnTo>
                    <a:lnTo>
                      <a:pt x="17" y="206"/>
                    </a:lnTo>
                    <a:lnTo>
                      <a:pt x="17" y="204"/>
                    </a:lnTo>
                    <a:lnTo>
                      <a:pt x="17" y="201"/>
                    </a:lnTo>
                    <a:lnTo>
                      <a:pt x="19" y="199"/>
                    </a:lnTo>
                    <a:lnTo>
                      <a:pt x="19" y="199"/>
                    </a:lnTo>
                    <a:lnTo>
                      <a:pt x="21" y="195"/>
                    </a:lnTo>
                    <a:lnTo>
                      <a:pt x="26" y="193"/>
                    </a:lnTo>
                    <a:lnTo>
                      <a:pt x="30" y="191"/>
                    </a:lnTo>
                    <a:lnTo>
                      <a:pt x="35" y="190"/>
                    </a:lnTo>
                    <a:lnTo>
                      <a:pt x="45" y="190"/>
                    </a:lnTo>
                    <a:lnTo>
                      <a:pt x="51" y="190"/>
                    </a:lnTo>
                    <a:lnTo>
                      <a:pt x="51" y="190"/>
                    </a:lnTo>
                    <a:lnTo>
                      <a:pt x="92" y="195"/>
                    </a:lnTo>
                    <a:lnTo>
                      <a:pt x="92" y="195"/>
                    </a:lnTo>
                    <a:lnTo>
                      <a:pt x="98" y="191"/>
                    </a:lnTo>
                    <a:lnTo>
                      <a:pt x="104" y="188"/>
                    </a:lnTo>
                    <a:lnTo>
                      <a:pt x="121" y="176"/>
                    </a:lnTo>
                    <a:lnTo>
                      <a:pt x="158" y="145"/>
                    </a:lnTo>
                    <a:lnTo>
                      <a:pt x="178" y="128"/>
                    </a:lnTo>
                    <a:lnTo>
                      <a:pt x="199" y="112"/>
                    </a:lnTo>
                    <a:lnTo>
                      <a:pt x="220" y="97"/>
                    </a:lnTo>
                    <a:lnTo>
                      <a:pt x="231" y="92"/>
                    </a:lnTo>
                    <a:lnTo>
                      <a:pt x="241" y="86"/>
                    </a:lnTo>
                    <a:lnTo>
                      <a:pt x="241" y="86"/>
                    </a:lnTo>
                    <a:lnTo>
                      <a:pt x="267" y="73"/>
                    </a:lnTo>
                    <a:lnTo>
                      <a:pt x="306" y="53"/>
                    </a:lnTo>
                    <a:lnTo>
                      <a:pt x="348" y="29"/>
                    </a:lnTo>
                    <a:lnTo>
                      <a:pt x="391" y="0"/>
                    </a:lnTo>
                    <a:lnTo>
                      <a:pt x="366" y="9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1" name="Google Shape;431;p28"/>
              <p:cNvSpPr/>
              <p:nvPr/>
            </p:nvSpPr>
            <p:spPr>
              <a:xfrm>
                <a:off x="3540132" y="3176597"/>
                <a:ext cx="214313" cy="1582742"/>
              </a:xfrm>
              <a:custGeom>
                <a:avLst/>
                <a:gdLst/>
                <a:ahLst/>
                <a:cxnLst/>
                <a:rect l="l" t="t" r="r" b="b"/>
                <a:pathLst>
                  <a:path w="135" h="997" extrusionOk="0">
                    <a:moveTo>
                      <a:pt x="135" y="0"/>
                    </a:moveTo>
                    <a:lnTo>
                      <a:pt x="0" y="0"/>
                    </a:lnTo>
                    <a:lnTo>
                      <a:pt x="8" y="997"/>
                    </a:lnTo>
                    <a:lnTo>
                      <a:pt x="135" y="997"/>
                    </a:lnTo>
                    <a:lnTo>
                      <a:pt x="13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2" name="Google Shape;432;p28"/>
              <p:cNvSpPr/>
              <p:nvPr/>
            </p:nvSpPr>
            <p:spPr>
              <a:xfrm>
                <a:off x="3540132" y="3176597"/>
                <a:ext cx="214313" cy="1582742"/>
              </a:xfrm>
              <a:custGeom>
                <a:avLst/>
                <a:gdLst/>
                <a:ahLst/>
                <a:cxnLst/>
                <a:rect l="l" t="t" r="r" b="b"/>
                <a:pathLst>
                  <a:path w="135" h="997" extrusionOk="0">
                    <a:moveTo>
                      <a:pt x="135" y="0"/>
                    </a:moveTo>
                    <a:lnTo>
                      <a:pt x="0" y="0"/>
                    </a:lnTo>
                    <a:lnTo>
                      <a:pt x="8" y="997"/>
                    </a:lnTo>
                    <a:lnTo>
                      <a:pt x="135" y="997"/>
                    </a:lnTo>
                    <a:lnTo>
                      <a:pt x="13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33" name="Google Shape;433;p28"/>
              <p:cNvPicPr preferRelativeResize="0"/>
              <p:nvPr/>
            </p:nvPicPr>
            <p:blipFill rotWithShape="1">
              <a:blip r:embed="rId4">
                <a:alphaModFix/>
              </a:blip>
              <a:srcRect/>
              <a:stretch/>
            </p:blipFill>
            <p:spPr>
              <a:xfrm>
                <a:off x="3533782" y="3168659"/>
                <a:ext cx="230188" cy="1597030"/>
              </a:xfrm>
              <a:prstGeom prst="rect">
                <a:avLst/>
              </a:prstGeom>
              <a:noFill/>
              <a:ln>
                <a:noFill/>
              </a:ln>
            </p:spPr>
          </p:pic>
          <p:sp>
            <p:nvSpPr>
              <p:cNvPr id="434" name="Google Shape;434;p28"/>
              <p:cNvSpPr/>
              <p:nvPr/>
            </p:nvSpPr>
            <p:spPr>
              <a:xfrm>
                <a:off x="3668719" y="3176597"/>
                <a:ext cx="211138" cy="1566867"/>
              </a:xfrm>
              <a:custGeom>
                <a:avLst/>
                <a:gdLst/>
                <a:ahLst/>
                <a:cxnLst/>
                <a:rect l="l" t="t" r="r" b="b"/>
                <a:pathLst>
                  <a:path w="133" h="987" extrusionOk="0">
                    <a:moveTo>
                      <a:pt x="133" y="0"/>
                    </a:moveTo>
                    <a:lnTo>
                      <a:pt x="0" y="0"/>
                    </a:lnTo>
                    <a:lnTo>
                      <a:pt x="11" y="987"/>
                    </a:lnTo>
                    <a:lnTo>
                      <a:pt x="117" y="987"/>
                    </a:lnTo>
                    <a:lnTo>
                      <a:pt x="133"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5" name="Google Shape;435;p28"/>
              <p:cNvSpPr/>
              <p:nvPr/>
            </p:nvSpPr>
            <p:spPr>
              <a:xfrm>
                <a:off x="3616332" y="2466982"/>
                <a:ext cx="147638" cy="185738"/>
              </a:xfrm>
              <a:custGeom>
                <a:avLst/>
                <a:gdLst/>
                <a:ahLst/>
                <a:cxnLst/>
                <a:rect l="l" t="t" r="r" b="b"/>
                <a:pathLst>
                  <a:path w="93" h="117" extrusionOk="0">
                    <a:moveTo>
                      <a:pt x="93" y="6"/>
                    </a:moveTo>
                    <a:lnTo>
                      <a:pt x="93" y="0"/>
                    </a:lnTo>
                    <a:lnTo>
                      <a:pt x="0" y="78"/>
                    </a:lnTo>
                    <a:lnTo>
                      <a:pt x="2" y="117"/>
                    </a:lnTo>
                    <a:lnTo>
                      <a:pt x="93" y="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6" name="Google Shape;436;p28"/>
              <p:cNvSpPr/>
              <p:nvPr/>
            </p:nvSpPr>
            <p:spPr>
              <a:xfrm>
                <a:off x="3494094" y="2524133"/>
                <a:ext cx="468313" cy="927103"/>
              </a:xfrm>
              <a:custGeom>
                <a:avLst/>
                <a:gdLst/>
                <a:ahLst/>
                <a:cxnLst/>
                <a:rect l="l" t="t" r="r" b="b"/>
                <a:pathLst>
                  <a:path w="295" h="584" extrusionOk="0">
                    <a:moveTo>
                      <a:pt x="0" y="569"/>
                    </a:moveTo>
                    <a:lnTo>
                      <a:pt x="0" y="569"/>
                    </a:lnTo>
                    <a:lnTo>
                      <a:pt x="5" y="453"/>
                    </a:lnTo>
                    <a:lnTo>
                      <a:pt x="8" y="395"/>
                    </a:lnTo>
                    <a:lnTo>
                      <a:pt x="12" y="338"/>
                    </a:lnTo>
                    <a:lnTo>
                      <a:pt x="12" y="338"/>
                    </a:lnTo>
                    <a:lnTo>
                      <a:pt x="16" y="282"/>
                    </a:lnTo>
                    <a:lnTo>
                      <a:pt x="20" y="252"/>
                    </a:lnTo>
                    <a:lnTo>
                      <a:pt x="23" y="224"/>
                    </a:lnTo>
                    <a:lnTo>
                      <a:pt x="28" y="195"/>
                    </a:lnTo>
                    <a:lnTo>
                      <a:pt x="34" y="168"/>
                    </a:lnTo>
                    <a:lnTo>
                      <a:pt x="43" y="140"/>
                    </a:lnTo>
                    <a:lnTo>
                      <a:pt x="49" y="127"/>
                    </a:lnTo>
                    <a:lnTo>
                      <a:pt x="56" y="114"/>
                    </a:lnTo>
                    <a:lnTo>
                      <a:pt x="56" y="114"/>
                    </a:lnTo>
                    <a:lnTo>
                      <a:pt x="67" y="94"/>
                    </a:lnTo>
                    <a:lnTo>
                      <a:pt x="80" y="76"/>
                    </a:lnTo>
                    <a:lnTo>
                      <a:pt x="95" y="60"/>
                    </a:lnTo>
                    <a:lnTo>
                      <a:pt x="110" y="45"/>
                    </a:lnTo>
                    <a:lnTo>
                      <a:pt x="128" y="32"/>
                    </a:lnTo>
                    <a:lnTo>
                      <a:pt x="147" y="21"/>
                    </a:lnTo>
                    <a:lnTo>
                      <a:pt x="167" y="10"/>
                    </a:lnTo>
                    <a:lnTo>
                      <a:pt x="188" y="0"/>
                    </a:lnTo>
                    <a:lnTo>
                      <a:pt x="188" y="0"/>
                    </a:lnTo>
                    <a:lnTo>
                      <a:pt x="208" y="17"/>
                    </a:lnTo>
                    <a:lnTo>
                      <a:pt x="228" y="35"/>
                    </a:lnTo>
                    <a:lnTo>
                      <a:pt x="238" y="43"/>
                    </a:lnTo>
                    <a:lnTo>
                      <a:pt x="247" y="53"/>
                    </a:lnTo>
                    <a:lnTo>
                      <a:pt x="254" y="65"/>
                    </a:lnTo>
                    <a:lnTo>
                      <a:pt x="262" y="76"/>
                    </a:lnTo>
                    <a:lnTo>
                      <a:pt x="262" y="76"/>
                    </a:lnTo>
                    <a:lnTo>
                      <a:pt x="267" y="86"/>
                    </a:lnTo>
                    <a:lnTo>
                      <a:pt x="270" y="96"/>
                    </a:lnTo>
                    <a:lnTo>
                      <a:pt x="277" y="115"/>
                    </a:lnTo>
                    <a:lnTo>
                      <a:pt x="280" y="137"/>
                    </a:lnTo>
                    <a:lnTo>
                      <a:pt x="283" y="159"/>
                    </a:lnTo>
                    <a:lnTo>
                      <a:pt x="283" y="181"/>
                    </a:lnTo>
                    <a:lnTo>
                      <a:pt x="283" y="204"/>
                    </a:lnTo>
                    <a:lnTo>
                      <a:pt x="280" y="246"/>
                    </a:lnTo>
                    <a:lnTo>
                      <a:pt x="280" y="246"/>
                    </a:lnTo>
                    <a:lnTo>
                      <a:pt x="278" y="272"/>
                    </a:lnTo>
                    <a:lnTo>
                      <a:pt x="275" y="297"/>
                    </a:lnTo>
                    <a:lnTo>
                      <a:pt x="273" y="323"/>
                    </a:lnTo>
                    <a:lnTo>
                      <a:pt x="273" y="348"/>
                    </a:lnTo>
                    <a:lnTo>
                      <a:pt x="273" y="348"/>
                    </a:lnTo>
                    <a:lnTo>
                      <a:pt x="274" y="375"/>
                    </a:lnTo>
                    <a:lnTo>
                      <a:pt x="278" y="401"/>
                    </a:lnTo>
                    <a:lnTo>
                      <a:pt x="285" y="453"/>
                    </a:lnTo>
                    <a:lnTo>
                      <a:pt x="292" y="505"/>
                    </a:lnTo>
                    <a:lnTo>
                      <a:pt x="294" y="532"/>
                    </a:lnTo>
                    <a:lnTo>
                      <a:pt x="295" y="558"/>
                    </a:lnTo>
                    <a:lnTo>
                      <a:pt x="295" y="558"/>
                    </a:lnTo>
                    <a:lnTo>
                      <a:pt x="290" y="560"/>
                    </a:lnTo>
                    <a:lnTo>
                      <a:pt x="273" y="565"/>
                    </a:lnTo>
                    <a:lnTo>
                      <a:pt x="246" y="571"/>
                    </a:lnTo>
                    <a:lnTo>
                      <a:pt x="210" y="579"/>
                    </a:lnTo>
                    <a:lnTo>
                      <a:pt x="188" y="581"/>
                    </a:lnTo>
                    <a:lnTo>
                      <a:pt x="166" y="582"/>
                    </a:lnTo>
                    <a:lnTo>
                      <a:pt x="141" y="584"/>
                    </a:lnTo>
                    <a:lnTo>
                      <a:pt x="115" y="584"/>
                    </a:lnTo>
                    <a:lnTo>
                      <a:pt x="89" y="582"/>
                    </a:lnTo>
                    <a:lnTo>
                      <a:pt x="61" y="580"/>
                    </a:lnTo>
                    <a:lnTo>
                      <a:pt x="31" y="575"/>
                    </a:lnTo>
                    <a:lnTo>
                      <a:pt x="0" y="569"/>
                    </a:lnTo>
                    <a:lnTo>
                      <a:pt x="0" y="56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7" name="Google Shape;437;p28"/>
              <p:cNvSpPr/>
              <p:nvPr/>
            </p:nvSpPr>
            <p:spPr>
              <a:xfrm>
                <a:off x="3529019" y="2476507"/>
                <a:ext cx="276226" cy="449264"/>
              </a:xfrm>
              <a:custGeom>
                <a:avLst/>
                <a:gdLst/>
                <a:ahLst/>
                <a:cxnLst/>
                <a:rect l="l" t="t" r="r" b="b"/>
                <a:pathLst>
                  <a:path w="174" h="283" extrusionOk="0">
                    <a:moveTo>
                      <a:pt x="148" y="0"/>
                    </a:moveTo>
                    <a:lnTo>
                      <a:pt x="70" y="81"/>
                    </a:lnTo>
                    <a:lnTo>
                      <a:pt x="70" y="81"/>
                    </a:lnTo>
                    <a:lnTo>
                      <a:pt x="56" y="100"/>
                    </a:lnTo>
                    <a:lnTo>
                      <a:pt x="40" y="124"/>
                    </a:lnTo>
                    <a:lnTo>
                      <a:pt x="40" y="124"/>
                    </a:lnTo>
                    <a:lnTo>
                      <a:pt x="30" y="144"/>
                    </a:lnTo>
                    <a:lnTo>
                      <a:pt x="25" y="155"/>
                    </a:lnTo>
                    <a:lnTo>
                      <a:pt x="21" y="168"/>
                    </a:lnTo>
                    <a:lnTo>
                      <a:pt x="14" y="196"/>
                    </a:lnTo>
                    <a:lnTo>
                      <a:pt x="6" y="232"/>
                    </a:lnTo>
                    <a:lnTo>
                      <a:pt x="6" y="232"/>
                    </a:lnTo>
                    <a:lnTo>
                      <a:pt x="0" y="282"/>
                    </a:lnTo>
                    <a:lnTo>
                      <a:pt x="0" y="283"/>
                    </a:lnTo>
                    <a:lnTo>
                      <a:pt x="0" y="283"/>
                    </a:lnTo>
                    <a:lnTo>
                      <a:pt x="4" y="266"/>
                    </a:lnTo>
                    <a:lnTo>
                      <a:pt x="7" y="251"/>
                    </a:lnTo>
                    <a:lnTo>
                      <a:pt x="16" y="221"/>
                    </a:lnTo>
                    <a:lnTo>
                      <a:pt x="26" y="195"/>
                    </a:lnTo>
                    <a:lnTo>
                      <a:pt x="37" y="174"/>
                    </a:lnTo>
                    <a:lnTo>
                      <a:pt x="46" y="158"/>
                    </a:lnTo>
                    <a:lnTo>
                      <a:pt x="55" y="145"/>
                    </a:lnTo>
                    <a:lnTo>
                      <a:pt x="62" y="136"/>
                    </a:lnTo>
                    <a:lnTo>
                      <a:pt x="61" y="113"/>
                    </a:lnTo>
                    <a:lnTo>
                      <a:pt x="68" y="123"/>
                    </a:lnTo>
                    <a:lnTo>
                      <a:pt x="174" y="37"/>
                    </a:lnTo>
                    <a:lnTo>
                      <a:pt x="148"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8" name="Google Shape;438;p28"/>
              <p:cNvSpPr/>
              <p:nvPr/>
            </p:nvSpPr>
            <p:spPr>
              <a:xfrm>
                <a:off x="3270256" y="2630495"/>
                <a:ext cx="565151" cy="657227"/>
              </a:xfrm>
              <a:custGeom>
                <a:avLst/>
                <a:gdLst/>
                <a:ahLst/>
                <a:cxnLst/>
                <a:rect l="l" t="t" r="r" b="b"/>
                <a:pathLst>
                  <a:path w="356" h="414" extrusionOk="0">
                    <a:moveTo>
                      <a:pt x="307" y="4"/>
                    </a:moveTo>
                    <a:lnTo>
                      <a:pt x="307" y="4"/>
                    </a:lnTo>
                    <a:lnTo>
                      <a:pt x="300" y="6"/>
                    </a:lnTo>
                    <a:lnTo>
                      <a:pt x="293" y="11"/>
                    </a:lnTo>
                    <a:lnTo>
                      <a:pt x="287" y="17"/>
                    </a:lnTo>
                    <a:lnTo>
                      <a:pt x="281" y="26"/>
                    </a:lnTo>
                    <a:lnTo>
                      <a:pt x="269" y="45"/>
                    </a:lnTo>
                    <a:lnTo>
                      <a:pt x="257" y="67"/>
                    </a:lnTo>
                    <a:lnTo>
                      <a:pt x="247" y="92"/>
                    </a:lnTo>
                    <a:lnTo>
                      <a:pt x="239" y="116"/>
                    </a:lnTo>
                    <a:lnTo>
                      <a:pt x="230" y="139"/>
                    </a:lnTo>
                    <a:lnTo>
                      <a:pt x="225" y="159"/>
                    </a:lnTo>
                    <a:lnTo>
                      <a:pt x="225" y="159"/>
                    </a:lnTo>
                    <a:lnTo>
                      <a:pt x="221" y="169"/>
                    </a:lnTo>
                    <a:lnTo>
                      <a:pt x="218" y="181"/>
                    </a:lnTo>
                    <a:lnTo>
                      <a:pt x="213" y="194"/>
                    </a:lnTo>
                    <a:lnTo>
                      <a:pt x="209" y="197"/>
                    </a:lnTo>
                    <a:lnTo>
                      <a:pt x="205" y="200"/>
                    </a:lnTo>
                    <a:lnTo>
                      <a:pt x="205" y="200"/>
                    </a:lnTo>
                    <a:lnTo>
                      <a:pt x="188" y="210"/>
                    </a:lnTo>
                    <a:lnTo>
                      <a:pt x="170" y="220"/>
                    </a:lnTo>
                    <a:lnTo>
                      <a:pt x="154" y="231"/>
                    </a:lnTo>
                    <a:lnTo>
                      <a:pt x="139" y="241"/>
                    </a:lnTo>
                    <a:lnTo>
                      <a:pt x="111" y="263"/>
                    </a:lnTo>
                    <a:lnTo>
                      <a:pt x="85" y="286"/>
                    </a:lnTo>
                    <a:lnTo>
                      <a:pt x="40" y="325"/>
                    </a:lnTo>
                    <a:lnTo>
                      <a:pt x="20" y="342"/>
                    </a:lnTo>
                    <a:lnTo>
                      <a:pt x="10" y="348"/>
                    </a:lnTo>
                    <a:lnTo>
                      <a:pt x="0" y="353"/>
                    </a:lnTo>
                    <a:lnTo>
                      <a:pt x="28" y="414"/>
                    </a:lnTo>
                    <a:lnTo>
                      <a:pt x="28" y="414"/>
                    </a:lnTo>
                    <a:lnTo>
                      <a:pt x="133" y="353"/>
                    </a:lnTo>
                    <a:lnTo>
                      <a:pt x="262" y="279"/>
                    </a:lnTo>
                    <a:lnTo>
                      <a:pt x="262" y="279"/>
                    </a:lnTo>
                    <a:lnTo>
                      <a:pt x="269" y="274"/>
                    </a:lnTo>
                    <a:lnTo>
                      <a:pt x="275" y="270"/>
                    </a:lnTo>
                    <a:lnTo>
                      <a:pt x="280" y="263"/>
                    </a:lnTo>
                    <a:lnTo>
                      <a:pt x="285" y="256"/>
                    </a:lnTo>
                    <a:lnTo>
                      <a:pt x="293" y="238"/>
                    </a:lnTo>
                    <a:lnTo>
                      <a:pt x="301" y="219"/>
                    </a:lnTo>
                    <a:lnTo>
                      <a:pt x="315" y="181"/>
                    </a:lnTo>
                    <a:lnTo>
                      <a:pt x="323" y="154"/>
                    </a:lnTo>
                    <a:lnTo>
                      <a:pt x="323" y="154"/>
                    </a:lnTo>
                    <a:lnTo>
                      <a:pt x="332" y="134"/>
                    </a:lnTo>
                    <a:lnTo>
                      <a:pt x="341" y="109"/>
                    </a:lnTo>
                    <a:lnTo>
                      <a:pt x="349" y="81"/>
                    </a:lnTo>
                    <a:lnTo>
                      <a:pt x="352" y="67"/>
                    </a:lnTo>
                    <a:lnTo>
                      <a:pt x="354" y="53"/>
                    </a:lnTo>
                    <a:lnTo>
                      <a:pt x="356" y="40"/>
                    </a:lnTo>
                    <a:lnTo>
                      <a:pt x="356" y="29"/>
                    </a:lnTo>
                    <a:lnTo>
                      <a:pt x="353" y="17"/>
                    </a:lnTo>
                    <a:lnTo>
                      <a:pt x="349" y="10"/>
                    </a:lnTo>
                    <a:lnTo>
                      <a:pt x="346" y="6"/>
                    </a:lnTo>
                    <a:lnTo>
                      <a:pt x="342" y="4"/>
                    </a:lnTo>
                    <a:lnTo>
                      <a:pt x="338" y="1"/>
                    </a:lnTo>
                    <a:lnTo>
                      <a:pt x="333" y="0"/>
                    </a:lnTo>
                    <a:lnTo>
                      <a:pt x="328" y="0"/>
                    </a:lnTo>
                    <a:lnTo>
                      <a:pt x="322" y="0"/>
                    </a:lnTo>
                    <a:lnTo>
                      <a:pt x="307" y="4"/>
                    </a:lnTo>
                    <a:lnTo>
                      <a:pt x="307" y="4"/>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9" name="Google Shape;439;p28"/>
              <p:cNvSpPr/>
              <p:nvPr/>
            </p:nvSpPr>
            <p:spPr>
              <a:xfrm>
                <a:off x="3349631" y="4700601"/>
                <a:ext cx="366713" cy="136525"/>
              </a:xfrm>
              <a:custGeom>
                <a:avLst/>
                <a:gdLst/>
                <a:ahLst/>
                <a:cxnLst/>
                <a:rect l="l" t="t" r="r" b="b"/>
                <a:pathLst>
                  <a:path w="231" h="86" extrusionOk="0">
                    <a:moveTo>
                      <a:pt x="39" y="44"/>
                    </a:moveTo>
                    <a:lnTo>
                      <a:pt x="39" y="44"/>
                    </a:lnTo>
                    <a:lnTo>
                      <a:pt x="27" y="44"/>
                    </a:lnTo>
                    <a:lnTo>
                      <a:pt x="27" y="44"/>
                    </a:lnTo>
                    <a:lnTo>
                      <a:pt x="21" y="44"/>
                    </a:lnTo>
                    <a:lnTo>
                      <a:pt x="16" y="45"/>
                    </a:lnTo>
                    <a:lnTo>
                      <a:pt x="11" y="47"/>
                    </a:lnTo>
                    <a:lnTo>
                      <a:pt x="7" y="50"/>
                    </a:lnTo>
                    <a:lnTo>
                      <a:pt x="7" y="50"/>
                    </a:lnTo>
                    <a:lnTo>
                      <a:pt x="5" y="55"/>
                    </a:lnTo>
                    <a:lnTo>
                      <a:pt x="4" y="58"/>
                    </a:lnTo>
                    <a:lnTo>
                      <a:pt x="4" y="62"/>
                    </a:lnTo>
                    <a:lnTo>
                      <a:pt x="4" y="62"/>
                    </a:lnTo>
                    <a:lnTo>
                      <a:pt x="1" y="62"/>
                    </a:lnTo>
                    <a:lnTo>
                      <a:pt x="1" y="62"/>
                    </a:lnTo>
                    <a:lnTo>
                      <a:pt x="0" y="63"/>
                    </a:lnTo>
                    <a:lnTo>
                      <a:pt x="0" y="66"/>
                    </a:lnTo>
                    <a:lnTo>
                      <a:pt x="1" y="67"/>
                    </a:lnTo>
                    <a:lnTo>
                      <a:pt x="2" y="68"/>
                    </a:lnTo>
                    <a:lnTo>
                      <a:pt x="2" y="68"/>
                    </a:lnTo>
                    <a:lnTo>
                      <a:pt x="14" y="73"/>
                    </a:lnTo>
                    <a:lnTo>
                      <a:pt x="25" y="77"/>
                    </a:lnTo>
                    <a:lnTo>
                      <a:pt x="46" y="83"/>
                    </a:lnTo>
                    <a:lnTo>
                      <a:pt x="63" y="85"/>
                    </a:lnTo>
                    <a:lnTo>
                      <a:pt x="78" y="86"/>
                    </a:lnTo>
                    <a:lnTo>
                      <a:pt x="78" y="86"/>
                    </a:lnTo>
                    <a:lnTo>
                      <a:pt x="89" y="85"/>
                    </a:lnTo>
                    <a:lnTo>
                      <a:pt x="97" y="83"/>
                    </a:lnTo>
                    <a:lnTo>
                      <a:pt x="104" y="82"/>
                    </a:lnTo>
                    <a:lnTo>
                      <a:pt x="168" y="68"/>
                    </a:lnTo>
                    <a:lnTo>
                      <a:pt x="168" y="68"/>
                    </a:lnTo>
                    <a:lnTo>
                      <a:pt x="170" y="68"/>
                    </a:lnTo>
                    <a:lnTo>
                      <a:pt x="171" y="70"/>
                    </a:lnTo>
                    <a:lnTo>
                      <a:pt x="173" y="71"/>
                    </a:lnTo>
                    <a:lnTo>
                      <a:pt x="174" y="73"/>
                    </a:lnTo>
                    <a:lnTo>
                      <a:pt x="174" y="75"/>
                    </a:lnTo>
                    <a:lnTo>
                      <a:pt x="174" y="75"/>
                    </a:lnTo>
                    <a:lnTo>
                      <a:pt x="174" y="77"/>
                    </a:lnTo>
                    <a:lnTo>
                      <a:pt x="175" y="78"/>
                    </a:lnTo>
                    <a:lnTo>
                      <a:pt x="176" y="80"/>
                    </a:lnTo>
                    <a:lnTo>
                      <a:pt x="179" y="80"/>
                    </a:lnTo>
                    <a:lnTo>
                      <a:pt x="226" y="78"/>
                    </a:lnTo>
                    <a:lnTo>
                      <a:pt x="226" y="78"/>
                    </a:lnTo>
                    <a:lnTo>
                      <a:pt x="227" y="77"/>
                    </a:lnTo>
                    <a:lnTo>
                      <a:pt x="229" y="77"/>
                    </a:lnTo>
                    <a:lnTo>
                      <a:pt x="230" y="75"/>
                    </a:lnTo>
                    <a:lnTo>
                      <a:pt x="231" y="73"/>
                    </a:lnTo>
                    <a:lnTo>
                      <a:pt x="230" y="50"/>
                    </a:lnTo>
                    <a:lnTo>
                      <a:pt x="227" y="50"/>
                    </a:lnTo>
                    <a:lnTo>
                      <a:pt x="227" y="50"/>
                    </a:lnTo>
                    <a:lnTo>
                      <a:pt x="227" y="50"/>
                    </a:lnTo>
                    <a:lnTo>
                      <a:pt x="229" y="42"/>
                    </a:lnTo>
                    <a:lnTo>
                      <a:pt x="230" y="35"/>
                    </a:lnTo>
                    <a:lnTo>
                      <a:pt x="229" y="29"/>
                    </a:lnTo>
                    <a:lnTo>
                      <a:pt x="227" y="22"/>
                    </a:lnTo>
                    <a:lnTo>
                      <a:pt x="222" y="12"/>
                    </a:lnTo>
                    <a:lnTo>
                      <a:pt x="219" y="5"/>
                    </a:lnTo>
                    <a:lnTo>
                      <a:pt x="219" y="5"/>
                    </a:lnTo>
                    <a:lnTo>
                      <a:pt x="215" y="4"/>
                    </a:lnTo>
                    <a:lnTo>
                      <a:pt x="212" y="4"/>
                    </a:lnTo>
                    <a:lnTo>
                      <a:pt x="212" y="4"/>
                    </a:lnTo>
                    <a:lnTo>
                      <a:pt x="200" y="10"/>
                    </a:lnTo>
                    <a:lnTo>
                      <a:pt x="189" y="14"/>
                    </a:lnTo>
                    <a:lnTo>
                      <a:pt x="179" y="16"/>
                    </a:lnTo>
                    <a:lnTo>
                      <a:pt x="169" y="17"/>
                    </a:lnTo>
                    <a:lnTo>
                      <a:pt x="169" y="17"/>
                    </a:lnTo>
                    <a:lnTo>
                      <a:pt x="161" y="17"/>
                    </a:lnTo>
                    <a:lnTo>
                      <a:pt x="155" y="16"/>
                    </a:lnTo>
                    <a:lnTo>
                      <a:pt x="149" y="14"/>
                    </a:lnTo>
                    <a:lnTo>
                      <a:pt x="144" y="11"/>
                    </a:lnTo>
                    <a:lnTo>
                      <a:pt x="137" y="6"/>
                    </a:lnTo>
                    <a:lnTo>
                      <a:pt x="132" y="1"/>
                    </a:lnTo>
                    <a:lnTo>
                      <a:pt x="132" y="1"/>
                    </a:lnTo>
                    <a:lnTo>
                      <a:pt x="128" y="0"/>
                    </a:lnTo>
                    <a:lnTo>
                      <a:pt x="125" y="0"/>
                    </a:lnTo>
                    <a:lnTo>
                      <a:pt x="125" y="0"/>
                    </a:lnTo>
                    <a:lnTo>
                      <a:pt x="114" y="8"/>
                    </a:lnTo>
                    <a:lnTo>
                      <a:pt x="102" y="15"/>
                    </a:lnTo>
                    <a:lnTo>
                      <a:pt x="73" y="29"/>
                    </a:lnTo>
                    <a:lnTo>
                      <a:pt x="39" y="44"/>
                    </a:lnTo>
                    <a:lnTo>
                      <a:pt x="39" y="44"/>
                    </a:lnTo>
                    <a:lnTo>
                      <a:pt x="39" y="4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0" name="Google Shape;440;p28"/>
              <p:cNvSpPr/>
              <p:nvPr/>
            </p:nvSpPr>
            <p:spPr>
              <a:xfrm>
                <a:off x="3429006" y="4700601"/>
                <a:ext cx="455613" cy="169863"/>
              </a:xfrm>
              <a:custGeom>
                <a:avLst/>
                <a:gdLst/>
                <a:ahLst/>
                <a:cxnLst/>
                <a:rect l="l" t="t" r="r" b="b"/>
                <a:pathLst>
                  <a:path w="287" h="107" extrusionOk="0">
                    <a:moveTo>
                      <a:pt x="48" y="55"/>
                    </a:moveTo>
                    <a:lnTo>
                      <a:pt x="48" y="55"/>
                    </a:lnTo>
                    <a:lnTo>
                      <a:pt x="33" y="53"/>
                    </a:lnTo>
                    <a:lnTo>
                      <a:pt x="33" y="53"/>
                    </a:lnTo>
                    <a:lnTo>
                      <a:pt x="26" y="55"/>
                    </a:lnTo>
                    <a:lnTo>
                      <a:pt x="20" y="56"/>
                    </a:lnTo>
                    <a:lnTo>
                      <a:pt x="13" y="60"/>
                    </a:lnTo>
                    <a:lnTo>
                      <a:pt x="8" y="63"/>
                    </a:lnTo>
                    <a:lnTo>
                      <a:pt x="8" y="63"/>
                    </a:lnTo>
                    <a:lnTo>
                      <a:pt x="6" y="68"/>
                    </a:lnTo>
                    <a:lnTo>
                      <a:pt x="3" y="72"/>
                    </a:lnTo>
                    <a:lnTo>
                      <a:pt x="3" y="77"/>
                    </a:lnTo>
                    <a:lnTo>
                      <a:pt x="3" y="77"/>
                    </a:lnTo>
                    <a:lnTo>
                      <a:pt x="0" y="77"/>
                    </a:lnTo>
                    <a:lnTo>
                      <a:pt x="0" y="77"/>
                    </a:lnTo>
                    <a:lnTo>
                      <a:pt x="0" y="80"/>
                    </a:lnTo>
                    <a:lnTo>
                      <a:pt x="0" y="82"/>
                    </a:lnTo>
                    <a:lnTo>
                      <a:pt x="1" y="85"/>
                    </a:lnTo>
                    <a:lnTo>
                      <a:pt x="3" y="86"/>
                    </a:lnTo>
                    <a:lnTo>
                      <a:pt x="3" y="86"/>
                    </a:lnTo>
                    <a:lnTo>
                      <a:pt x="17" y="92"/>
                    </a:lnTo>
                    <a:lnTo>
                      <a:pt x="31" y="97"/>
                    </a:lnTo>
                    <a:lnTo>
                      <a:pt x="44" y="101"/>
                    </a:lnTo>
                    <a:lnTo>
                      <a:pt x="57" y="103"/>
                    </a:lnTo>
                    <a:lnTo>
                      <a:pt x="79" y="106"/>
                    </a:lnTo>
                    <a:lnTo>
                      <a:pt x="98" y="107"/>
                    </a:lnTo>
                    <a:lnTo>
                      <a:pt x="98" y="107"/>
                    </a:lnTo>
                    <a:lnTo>
                      <a:pt x="110" y="106"/>
                    </a:lnTo>
                    <a:lnTo>
                      <a:pt x="120" y="104"/>
                    </a:lnTo>
                    <a:lnTo>
                      <a:pt x="129" y="102"/>
                    </a:lnTo>
                    <a:lnTo>
                      <a:pt x="208" y="86"/>
                    </a:lnTo>
                    <a:lnTo>
                      <a:pt x="208" y="86"/>
                    </a:lnTo>
                    <a:lnTo>
                      <a:pt x="211" y="86"/>
                    </a:lnTo>
                    <a:lnTo>
                      <a:pt x="213" y="87"/>
                    </a:lnTo>
                    <a:lnTo>
                      <a:pt x="215" y="89"/>
                    </a:lnTo>
                    <a:lnTo>
                      <a:pt x="216" y="92"/>
                    </a:lnTo>
                    <a:lnTo>
                      <a:pt x="216" y="93"/>
                    </a:lnTo>
                    <a:lnTo>
                      <a:pt x="216" y="93"/>
                    </a:lnTo>
                    <a:lnTo>
                      <a:pt x="216" y="96"/>
                    </a:lnTo>
                    <a:lnTo>
                      <a:pt x="217" y="98"/>
                    </a:lnTo>
                    <a:lnTo>
                      <a:pt x="220" y="99"/>
                    </a:lnTo>
                    <a:lnTo>
                      <a:pt x="222" y="99"/>
                    </a:lnTo>
                    <a:lnTo>
                      <a:pt x="282" y="97"/>
                    </a:lnTo>
                    <a:lnTo>
                      <a:pt x="282" y="97"/>
                    </a:lnTo>
                    <a:lnTo>
                      <a:pt x="283" y="97"/>
                    </a:lnTo>
                    <a:lnTo>
                      <a:pt x="285" y="96"/>
                    </a:lnTo>
                    <a:lnTo>
                      <a:pt x="287" y="93"/>
                    </a:lnTo>
                    <a:lnTo>
                      <a:pt x="287" y="92"/>
                    </a:lnTo>
                    <a:lnTo>
                      <a:pt x="285" y="62"/>
                    </a:lnTo>
                    <a:lnTo>
                      <a:pt x="283" y="62"/>
                    </a:lnTo>
                    <a:lnTo>
                      <a:pt x="283" y="62"/>
                    </a:lnTo>
                    <a:lnTo>
                      <a:pt x="283" y="62"/>
                    </a:lnTo>
                    <a:lnTo>
                      <a:pt x="285" y="53"/>
                    </a:lnTo>
                    <a:lnTo>
                      <a:pt x="285" y="45"/>
                    </a:lnTo>
                    <a:lnTo>
                      <a:pt x="284" y="36"/>
                    </a:lnTo>
                    <a:lnTo>
                      <a:pt x="283" y="29"/>
                    </a:lnTo>
                    <a:lnTo>
                      <a:pt x="277" y="15"/>
                    </a:lnTo>
                    <a:lnTo>
                      <a:pt x="272" y="6"/>
                    </a:lnTo>
                    <a:lnTo>
                      <a:pt x="272" y="6"/>
                    </a:lnTo>
                    <a:lnTo>
                      <a:pt x="269" y="5"/>
                    </a:lnTo>
                    <a:lnTo>
                      <a:pt x="268" y="4"/>
                    </a:lnTo>
                    <a:lnTo>
                      <a:pt x="265" y="4"/>
                    </a:lnTo>
                    <a:lnTo>
                      <a:pt x="264" y="5"/>
                    </a:lnTo>
                    <a:lnTo>
                      <a:pt x="264" y="5"/>
                    </a:lnTo>
                    <a:lnTo>
                      <a:pt x="249" y="12"/>
                    </a:lnTo>
                    <a:lnTo>
                      <a:pt x="236" y="17"/>
                    </a:lnTo>
                    <a:lnTo>
                      <a:pt x="222" y="20"/>
                    </a:lnTo>
                    <a:lnTo>
                      <a:pt x="210" y="21"/>
                    </a:lnTo>
                    <a:lnTo>
                      <a:pt x="210" y="21"/>
                    </a:lnTo>
                    <a:lnTo>
                      <a:pt x="201" y="21"/>
                    </a:lnTo>
                    <a:lnTo>
                      <a:pt x="192" y="20"/>
                    </a:lnTo>
                    <a:lnTo>
                      <a:pt x="185" y="17"/>
                    </a:lnTo>
                    <a:lnTo>
                      <a:pt x="179" y="15"/>
                    </a:lnTo>
                    <a:lnTo>
                      <a:pt x="170" y="9"/>
                    </a:lnTo>
                    <a:lnTo>
                      <a:pt x="164" y="1"/>
                    </a:lnTo>
                    <a:lnTo>
                      <a:pt x="164" y="1"/>
                    </a:lnTo>
                    <a:lnTo>
                      <a:pt x="161" y="0"/>
                    </a:lnTo>
                    <a:lnTo>
                      <a:pt x="160" y="0"/>
                    </a:lnTo>
                    <a:lnTo>
                      <a:pt x="157" y="0"/>
                    </a:lnTo>
                    <a:lnTo>
                      <a:pt x="155" y="1"/>
                    </a:lnTo>
                    <a:lnTo>
                      <a:pt x="155" y="1"/>
                    </a:lnTo>
                    <a:lnTo>
                      <a:pt x="143" y="9"/>
                    </a:lnTo>
                    <a:lnTo>
                      <a:pt x="126" y="19"/>
                    </a:lnTo>
                    <a:lnTo>
                      <a:pt x="90" y="36"/>
                    </a:lnTo>
                    <a:lnTo>
                      <a:pt x="61" y="50"/>
                    </a:lnTo>
                    <a:lnTo>
                      <a:pt x="48" y="55"/>
                    </a:lnTo>
                    <a:lnTo>
                      <a:pt x="48" y="55"/>
                    </a:lnTo>
                    <a:lnTo>
                      <a:pt x="48" y="55"/>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41" name="Google Shape;441;p28"/>
            <p:cNvGrpSpPr/>
            <p:nvPr/>
          </p:nvGrpSpPr>
          <p:grpSpPr>
            <a:xfrm>
              <a:off x="4214375" y="1518856"/>
              <a:ext cx="1592265" cy="2933709"/>
              <a:chOff x="6681800" y="1962156"/>
              <a:chExt cx="1592265" cy="2933709"/>
            </a:xfrm>
          </p:grpSpPr>
          <p:sp>
            <p:nvSpPr>
              <p:cNvPr id="442" name="Google Shape;442;p28"/>
              <p:cNvSpPr/>
              <p:nvPr/>
            </p:nvSpPr>
            <p:spPr>
              <a:xfrm>
                <a:off x="7367601" y="4594239"/>
                <a:ext cx="131763" cy="128588"/>
              </a:xfrm>
              <a:custGeom>
                <a:avLst/>
                <a:gdLst/>
                <a:ahLst/>
                <a:cxnLst/>
                <a:rect l="l" t="t" r="r" b="b"/>
                <a:pathLst>
                  <a:path w="83" h="81" extrusionOk="0">
                    <a:moveTo>
                      <a:pt x="30" y="6"/>
                    </a:moveTo>
                    <a:lnTo>
                      <a:pt x="0" y="50"/>
                    </a:lnTo>
                    <a:lnTo>
                      <a:pt x="57" y="81"/>
                    </a:lnTo>
                    <a:lnTo>
                      <a:pt x="83" y="0"/>
                    </a:lnTo>
                    <a:lnTo>
                      <a:pt x="30" y="6"/>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3" name="Google Shape;443;p28"/>
              <p:cNvSpPr/>
              <p:nvPr/>
            </p:nvSpPr>
            <p:spPr>
              <a:xfrm>
                <a:off x="7554926" y="4624402"/>
                <a:ext cx="103188" cy="98425"/>
              </a:xfrm>
              <a:custGeom>
                <a:avLst/>
                <a:gdLst/>
                <a:ahLst/>
                <a:cxnLst/>
                <a:rect l="l" t="t" r="r" b="b"/>
                <a:pathLst>
                  <a:path w="65" h="62" extrusionOk="0">
                    <a:moveTo>
                      <a:pt x="0" y="23"/>
                    </a:moveTo>
                    <a:lnTo>
                      <a:pt x="0" y="57"/>
                    </a:lnTo>
                    <a:lnTo>
                      <a:pt x="65" y="62"/>
                    </a:lnTo>
                    <a:lnTo>
                      <a:pt x="48" y="0"/>
                    </a:lnTo>
                    <a:lnTo>
                      <a:pt x="0" y="23"/>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4" name="Google Shape;444;p28"/>
              <p:cNvSpPr/>
              <p:nvPr/>
            </p:nvSpPr>
            <p:spPr>
              <a:xfrm>
                <a:off x="7554926" y="4624402"/>
                <a:ext cx="103188" cy="98425"/>
              </a:xfrm>
              <a:custGeom>
                <a:avLst/>
                <a:gdLst/>
                <a:ahLst/>
                <a:cxnLst/>
                <a:rect l="l" t="t" r="r" b="b"/>
                <a:pathLst>
                  <a:path w="65" h="62" extrusionOk="0">
                    <a:moveTo>
                      <a:pt x="0" y="23"/>
                    </a:moveTo>
                    <a:lnTo>
                      <a:pt x="0" y="57"/>
                    </a:lnTo>
                    <a:lnTo>
                      <a:pt x="65" y="62"/>
                    </a:lnTo>
                    <a:lnTo>
                      <a:pt x="48" y="0"/>
                    </a:lnTo>
                    <a:lnTo>
                      <a:pt x="0" y="23"/>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5" name="Google Shape;445;p28"/>
              <p:cNvSpPr/>
              <p:nvPr/>
            </p:nvSpPr>
            <p:spPr>
              <a:xfrm>
                <a:off x="7264413" y="3427423"/>
                <a:ext cx="768351" cy="1255716"/>
              </a:xfrm>
              <a:custGeom>
                <a:avLst/>
                <a:gdLst/>
                <a:ahLst/>
                <a:cxnLst/>
                <a:rect l="l" t="t" r="r" b="b"/>
                <a:pathLst>
                  <a:path w="484" h="791" extrusionOk="0">
                    <a:moveTo>
                      <a:pt x="484" y="0"/>
                    </a:moveTo>
                    <a:lnTo>
                      <a:pt x="484" y="0"/>
                    </a:lnTo>
                    <a:lnTo>
                      <a:pt x="0" y="0"/>
                    </a:lnTo>
                    <a:lnTo>
                      <a:pt x="0" y="0"/>
                    </a:lnTo>
                    <a:lnTo>
                      <a:pt x="5" y="26"/>
                    </a:lnTo>
                    <a:lnTo>
                      <a:pt x="10" y="51"/>
                    </a:lnTo>
                    <a:lnTo>
                      <a:pt x="25" y="103"/>
                    </a:lnTo>
                    <a:lnTo>
                      <a:pt x="40" y="154"/>
                    </a:lnTo>
                    <a:lnTo>
                      <a:pt x="55" y="205"/>
                    </a:lnTo>
                    <a:lnTo>
                      <a:pt x="55" y="205"/>
                    </a:lnTo>
                    <a:lnTo>
                      <a:pt x="81" y="300"/>
                    </a:lnTo>
                    <a:lnTo>
                      <a:pt x="94" y="348"/>
                    </a:lnTo>
                    <a:lnTo>
                      <a:pt x="105" y="396"/>
                    </a:lnTo>
                    <a:lnTo>
                      <a:pt x="105" y="396"/>
                    </a:lnTo>
                    <a:lnTo>
                      <a:pt x="112" y="444"/>
                    </a:lnTo>
                    <a:lnTo>
                      <a:pt x="120" y="494"/>
                    </a:lnTo>
                    <a:lnTo>
                      <a:pt x="126" y="542"/>
                    </a:lnTo>
                    <a:lnTo>
                      <a:pt x="135" y="591"/>
                    </a:lnTo>
                    <a:lnTo>
                      <a:pt x="135" y="591"/>
                    </a:lnTo>
                    <a:lnTo>
                      <a:pt x="137" y="605"/>
                    </a:lnTo>
                    <a:lnTo>
                      <a:pt x="137" y="616"/>
                    </a:lnTo>
                    <a:lnTo>
                      <a:pt x="137" y="626"/>
                    </a:lnTo>
                    <a:lnTo>
                      <a:pt x="135" y="634"/>
                    </a:lnTo>
                    <a:lnTo>
                      <a:pt x="132" y="643"/>
                    </a:lnTo>
                    <a:lnTo>
                      <a:pt x="128" y="653"/>
                    </a:lnTo>
                    <a:lnTo>
                      <a:pt x="116" y="674"/>
                    </a:lnTo>
                    <a:lnTo>
                      <a:pt x="116" y="674"/>
                    </a:lnTo>
                    <a:lnTo>
                      <a:pt x="106" y="690"/>
                    </a:lnTo>
                    <a:lnTo>
                      <a:pt x="91" y="713"/>
                    </a:lnTo>
                    <a:lnTo>
                      <a:pt x="84" y="724"/>
                    </a:lnTo>
                    <a:lnTo>
                      <a:pt x="77" y="735"/>
                    </a:lnTo>
                    <a:lnTo>
                      <a:pt x="75" y="744"/>
                    </a:lnTo>
                    <a:lnTo>
                      <a:pt x="74" y="747"/>
                    </a:lnTo>
                    <a:lnTo>
                      <a:pt x="75" y="751"/>
                    </a:lnTo>
                    <a:lnTo>
                      <a:pt x="75" y="751"/>
                    </a:lnTo>
                    <a:lnTo>
                      <a:pt x="77" y="752"/>
                    </a:lnTo>
                    <a:lnTo>
                      <a:pt x="77" y="752"/>
                    </a:lnTo>
                    <a:lnTo>
                      <a:pt x="77" y="752"/>
                    </a:lnTo>
                    <a:lnTo>
                      <a:pt x="84" y="756"/>
                    </a:lnTo>
                    <a:lnTo>
                      <a:pt x="84" y="756"/>
                    </a:lnTo>
                    <a:lnTo>
                      <a:pt x="95" y="759"/>
                    </a:lnTo>
                    <a:lnTo>
                      <a:pt x="106" y="762"/>
                    </a:lnTo>
                    <a:lnTo>
                      <a:pt x="127" y="772"/>
                    </a:lnTo>
                    <a:lnTo>
                      <a:pt x="127" y="772"/>
                    </a:lnTo>
                    <a:lnTo>
                      <a:pt x="133" y="773"/>
                    </a:lnTo>
                    <a:lnTo>
                      <a:pt x="136" y="775"/>
                    </a:lnTo>
                    <a:lnTo>
                      <a:pt x="140" y="775"/>
                    </a:lnTo>
                    <a:lnTo>
                      <a:pt x="140" y="775"/>
                    </a:lnTo>
                    <a:lnTo>
                      <a:pt x="145" y="769"/>
                    </a:lnTo>
                    <a:lnTo>
                      <a:pt x="148" y="762"/>
                    </a:lnTo>
                    <a:lnTo>
                      <a:pt x="153" y="757"/>
                    </a:lnTo>
                    <a:lnTo>
                      <a:pt x="159" y="751"/>
                    </a:lnTo>
                    <a:lnTo>
                      <a:pt x="159" y="751"/>
                    </a:lnTo>
                    <a:lnTo>
                      <a:pt x="162" y="761"/>
                    </a:lnTo>
                    <a:lnTo>
                      <a:pt x="163" y="770"/>
                    </a:lnTo>
                    <a:lnTo>
                      <a:pt x="164" y="780"/>
                    </a:lnTo>
                    <a:lnTo>
                      <a:pt x="167" y="788"/>
                    </a:lnTo>
                    <a:lnTo>
                      <a:pt x="167" y="788"/>
                    </a:lnTo>
                    <a:lnTo>
                      <a:pt x="184" y="788"/>
                    </a:lnTo>
                    <a:lnTo>
                      <a:pt x="204" y="791"/>
                    </a:lnTo>
                    <a:lnTo>
                      <a:pt x="223" y="791"/>
                    </a:lnTo>
                    <a:lnTo>
                      <a:pt x="231" y="790"/>
                    </a:lnTo>
                    <a:lnTo>
                      <a:pt x="239" y="788"/>
                    </a:lnTo>
                    <a:lnTo>
                      <a:pt x="239" y="788"/>
                    </a:lnTo>
                    <a:lnTo>
                      <a:pt x="239" y="788"/>
                    </a:lnTo>
                    <a:lnTo>
                      <a:pt x="243" y="786"/>
                    </a:lnTo>
                    <a:lnTo>
                      <a:pt x="243" y="786"/>
                    </a:lnTo>
                    <a:lnTo>
                      <a:pt x="244" y="782"/>
                    </a:lnTo>
                    <a:lnTo>
                      <a:pt x="245" y="778"/>
                    </a:lnTo>
                    <a:lnTo>
                      <a:pt x="249" y="772"/>
                    </a:lnTo>
                    <a:lnTo>
                      <a:pt x="249" y="772"/>
                    </a:lnTo>
                    <a:lnTo>
                      <a:pt x="249" y="764"/>
                    </a:lnTo>
                    <a:lnTo>
                      <a:pt x="249" y="755"/>
                    </a:lnTo>
                    <a:lnTo>
                      <a:pt x="249" y="739"/>
                    </a:lnTo>
                    <a:lnTo>
                      <a:pt x="249" y="739"/>
                    </a:lnTo>
                    <a:lnTo>
                      <a:pt x="249" y="685"/>
                    </a:lnTo>
                    <a:lnTo>
                      <a:pt x="249" y="685"/>
                    </a:lnTo>
                    <a:lnTo>
                      <a:pt x="249" y="669"/>
                    </a:lnTo>
                    <a:lnTo>
                      <a:pt x="250" y="657"/>
                    </a:lnTo>
                    <a:lnTo>
                      <a:pt x="253" y="646"/>
                    </a:lnTo>
                    <a:lnTo>
                      <a:pt x="256" y="634"/>
                    </a:lnTo>
                    <a:lnTo>
                      <a:pt x="261" y="624"/>
                    </a:lnTo>
                    <a:lnTo>
                      <a:pt x="267" y="615"/>
                    </a:lnTo>
                    <a:lnTo>
                      <a:pt x="285" y="591"/>
                    </a:lnTo>
                    <a:lnTo>
                      <a:pt x="285" y="591"/>
                    </a:lnTo>
                    <a:lnTo>
                      <a:pt x="352" y="500"/>
                    </a:lnTo>
                    <a:lnTo>
                      <a:pt x="387" y="456"/>
                    </a:lnTo>
                    <a:lnTo>
                      <a:pt x="423" y="412"/>
                    </a:lnTo>
                    <a:lnTo>
                      <a:pt x="423" y="412"/>
                    </a:lnTo>
                    <a:lnTo>
                      <a:pt x="430" y="402"/>
                    </a:lnTo>
                    <a:lnTo>
                      <a:pt x="436" y="393"/>
                    </a:lnTo>
                    <a:lnTo>
                      <a:pt x="441" y="385"/>
                    </a:lnTo>
                    <a:lnTo>
                      <a:pt x="445" y="376"/>
                    </a:lnTo>
                    <a:lnTo>
                      <a:pt x="449" y="367"/>
                    </a:lnTo>
                    <a:lnTo>
                      <a:pt x="450" y="357"/>
                    </a:lnTo>
                    <a:lnTo>
                      <a:pt x="454" y="334"/>
                    </a:lnTo>
                    <a:lnTo>
                      <a:pt x="454" y="334"/>
                    </a:lnTo>
                    <a:lnTo>
                      <a:pt x="465" y="227"/>
                    </a:lnTo>
                    <a:lnTo>
                      <a:pt x="465" y="227"/>
                    </a:lnTo>
                    <a:lnTo>
                      <a:pt x="471" y="170"/>
                    </a:lnTo>
                    <a:lnTo>
                      <a:pt x="475" y="113"/>
                    </a:lnTo>
                    <a:lnTo>
                      <a:pt x="475" y="113"/>
                    </a:lnTo>
                    <a:lnTo>
                      <a:pt x="477" y="84"/>
                    </a:lnTo>
                    <a:lnTo>
                      <a:pt x="481" y="56"/>
                    </a:lnTo>
                    <a:lnTo>
                      <a:pt x="484" y="27"/>
                    </a:lnTo>
                    <a:lnTo>
                      <a:pt x="484" y="13"/>
                    </a:lnTo>
                    <a:lnTo>
                      <a:pt x="48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6" name="Google Shape;446;p28"/>
              <p:cNvSpPr/>
              <p:nvPr/>
            </p:nvSpPr>
            <p:spPr>
              <a:xfrm>
                <a:off x="7264413" y="3427423"/>
                <a:ext cx="768351" cy="1255716"/>
              </a:xfrm>
              <a:custGeom>
                <a:avLst/>
                <a:gdLst/>
                <a:ahLst/>
                <a:cxnLst/>
                <a:rect l="l" t="t" r="r" b="b"/>
                <a:pathLst>
                  <a:path w="484" h="791" extrusionOk="0">
                    <a:moveTo>
                      <a:pt x="484" y="0"/>
                    </a:moveTo>
                    <a:lnTo>
                      <a:pt x="484" y="0"/>
                    </a:lnTo>
                    <a:lnTo>
                      <a:pt x="0" y="0"/>
                    </a:lnTo>
                    <a:lnTo>
                      <a:pt x="0" y="0"/>
                    </a:lnTo>
                    <a:lnTo>
                      <a:pt x="5" y="26"/>
                    </a:lnTo>
                    <a:lnTo>
                      <a:pt x="10" y="51"/>
                    </a:lnTo>
                    <a:lnTo>
                      <a:pt x="25" y="103"/>
                    </a:lnTo>
                    <a:lnTo>
                      <a:pt x="40" y="154"/>
                    </a:lnTo>
                    <a:lnTo>
                      <a:pt x="55" y="205"/>
                    </a:lnTo>
                    <a:lnTo>
                      <a:pt x="55" y="205"/>
                    </a:lnTo>
                    <a:lnTo>
                      <a:pt x="81" y="300"/>
                    </a:lnTo>
                    <a:lnTo>
                      <a:pt x="94" y="348"/>
                    </a:lnTo>
                    <a:lnTo>
                      <a:pt x="105" y="396"/>
                    </a:lnTo>
                    <a:lnTo>
                      <a:pt x="105" y="396"/>
                    </a:lnTo>
                    <a:lnTo>
                      <a:pt x="112" y="444"/>
                    </a:lnTo>
                    <a:lnTo>
                      <a:pt x="120" y="494"/>
                    </a:lnTo>
                    <a:lnTo>
                      <a:pt x="126" y="542"/>
                    </a:lnTo>
                    <a:lnTo>
                      <a:pt x="135" y="591"/>
                    </a:lnTo>
                    <a:lnTo>
                      <a:pt x="135" y="591"/>
                    </a:lnTo>
                    <a:lnTo>
                      <a:pt x="137" y="605"/>
                    </a:lnTo>
                    <a:lnTo>
                      <a:pt x="137" y="616"/>
                    </a:lnTo>
                    <a:lnTo>
                      <a:pt x="137" y="626"/>
                    </a:lnTo>
                    <a:lnTo>
                      <a:pt x="135" y="634"/>
                    </a:lnTo>
                    <a:lnTo>
                      <a:pt x="132" y="643"/>
                    </a:lnTo>
                    <a:lnTo>
                      <a:pt x="128" y="653"/>
                    </a:lnTo>
                    <a:lnTo>
                      <a:pt x="116" y="674"/>
                    </a:lnTo>
                    <a:lnTo>
                      <a:pt x="116" y="674"/>
                    </a:lnTo>
                    <a:lnTo>
                      <a:pt x="106" y="690"/>
                    </a:lnTo>
                    <a:lnTo>
                      <a:pt x="91" y="713"/>
                    </a:lnTo>
                    <a:lnTo>
                      <a:pt x="84" y="724"/>
                    </a:lnTo>
                    <a:lnTo>
                      <a:pt x="77" y="735"/>
                    </a:lnTo>
                    <a:lnTo>
                      <a:pt x="75" y="744"/>
                    </a:lnTo>
                    <a:lnTo>
                      <a:pt x="74" y="747"/>
                    </a:lnTo>
                    <a:lnTo>
                      <a:pt x="75" y="751"/>
                    </a:lnTo>
                    <a:lnTo>
                      <a:pt x="75" y="751"/>
                    </a:lnTo>
                    <a:lnTo>
                      <a:pt x="77" y="752"/>
                    </a:lnTo>
                    <a:lnTo>
                      <a:pt x="77" y="752"/>
                    </a:lnTo>
                    <a:lnTo>
                      <a:pt x="77" y="752"/>
                    </a:lnTo>
                    <a:lnTo>
                      <a:pt x="84" y="756"/>
                    </a:lnTo>
                    <a:lnTo>
                      <a:pt x="84" y="756"/>
                    </a:lnTo>
                    <a:lnTo>
                      <a:pt x="95" y="759"/>
                    </a:lnTo>
                    <a:lnTo>
                      <a:pt x="106" y="762"/>
                    </a:lnTo>
                    <a:lnTo>
                      <a:pt x="127" y="772"/>
                    </a:lnTo>
                    <a:lnTo>
                      <a:pt x="127" y="772"/>
                    </a:lnTo>
                    <a:lnTo>
                      <a:pt x="133" y="773"/>
                    </a:lnTo>
                    <a:lnTo>
                      <a:pt x="136" y="775"/>
                    </a:lnTo>
                    <a:lnTo>
                      <a:pt x="140" y="775"/>
                    </a:lnTo>
                    <a:lnTo>
                      <a:pt x="140" y="775"/>
                    </a:lnTo>
                    <a:lnTo>
                      <a:pt x="145" y="769"/>
                    </a:lnTo>
                    <a:lnTo>
                      <a:pt x="148" y="762"/>
                    </a:lnTo>
                    <a:lnTo>
                      <a:pt x="153" y="757"/>
                    </a:lnTo>
                    <a:lnTo>
                      <a:pt x="159" y="751"/>
                    </a:lnTo>
                    <a:lnTo>
                      <a:pt x="159" y="751"/>
                    </a:lnTo>
                    <a:lnTo>
                      <a:pt x="162" y="761"/>
                    </a:lnTo>
                    <a:lnTo>
                      <a:pt x="163" y="770"/>
                    </a:lnTo>
                    <a:lnTo>
                      <a:pt x="164" y="780"/>
                    </a:lnTo>
                    <a:lnTo>
                      <a:pt x="167" y="788"/>
                    </a:lnTo>
                    <a:lnTo>
                      <a:pt x="167" y="788"/>
                    </a:lnTo>
                    <a:lnTo>
                      <a:pt x="184" y="788"/>
                    </a:lnTo>
                    <a:lnTo>
                      <a:pt x="204" y="791"/>
                    </a:lnTo>
                    <a:lnTo>
                      <a:pt x="223" y="791"/>
                    </a:lnTo>
                    <a:lnTo>
                      <a:pt x="231" y="790"/>
                    </a:lnTo>
                    <a:lnTo>
                      <a:pt x="239" y="788"/>
                    </a:lnTo>
                    <a:lnTo>
                      <a:pt x="239" y="788"/>
                    </a:lnTo>
                    <a:lnTo>
                      <a:pt x="239" y="788"/>
                    </a:lnTo>
                    <a:lnTo>
                      <a:pt x="243" y="786"/>
                    </a:lnTo>
                    <a:lnTo>
                      <a:pt x="243" y="786"/>
                    </a:lnTo>
                    <a:lnTo>
                      <a:pt x="244" y="782"/>
                    </a:lnTo>
                    <a:lnTo>
                      <a:pt x="245" y="778"/>
                    </a:lnTo>
                    <a:lnTo>
                      <a:pt x="249" y="772"/>
                    </a:lnTo>
                    <a:lnTo>
                      <a:pt x="249" y="772"/>
                    </a:lnTo>
                    <a:lnTo>
                      <a:pt x="249" y="764"/>
                    </a:lnTo>
                    <a:lnTo>
                      <a:pt x="249" y="755"/>
                    </a:lnTo>
                    <a:lnTo>
                      <a:pt x="249" y="739"/>
                    </a:lnTo>
                    <a:lnTo>
                      <a:pt x="249" y="739"/>
                    </a:lnTo>
                    <a:lnTo>
                      <a:pt x="249" y="685"/>
                    </a:lnTo>
                    <a:lnTo>
                      <a:pt x="249" y="685"/>
                    </a:lnTo>
                    <a:lnTo>
                      <a:pt x="249" y="669"/>
                    </a:lnTo>
                    <a:lnTo>
                      <a:pt x="250" y="657"/>
                    </a:lnTo>
                    <a:lnTo>
                      <a:pt x="253" y="646"/>
                    </a:lnTo>
                    <a:lnTo>
                      <a:pt x="256" y="634"/>
                    </a:lnTo>
                    <a:lnTo>
                      <a:pt x="261" y="624"/>
                    </a:lnTo>
                    <a:lnTo>
                      <a:pt x="267" y="615"/>
                    </a:lnTo>
                    <a:lnTo>
                      <a:pt x="285" y="591"/>
                    </a:lnTo>
                    <a:lnTo>
                      <a:pt x="285" y="591"/>
                    </a:lnTo>
                    <a:lnTo>
                      <a:pt x="352" y="500"/>
                    </a:lnTo>
                    <a:lnTo>
                      <a:pt x="387" y="456"/>
                    </a:lnTo>
                    <a:lnTo>
                      <a:pt x="423" y="412"/>
                    </a:lnTo>
                    <a:lnTo>
                      <a:pt x="423" y="412"/>
                    </a:lnTo>
                    <a:lnTo>
                      <a:pt x="430" y="402"/>
                    </a:lnTo>
                    <a:lnTo>
                      <a:pt x="436" y="393"/>
                    </a:lnTo>
                    <a:lnTo>
                      <a:pt x="441" y="385"/>
                    </a:lnTo>
                    <a:lnTo>
                      <a:pt x="445" y="376"/>
                    </a:lnTo>
                    <a:lnTo>
                      <a:pt x="449" y="367"/>
                    </a:lnTo>
                    <a:lnTo>
                      <a:pt x="450" y="357"/>
                    </a:lnTo>
                    <a:lnTo>
                      <a:pt x="454" y="334"/>
                    </a:lnTo>
                    <a:lnTo>
                      <a:pt x="454" y="334"/>
                    </a:lnTo>
                    <a:lnTo>
                      <a:pt x="465" y="227"/>
                    </a:lnTo>
                    <a:lnTo>
                      <a:pt x="465" y="227"/>
                    </a:lnTo>
                    <a:lnTo>
                      <a:pt x="471" y="170"/>
                    </a:lnTo>
                    <a:lnTo>
                      <a:pt x="475" y="113"/>
                    </a:lnTo>
                    <a:lnTo>
                      <a:pt x="475" y="113"/>
                    </a:lnTo>
                    <a:lnTo>
                      <a:pt x="477" y="84"/>
                    </a:lnTo>
                    <a:lnTo>
                      <a:pt x="481" y="56"/>
                    </a:lnTo>
                    <a:lnTo>
                      <a:pt x="484" y="27"/>
                    </a:lnTo>
                    <a:lnTo>
                      <a:pt x="484" y="13"/>
                    </a:lnTo>
                    <a:lnTo>
                      <a:pt x="4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7" name="Google Shape;447;p28"/>
              <p:cNvSpPr/>
              <p:nvPr/>
            </p:nvSpPr>
            <p:spPr>
              <a:xfrm>
                <a:off x="7658114" y="3627449"/>
                <a:ext cx="60325" cy="508002"/>
              </a:xfrm>
              <a:custGeom>
                <a:avLst/>
                <a:gdLst/>
                <a:ahLst/>
                <a:cxnLst/>
                <a:rect l="l" t="t" r="r" b="b"/>
                <a:pathLst>
                  <a:path w="38" h="320" extrusionOk="0">
                    <a:moveTo>
                      <a:pt x="5" y="0"/>
                    </a:moveTo>
                    <a:lnTo>
                      <a:pt x="5" y="0"/>
                    </a:lnTo>
                    <a:lnTo>
                      <a:pt x="17" y="0"/>
                    </a:lnTo>
                    <a:lnTo>
                      <a:pt x="17" y="0"/>
                    </a:lnTo>
                    <a:lnTo>
                      <a:pt x="19" y="7"/>
                    </a:lnTo>
                    <a:lnTo>
                      <a:pt x="19" y="12"/>
                    </a:lnTo>
                    <a:lnTo>
                      <a:pt x="19" y="12"/>
                    </a:lnTo>
                    <a:lnTo>
                      <a:pt x="27" y="94"/>
                    </a:lnTo>
                    <a:lnTo>
                      <a:pt x="27" y="94"/>
                    </a:lnTo>
                    <a:lnTo>
                      <a:pt x="38" y="225"/>
                    </a:lnTo>
                    <a:lnTo>
                      <a:pt x="38" y="225"/>
                    </a:lnTo>
                    <a:lnTo>
                      <a:pt x="38" y="230"/>
                    </a:lnTo>
                    <a:lnTo>
                      <a:pt x="38" y="235"/>
                    </a:lnTo>
                    <a:lnTo>
                      <a:pt x="36" y="240"/>
                    </a:lnTo>
                    <a:lnTo>
                      <a:pt x="34" y="245"/>
                    </a:lnTo>
                    <a:lnTo>
                      <a:pt x="34" y="245"/>
                    </a:lnTo>
                    <a:lnTo>
                      <a:pt x="29" y="254"/>
                    </a:lnTo>
                    <a:lnTo>
                      <a:pt x="26" y="262"/>
                    </a:lnTo>
                    <a:lnTo>
                      <a:pt x="19" y="280"/>
                    </a:lnTo>
                    <a:lnTo>
                      <a:pt x="13" y="297"/>
                    </a:lnTo>
                    <a:lnTo>
                      <a:pt x="10" y="306"/>
                    </a:lnTo>
                    <a:lnTo>
                      <a:pt x="5" y="315"/>
                    </a:lnTo>
                    <a:lnTo>
                      <a:pt x="5" y="315"/>
                    </a:lnTo>
                    <a:lnTo>
                      <a:pt x="3" y="318"/>
                    </a:lnTo>
                    <a:lnTo>
                      <a:pt x="2" y="320"/>
                    </a:lnTo>
                    <a:lnTo>
                      <a:pt x="0" y="320"/>
                    </a:lnTo>
                    <a:lnTo>
                      <a:pt x="0" y="320"/>
                    </a:lnTo>
                    <a:lnTo>
                      <a:pt x="0" y="302"/>
                    </a:lnTo>
                    <a:lnTo>
                      <a:pt x="0" y="270"/>
                    </a:lnTo>
                    <a:lnTo>
                      <a:pt x="0" y="173"/>
                    </a:lnTo>
                    <a:lnTo>
                      <a:pt x="2" y="71"/>
                    </a:lnTo>
                    <a:lnTo>
                      <a:pt x="5" y="0"/>
                    </a:lnTo>
                    <a:lnTo>
                      <a:pt x="5"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8" name="Google Shape;448;p28"/>
              <p:cNvSpPr/>
              <p:nvPr/>
            </p:nvSpPr>
            <p:spPr>
              <a:xfrm>
                <a:off x="7504126" y="4684727"/>
                <a:ext cx="349251" cy="138113"/>
              </a:xfrm>
              <a:custGeom>
                <a:avLst/>
                <a:gdLst/>
                <a:ahLst/>
                <a:cxnLst/>
                <a:rect l="l" t="t" r="r" b="b"/>
                <a:pathLst>
                  <a:path w="220" h="87" extrusionOk="0">
                    <a:moveTo>
                      <a:pt x="38" y="9"/>
                    </a:moveTo>
                    <a:lnTo>
                      <a:pt x="37" y="9"/>
                    </a:lnTo>
                    <a:lnTo>
                      <a:pt x="37" y="9"/>
                    </a:lnTo>
                    <a:lnTo>
                      <a:pt x="22" y="0"/>
                    </a:lnTo>
                    <a:lnTo>
                      <a:pt x="22" y="0"/>
                    </a:lnTo>
                    <a:lnTo>
                      <a:pt x="20" y="0"/>
                    </a:lnTo>
                    <a:lnTo>
                      <a:pt x="16" y="1"/>
                    </a:lnTo>
                    <a:lnTo>
                      <a:pt x="16" y="1"/>
                    </a:lnTo>
                    <a:lnTo>
                      <a:pt x="12" y="6"/>
                    </a:lnTo>
                    <a:lnTo>
                      <a:pt x="8" y="14"/>
                    </a:lnTo>
                    <a:lnTo>
                      <a:pt x="8" y="14"/>
                    </a:lnTo>
                    <a:lnTo>
                      <a:pt x="8" y="14"/>
                    </a:lnTo>
                    <a:lnTo>
                      <a:pt x="5" y="24"/>
                    </a:lnTo>
                    <a:lnTo>
                      <a:pt x="3" y="34"/>
                    </a:lnTo>
                    <a:lnTo>
                      <a:pt x="3" y="34"/>
                    </a:lnTo>
                    <a:lnTo>
                      <a:pt x="5" y="44"/>
                    </a:lnTo>
                    <a:lnTo>
                      <a:pt x="5" y="44"/>
                    </a:lnTo>
                    <a:lnTo>
                      <a:pt x="2" y="44"/>
                    </a:lnTo>
                    <a:lnTo>
                      <a:pt x="0" y="65"/>
                    </a:lnTo>
                    <a:lnTo>
                      <a:pt x="0" y="65"/>
                    </a:lnTo>
                    <a:lnTo>
                      <a:pt x="1" y="68"/>
                    </a:lnTo>
                    <a:lnTo>
                      <a:pt x="5" y="70"/>
                    </a:lnTo>
                    <a:lnTo>
                      <a:pt x="49" y="75"/>
                    </a:lnTo>
                    <a:lnTo>
                      <a:pt x="49" y="75"/>
                    </a:lnTo>
                    <a:lnTo>
                      <a:pt x="53" y="73"/>
                    </a:lnTo>
                    <a:lnTo>
                      <a:pt x="54" y="71"/>
                    </a:lnTo>
                    <a:lnTo>
                      <a:pt x="54" y="70"/>
                    </a:lnTo>
                    <a:lnTo>
                      <a:pt x="54" y="70"/>
                    </a:lnTo>
                    <a:lnTo>
                      <a:pt x="56" y="67"/>
                    </a:lnTo>
                    <a:lnTo>
                      <a:pt x="57" y="66"/>
                    </a:lnTo>
                    <a:lnTo>
                      <a:pt x="58" y="65"/>
                    </a:lnTo>
                    <a:lnTo>
                      <a:pt x="61" y="65"/>
                    </a:lnTo>
                    <a:lnTo>
                      <a:pt x="120" y="81"/>
                    </a:lnTo>
                    <a:lnTo>
                      <a:pt x="120" y="81"/>
                    </a:lnTo>
                    <a:lnTo>
                      <a:pt x="126" y="83"/>
                    </a:lnTo>
                    <a:lnTo>
                      <a:pt x="134" y="85"/>
                    </a:lnTo>
                    <a:lnTo>
                      <a:pt x="144" y="86"/>
                    </a:lnTo>
                    <a:lnTo>
                      <a:pt x="144" y="86"/>
                    </a:lnTo>
                    <a:lnTo>
                      <a:pt x="156" y="87"/>
                    </a:lnTo>
                    <a:lnTo>
                      <a:pt x="171" y="86"/>
                    </a:lnTo>
                    <a:lnTo>
                      <a:pt x="171" y="86"/>
                    </a:lnTo>
                    <a:lnTo>
                      <a:pt x="182" y="85"/>
                    </a:lnTo>
                    <a:lnTo>
                      <a:pt x="193" y="83"/>
                    </a:lnTo>
                    <a:lnTo>
                      <a:pt x="205" y="80"/>
                    </a:lnTo>
                    <a:lnTo>
                      <a:pt x="217" y="75"/>
                    </a:lnTo>
                    <a:lnTo>
                      <a:pt x="217" y="75"/>
                    </a:lnTo>
                    <a:lnTo>
                      <a:pt x="220" y="73"/>
                    </a:lnTo>
                    <a:lnTo>
                      <a:pt x="220" y="71"/>
                    </a:lnTo>
                    <a:lnTo>
                      <a:pt x="220" y="71"/>
                    </a:lnTo>
                    <a:lnTo>
                      <a:pt x="220" y="68"/>
                    </a:lnTo>
                    <a:lnTo>
                      <a:pt x="217" y="68"/>
                    </a:lnTo>
                    <a:lnTo>
                      <a:pt x="217" y="68"/>
                    </a:lnTo>
                    <a:lnTo>
                      <a:pt x="217" y="68"/>
                    </a:lnTo>
                    <a:lnTo>
                      <a:pt x="217" y="65"/>
                    </a:lnTo>
                    <a:lnTo>
                      <a:pt x="216" y="61"/>
                    </a:lnTo>
                    <a:lnTo>
                      <a:pt x="213" y="57"/>
                    </a:lnTo>
                    <a:lnTo>
                      <a:pt x="213" y="57"/>
                    </a:lnTo>
                    <a:lnTo>
                      <a:pt x="211" y="55"/>
                    </a:lnTo>
                    <a:lnTo>
                      <a:pt x="206" y="52"/>
                    </a:lnTo>
                    <a:lnTo>
                      <a:pt x="201" y="50"/>
                    </a:lnTo>
                    <a:lnTo>
                      <a:pt x="196" y="50"/>
                    </a:lnTo>
                    <a:lnTo>
                      <a:pt x="196" y="50"/>
                    </a:lnTo>
                    <a:lnTo>
                      <a:pt x="185" y="49"/>
                    </a:lnTo>
                    <a:lnTo>
                      <a:pt x="185" y="49"/>
                    </a:lnTo>
                    <a:lnTo>
                      <a:pt x="185" y="49"/>
                    </a:lnTo>
                    <a:lnTo>
                      <a:pt x="152" y="32"/>
                    </a:lnTo>
                    <a:lnTo>
                      <a:pt x="126" y="18"/>
                    </a:lnTo>
                    <a:lnTo>
                      <a:pt x="115" y="10"/>
                    </a:lnTo>
                    <a:lnTo>
                      <a:pt x="105" y="3"/>
                    </a:lnTo>
                    <a:lnTo>
                      <a:pt x="105" y="3"/>
                    </a:lnTo>
                    <a:lnTo>
                      <a:pt x="102" y="1"/>
                    </a:lnTo>
                    <a:lnTo>
                      <a:pt x="99" y="3"/>
                    </a:lnTo>
                    <a:lnTo>
                      <a:pt x="99" y="3"/>
                    </a:lnTo>
                    <a:lnTo>
                      <a:pt x="94" y="8"/>
                    </a:lnTo>
                    <a:lnTo>
                      <a:pt x="87" y="13"/>
                    </a:lnTo>
                    <a:lnTo>
                      <a:pt x="82" y="14"/>
                    </a:lnTo>
                    <a:lnTo>
                      <a:pt x="75" y="15"/>
                    </a:lnTo>
                    <a:lnTo>
                      <a:pt x="69" y="16"/>
                    </a:lnTo>
                    <a:lnTo>
                      <a:pt x="62" y="16"/>
                    </a:lnTo>
                    <a:lnTo>
                      <a:pt x="62" y="16"/>
                    </a:lnTo>
                    <a:lnTo>
                      <a:pt x="57" y="15"/>
                    </a:lnTo>
                    <a:lnTo>
                      <a:pt x="38" y="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28"/>
              <p:cNvSpPr/>
              <p:nvPr/>
            </p:nvSpPr>
            <p:spPr>
              <a:xfrm>
                <a:off x="7504126" y="4684727"/>
                <a:ext cx="349251" cy="138113"/>
              </a:xfrm>
              <a:custGeom>
                <a:avLst/>
                <a:gdLst/>
                <a:ahLst/>
                <a:cxnLst/>
                <a:rect l="l" t="t" r="r" b="b"/>
                <a:pathLst>
                  <a:path w="220" h="87" extrusionOk="0">
                    <a:moveTo>
                      <a:pt x="38" y="9"/>
                    </a:moveTo>
                    <a:lnTo>
                      <a:pt x="37" y="9"/>
                    </a:lnTo>
                    <a:lnTo>
                      <a:pt x="37" y="9"/>
                    </a:lnTo>
                    <a:lnTo>
                      <a:pt x="22" y="0"/>
                    </a:lnTo>
                    <a:lnTo>
                      <a:pt x="22" y="0"/>
                    </a:lnTo>
                    <a:lnTo>
                      <a:pt x="20" y="0"/>
                    </a:lnTo>
                    <a:lnTo>
                      <a:pt x="16" y="1"/>
                    </a:lnTo>
                    <a:lnTo>
                      <a:pt x="16" y="1"/>
                    </a:lnTo>
                    <a:lnTo>
                      <a:pt x="12" y="6"/>
                    </a:lnTo>
                    <a:lnTo>
                      <a:pt x="8" y="14"/>
                    </a:lnTo>
                    <a:lnTo>
                      <a:pt x="8" y="14"/>
                    </a:lnTo>
                    <a:lnTo>
                      <a:pt x="8" y="14"/>
                    </a:lnTo>
                    <a:lnTo>
                      <a:pt x="5" y="24"/>
                    </a:lnTo>
                    <a:lnTo>
                      <a:pt x="3" y="34"/>
                    </a:lnTo>
                    <a:lnTo>
                      <a:pt x="3" y="34"/>
                    </a:lnTo>
                    <a:lnTo>
                      <a:pt x="5" y="44"/>
                    </a:lnTo>
                    <a:lnTo>
                      <a:pt x="5" y="44"/>
                    </a:lnTo>
                    <a:lnTo>
                      <a:pt x="2" y="44"/>
                    </a:lnTo>
                    <a:lnTo>
                      <a:pt x="0" y="65"/>
                    </a:lnTo>
                    <a:lnTo>
                      <a:pt x="0" y="65"/>
                    </a:lnTo>
                    <a:lnTo>
                      <a:pt x="1" y="68"/>
                    </a:lnTo>
                    <a:lnTo>
                      <a:pt x="5" y="70"/>
                    </a:lnTo>
                    <a:lnTo>
                      <a:pt x="49" y="75"/>
                    </a:lnTo>
                    <a:lnTo>
                      <a:pt x="49" y="75"/>
                    </a:lnTo>
                    <a:lnTo>
                      <a:pt x="53" y="73"/>
                    </a:lnTo>
                    <a:lnTo>
                      <a:pt x="54" y="71"/>
                    </a:lnTo>
                    <a:lnTo>
                      <a:pt x="54" y="70"/>
                    </a:lnTo>
                    <a:lnTo>
                      <a:pt x="54" y="70"/>
                    </a:lnTo>
                    <a:lnTo>
                      <a:pt x="56" y="67"/>
                    </a:lnTo>
                    <a:lnTo>
                      <a:pt x="57" y="66"/>
                    </a:lnTo>
                    <a:lnTo>
                      <a:pt x="58" y="65"/>
                    </a:lnTo>
                    <a:lnTo>
                      <a:pt x="61" y="65"/>
                    </a:lnTo>
                    <a:lnTo>
                      <a:pt x="120" y="81"/>
                    </a:lnTo>
                    <a:lnTo>
                      <a:pt x="120" y="81"/>
                    </a:lnTo>
                    <a:lnTo>
                      <a:pt x="126" y="83"/>
                    </a:lnTo>
                    <a:lnTo>
                      <a:pt x="134" y="85"/>
                    </a:lnTo>
                    <a:lnTo>
                      <a:pt x="144" y="86"/>
                    </a:lnTo>
                    <a:lnTo>
                      <a:pt x="144" y="86"/>
                    </a:lnTo>
                    <a:lnTo>
                      <a:pt x="156" y="87"/>
                    </a:lnTo>
                    <a:lnTo>
                      <a:pt x="171" y="86"/>
                    </a:lnTo>
                    <a:lnTo>
                      <a:pt x="171" y="86"/>
                    </a:lnTo>
                    <a:lnTo>
                      <a:pt x="182" y="85"/>
                    </a:lnTo>
                    <a:lnTo>
                      <a:pt x="193" y="83"/>
                    </a:lnTo>
                    <a:lnTo>
                      <a:pt x="205" y="80"/>
                    </a:lnTo>
                    <a:lnTo>
                      <a:pt x="217" y="75"/>
                    </a:lnTo>
                    <a:lnTo>
                      <a:pt x="217" y="75"/>
                    </a:lnTo>
                    <a:lnTo>
                      <a:pt x="220" y="73"/>
                    </a:lnTo>
                    <a:lnTo>
                      <a:pt x="220" y="71"/>
                    </a:lnTo>
                    <a:lnTo>
                      <a:pt x="220" y="71"/>
                    </a:lnTo>
                    <a:lnTo>
                      <a:pt x="220" y="68"/>
                    </a:lnTo>
                    <a:lnTo>
                      <a:pt x="217" y="68"/>
                    </a:lnTo>
                    <a:lnTo>
                      <a:pt x="217" y="68"/>
                    </a:lnTo>
                    <a:lnTo>
                      <a:pt x="217" y="68"/>
                    </a:lnTo>
                    <a:lnTo>
                      <a:pt x="217" y="65"/>
                    </a:lnTo>
                    <a:lnTo>
                      <a:pt x="216" y="61"/>
                    </a:lnTo>
                    <a:lnTo>
                      <a:pt x="213" y="57"/>
                    </a:lnTo>
                    <a:lnTo>
                      <a:pt x="213" y="57"/>
                    </a:lnTo>
                    <a:lnTo>
                      <a:pt x="211" y="55"/>
                    </a:lnTo>
                    <a:lnTo>
                      <a:pt x="206" y="52"/>
                    </a:lnTo>
                    <a:lnTo>
                      <a:pt x="201" y="50"/>
                    </a:lnTo>
                    <a:lnTo>
                      <a:pt x="196" y="50"/>
                    </a:lnTo>
                    <a:lnTo>
                      <a:pt x="196" y="50"/>
                    </a:lnTo>
                    <a:lnTo>
                      <a:pt x="185" y="49"/>
                    </a:lnTo>
                    <a:lnTo>
                      <a:pt x="185" y="49"/>
                    </a:lnTo>
                    <a:lnTo>
                      <a:pt x="185" y="49"/>
                    </a:lnTo>
                    <a:lnTo>
                      <a:pt x="152" y="32"/>
                    </a:lnTo>
                    <a:lnTo>
                      <a:pt x="126" y="18"/>
                    </a:lnTo>
                    <a:lnTo>
                      <a:pt x="115" y="10"/>
                    </a:lnTo>
                    <a:lnTo>
                      <a:pt x="105" y="3"/>
                    </a:lnTo>
                    <a:lnTo>
                      <a:pt x="105" y="3"/>
                    </a:lnTo>
                    <a:lnTo>
                      <a:pt x="102" y="1"/>
                    </a:lnTo>
                    <a:lnTo>
                      <a:pt x="99" y="3"/>
                    </a:lnTo>
                    <a:lnTo>
                      <a:pt x="99" y="3"/>
                    </a:lnTo>
                    <a:lnTo>
                      <a:pt x="94" y="8"/>
                    </a:lnTo>
                    <a:lnTo>
                      <a:pt x="87" y="13"/>
                    </a:lnTo>
                    <a:lnTo>
                      <a:pt x="82" y="14"/>
                    </a:lnTo>
                    <a:lnTo>
                      <a:pt x="75" y="15"/>
                    </a:lnTo>
                    <a:lnTo>
                      <a:pt x="69" y="16"/>
                    </a:lnTo>
                    <a:lnTo>
                      <a:pt x="62" y="16"/>
                    </a:lnTo>
                    <a:lnTo>
                      <a:pt x="62" y="16"/>
                    </a:lnTo>
                    <a:lnTo>
                      <a:pt x="57" y="15"/>
                    </a:lnTo>
                    <a:lnTo>
                      <a:pt x="38" y="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28"/>
              <p:cNvSpPr/>
              <p:nvPr/>
            </p:nvSpPr>
            <p:spPr>
              <a:xfrm>
                <a:off x="7535876" y="4684727"/>
                <a:ext cx="3175" cy="0"/>
              </a:xfrm>
              <a:custGeom>
                <a:avLst/>
                <a:gdLst/>
                <a:ahLst/>
                <a:cxnLst/>
                <a:rect l="l" t="t" r="r" b="b"/>
                <a:pathLst>
                  <a:path w="2" h="120000" extrusionOk="0">
                    <a:moveTo>
                      <a:pt x="0" y="0"/>
                    </a:moveTo>
                    <a:lnTo>
                      <a:pt x="0" y="0"/>
                    </a:lnTo>
                    <a:lnTo>
                      <a:pt x="2" y="0"/>
                    </a:lnTo>
                    <a:lnTo>
                      <a:pt x="2" y="0"/>
                    </a:lnTo>
                    <a:lnTo>
                      <a:pt x="0" y="0"/>
                    </a:lnTo>
                    <a:close/>
                    <a:moveTo>
                      <a:pt x="0" y="0"/>
                    </a:moveTo>
                    <a:lnTo>
                      <a:pt x="0" y="0"/>
                    </a:lnTo>
                    <a:lnTo>
                      <a:pt x="0" y="0"/>
                    </a:lnTo>
                    <a:lnTo>
                      <a:pt x="0" y="0"/>
                    </a:lnTo>
                    <a:lnTo>
                      <a:pt x="0" y="0"/>
                    </a:lnTo>
                    <a:lnTo>
                      <a:pt x="0" y="0"/>
                    </a:lnTo>
                    <a:close/>
                  </a:path>
                </a:pathLst>
              </a:custGeom>
              <a:solidFill>
                <a:srgbClr val="BDBDB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28"/>
              <p:cNvSpPr/>
              <p:nvPr/>
            </p:nvSpPr>
            <p:spPr>
              <a:xfrm>
                <a:off x="7535876" y="4684727"/>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2" name="Google Shape;452;p28"/>
              <p:cNvSpPr/>
              <p:nvPr/>
            </p:nvSpPr>
            <p:spPr>
              <a:xfrm>
                <a:off x="7535876" y="4684727"/>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3" name="Google Shape;453;p28"/>
              <p:cNvSpPr/>
              <p:nvPr/>
            </p:nvSpPr>
            <p:spPr>
              <a:xfrm>
                <a:off x="7570801" y="4700602"/>
                <a:ext cx="23813" cy="7938"/>
              </a:xfrm>
              <a:custGeom>
                <a:avLst/>
                <a:gdLst/>
                <a:ahLst/>
                <a:cxnLst/>
                <a:rect l="l" t="t" r="r" b="b"/>
                <a:pathLst>
                  <a:path w="15" h="5" extrusionOk="0">
                    <a:moveTo>
                      <a:pt x="0" y="0"/>
                    </a:moveTo>
                    <a:lnTo>
                      <a:pt x="15" y="5"/>
                    </a:lnTo>
                    <a:lnTo>
                      <a:pt x="15" y="5"/>
                    </a:lnTo>
                    <a:lnTo>
                      <a:pt x="15" y="5"/>
                    </a:lnTo>
                    <a:lnTo>
                      <a:pt x="1" y="0"/>
                    </a:lnTo>
                    <a:lnTo>
                      <a:pt x="1" y="0"/>
                    </a:lnTo>
                    <a:lnTo>
                      <a:pt x="0" y="0"/>
                    </a:lnTo>
                    <a:close/>
                  </a:path>
                </a:pathLst>
              </a:custGeom>
              <a:solidFill>
                <a:srgbClr val="BBA8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4" name="Google Shape;454;p28"/>
              <p:cNvSpPr/>
              <p:nvPr/>
            </p:nvSpPr>
            <p:spPr>
              <a:xfrm>
                <a:off x="7570801" y="4700602"/>
                <a:ext cx="23813" cy="7938"/>
              </a:xfrm>
              <a:custGeom>
                <a:avLst/>
                <a:gdLst/>
                <a:ahLst/>
                <a:cxnLst/>
                <a:rect l="l" t="t" r="r" b="b"/>
                <a:pathLst>
                  <a:path w="15" h="5" extrusionOk="0">
                    <a:moveTo>
                      <a:pt x="0" y="0"/>
                    </a:moveTo>
                    <a:lnTo>
                      <a:pt x="15" y="5"/>
                    </a:lnTo>
                    <a:lnTo>
                      <a:pt x="15" y="5"/>
                    </a:lnTo>
                    <a:lnTo>
                      <a:pt x="15" y="5"/>
                    </a:lnTo>
                    <a:lnTo>
                      <a:pt x="1" y="0"/>
                    </a:lnTo>
                    <a:lnTo>
                      <a:pt x="1"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5" name="Google Shape;455;p28"/>
              <p:cNvSpPr/>
              <p:nvPr/>
            </p:nvSpPr>
            <p:spPr>
              <a:xfrm>
                <a:off x="7504126" y="4684727"/>
                <a:ext cx="271463" cy="138113"/>
              </a:xfrm>
              <a:custGeom>
                <a:avLst/>
                <a:gdLst/>
                <a:ahLst/>
                <a:cxnLst/>
                <a:rect l="l" t="t" r="r" b="b"/>
                <a:pathLst>
                  <a:path w="171" h="87" extrusionOk="0">
                    <a:moveTo>
                      <a:pt x="20" y="0"/>
                    </a:moveTo>
                    <a:lnTo>
                      <a:pt x="20" y="0"/>
                    </a:lnTo>
                    <a:lnTo>
                      <a:pt x="20" y="0"/>
                    </a:lnTo>
                    <a:lnTo>
                      <a:pt x="20" y="0"/>
                    </a:lnTo>
                    <a:lnTo>
                      <a:pt x="16" y="1"/>
                    </a:lnTo>
                    <a:lnTo>
                      <a:pt x="16" y="1"/>
                    </a:lnTo>
                    <a:lnTo>
                      <a:pt x="16" y="1"/>
                    </a:lnTo>
                    <a:lnTo>
                      <a:pt x="16" y="1"/>
                    </a:lnTo>
                    <a:lnTo>
                      <a:pt x="12" y="6"/>
                    </a:lnTo>
                    <a:lnTo>
                      <a:pt x="8" y="14"/>
                    </a:lnTo>
                    <a:lnTo>
                      <a:pt x="8" y="14"/>
                    </a:lnTo>
                    <a:lnTo>
                      <a:pt x="8" y="14"/>
                    </a:lnTo>
                    <a:lnTo>
                      <a:pt x="3" y="34"/>
                    </a:lnTo>
                    <a:lnTo>
                      <a:pt x="3" y="34"/>
                    </a:lnTo>
                    <a:lnTo>
                      <a:pt x="3" y="34"/>
                    </a:lnTo>
                    <a:lnTo>
                      <a:pt x="5" y="44"/>
                    </a:lnTo>
                    <a:lnTo>
                      <a:pt x="5" y="44"/>
                    </a:lnTo>
                    <a:lnTo>
                      <a:pt x="2" y="44"/>
                    </a:lnTo>
                    <a:lnTo>
                      <a:pt x="0" y="65"/>
                    </a:lnTo>
                    <a:lnTo>
                      <a:pt x="0" y="65"/>
                    </a:lnTo>
                    <a:lnTo>
                      <a:pt x="0" y="66"/>
                    </a:lnTo>
                    <a:lnTo>
                      <a:pt x="0" y="66"/>
                    </a:lnTo>
                    <a:lnTo>
                      <a:pt x="1" y="68"/>
                    </a:lnTo>
                    <a:lnTo>
                      <a:pt x="5" y="70"/>
                    </a:lnTo>
                    <a:lnTo>
                      <a:pt x="49" y="75"/>
                    </a:lnTo>
                    <a:lnTo>
                      <a:pt x="49" y="75"/>
                    </a:lnTo>
                    <a:lnTo>
                      <a:pt x="49" y="75"/>
                    </a:lnTo>
                    <a:lnTo>
                      <a:pt x="49" y="75"/>
                    </a:lnTo>
                    <a:lnTo>
                      <a:pt x="49" y="75"/>
                    </a:lnTo>
                    <a:lnTo>
                      <a:pt x="49" y="75"/>
                    </a:lnTo>
                    <a:lnTo>
                      <a:pt x="49" y="75"/>
                    </a:lnTo>
                    <a:lnTo>
                      <a:pt x="51" y="75"/>
                    </a:lnTo>
                    <a:lnTo>
                      <a:pt x="51" y="75"/>
                    </a:lnTo>
                    <a:lnTo>
                      <a:pt x="53" y="73"/>
                    </a:lnTo>
                    <a:lnTo>
                      <a:pt x="54" y="71"/>
                    </a:lnTo>
                    <a:lnTo>
                      <a:pt x="54" y="70"/>
                    </a:lnTo>
                    <a:lnTo>
                      <a:pt x="54" y="70"/>
                    </a:lnTo>
                    <a:lnTo>
                      <a:pt x="56" y="66"/>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61" y="65"/>
                    </a:lnTo>
                    <a:lnTo>
                      <a:pt x="61" y="65"/>
                    </a:lnTo>
                    <a:lnTo>
                      <a:pt x="61" y="65"/>
                    </a:lnTo>
                    <a:lnTo>
                      <a:pt x="120" y="81"/>
                    </a:lnTo>
                    <a:lnTo>
                      <a:pt x="120" y="81"/>
                    </a:lnTo>
                    <a:lnTo>
                      <a:pt x="126" y="83"/>
                    </a:lnTo>
                    <a:lnTo>
                      <a:pt x="134" y="85"/>
                    </a:lnTo>
                    <a:lnTo>
                      <a:pt x="144" y="86"/>
                    </a:lnTo>
                    <a:lnTo>
                      <a:pt x="144" y="86"/>
                    </a:lnTo>
                    <a:lnTo>
                      <a:pt x="150" y="87"/>
                    </a:lnTo>
                    <a:lnTo>
                      <a:pt x="150" y="87"/>
                    </a:lnTo>
                    <a:lnTo>
                      <a:pt x="157" y="87"/>
                    </a:lnTo>
                    <a:lnTo>
                      <a:pt x="157" y="87"/>
                    </a:lnTo>
                    <a:lnTo>
                      <a:pt x="157" y="87"/>
                    </a:lnTo>
                    <a:lnTo>
                      <a:pt x="157" y="87"/>
                    </a:lnTo>
                    <a:lnTo>
                      <a:pt x="157" y="87"/>
                    </a:lnTo>
                    <a:lnTo>
                      <a:pt x="157" y="87"/>
                    </a:lnTo>
                    <a:lnTo>
                      <a:pt x="162" y="87"/>
                    </a:lnTo>
                    <a:lnTo>
                      <a:pt x="162" y="87"/>
                    </a:lnTo>
                    <a:lnTo>
                      <a:pt x="167" y="87"/>
                    </a:lnTo>
                    <a:lnTo>
                      <a:pt x="167" y="87"/>
                    </a:lnTo>
                    <a:lnTo>
                      <a:pt x="171" y="86"/>
                    </a:lnTo>
                    <a:lnTo>
                      <a:pt x="171" y="86"/>
                    </a:lnTo>
                    <a:lnTo>
                      <a:pt x="141" y="76"/>
                    </a:lnTo>
                    <a:lnTo>
                      <a:pt x="124" y="68"/>
                    </a:lnTo>
                    <a:lnTo>
                      <a:pt x="105" y="60"/>
                    </a:lnTo>
                    <a:lnTo>
                      <a:pt x="88" y="50"/>
                    </a:lnTo>
                    <a:lnTo>
                      <a:pt x="73" y="40"/>
                    </a:lnTo>
                    <a:lnTo>
                      <a:pt x="68" y="34"/>
                    </a:lnTo>
                    <a:lnTo>
                      <a:pt x="63" y="27"/>
                    </a:lnTo>
                    <a:lnTo>
                      <a:pt x="59" y="21"/>
                    </a:lnTo>
                    <a:lnTo>
                      <a:pt x="57" y="15"/>
                    </a:lnTo>
                    <a:lnTo>
                      <a:pt x="57" y="15"/>
                    </a:lnTo>
                    <a:lnTo>
                      <a:pt x="42" y="10"/>
                    </a:lnTo>
                    <a:lnTo>
                      <a:pt x="42" y="10"/>
                    </a:lnTo>
                    <a:lnTo>
                      <a:pt x="38" y="9"/>
                    </a:lnTo>
                    <a:lnTo>
                      <a:pt x="38" y="9"/>
                    </a:lnTo>
                    <a:lnTo>
                      <a:pt x="37" y="9"/>
                    </a:lnTo>
                    <a:lnTo>
                      <a:pt x="37" y="9"/>
                    </a:lnTo>
                    <a:lnTo>
                      <a:pt x="32" y="6"/>
                    </a:lnTo>
                    <a:lnTo>
                      <a:pt x="32" y="6"/>
                    </a:lnTo>
                    <a:lnTo>
                      <a:pt x="22" y="0"/>
                    </a:lnTo>
                    <a:lnTo>
                      <a:pt x="22" y="0"/>
                    </a:lnTo>
                    <a:lnTo>
                      <a:pt x="22" y="0"/>
                    </a:lnTo>
                    <a:lnTo>
                      <a:pt x="22" y="0"/>
                    </a:lnTo>
                    <a:lnTo>
                      <a:pt x="22" y="0"/>
                    </a:lnTo>
                    <a:lnTo>
                      <a:pt x="22" y="0"/>
                    </a:lnTo>
                    <a:lnTo>
                      <a:pt x="20" y="0"/>
                    </a:lnTo>
                    <a:lnTo>
                      <a:pt x="20" y="0"/>
                    </a:lnTo>
                    <a:lnTo>
                      <a:pt x="20" y="0"/>
                    </a:lnTo>
                    <a:close/>
                  </a:path>
                </a:pathLst>
              </a:custGeom>
              <a:solidFill>
                <a:srgbClr val="34343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6" name="Google Shape;456;p28"/>
              <p:cNvSpPr/>
              <p:nvPr/>
            </p:nvSpPr>
            <p:spPr>
              <a:xfrm>
                <a:off x="7504126" y="4684727"/>
                <a:ext cx="271463" cy="138113"/>
              </a:xfrm>
              <a:custGeom>
                <a:avLst/>
                <a:gdLst/>
                <a:ahLst/>
                <a:cxnLst/>
                <a:rect l="l" t="t" r="r" b="b"/>
                <a:pathLst>
                  <a:path w="171" h="87" extrusionOk="0">
                    <a:moveTo>
                      <a:pt x="20" y="0"/>
                    </a:moveTo>
                    <a:lnTo>
                      <a:pt x="20" y="0"/>
                    </a:lnTo>
                    <a:lnTo>
                      <a:pt x="20" y="0"/>
                    </a:lnTo>
                    <a:lnTo>
                      <a:pt x="20" y="0"/>
                    </a:lnTo>
                    <a:lnTo>
                      <a:pt x="16" y="1"/>
                    </a:lnTo>
                    <a:lnTo>
                      <a:pt x="16" y="1"/>
                    </a:lnTo>
                    <a:lnTo>
                      <a:pt x="16" y="1"/>
                    </a:lnTo>
                    <a:lnTo>
                      <a:pt x="16" y="1"/>
                    </a:lnTo>
                    <a:lnTo>
                      <a:pt x="12" y="6"/>
                    </a:lnTo>
                    <a:lnTo>
                      <a:pt x="8" y="14"/>
                    </a:lnTo>
                    <a:lnTo>
                      <a:pt x="8" y="14"/>
                    </a:lnTo>
                    <a:lnTo>
                      <a:pt x="8" y="14"/>
                    </a:lnTo>
                    <a:lnTo>
                      <a:pt x="3" y="34"/>
                    </a:lnTo>
                    <a:lnTo>
                      <a:pt x="3" y="34"/>
                    </a:lnTo>
                    <a:lnTo>
                      <a:pt x="3" y="34"/>
                    </a:lnTo>
                    <a:lnTo>
                      <a:pt x="5" y="44"/>
                    </a:lnTo>
                    <a:lnTo>
                      <a:pt x="5" y="44"/>
                    </a:lnTo>
                    <a:lnTo>
                      <a:pt x="2" y="44"/>
                    </a:lnTo>
                    <a:lnTo>
                      <a:pt x="0" y="65"/>
                    </a:lnTo>
                    <a:lnTo>
                      <a:pt x="0" y="65"/>
                    </a:lnTo>
                    <a:lnTo>
                      <a:pt x="0" y="66"/>
                    </a:lnTo>
                    <a:lnTo>
                      <a:pt x="0" y="66"/>
                    </a:lnTo>
                    <a:lnTo>
                      <a:pt x="1" y="68"/>
                    </a:lnTo>
                    <a:lnTo>
                      <a:pt x="5" y="70"/>
                    </a:lnTo>
                    <a:lnTo>
                      <a:pt x="49" y="75"/>
                    </a:lnTo>
                    <a:lnTo>
                      <a:pt x="49" y="75"/>
                    </a:lnTo>
                    <a:lnTo>
                      <a:pt x="49" y="75"/>
                    </a:lnTo>
                    <a:lnTo>
                      <a:pt x="49" y="75"/>
                    </a:lnTo>
                    <a:lnTo>
                      <a:pt x="49" y="75"/>
                    </a:lnTo>
                    <a:lnTo>
                      <a:pt x="49" y="75"/>
                    </a:lnTo>
                    <a:lnTo>
                      <a:pt x="49" y="75"/>
                    </a:lnTo>
                    <a:lnTo>
                      <a:pt x="51" y="75"/>
                    </a:lnTo>
                    <a:lnTo>
                      <a:pt x="51" y="75"/>
                    </a:lnTo>
                    <a:lnTo>
                      <a:pt x="53" y="73"/>
                    </a:lnTo>
                    <a:lnTo>
                      <a:pt x="54" y="71"/>
                    </a:lnTo>
                    <a:lnTo>
                      <a:pt x="54" y="70"/>
                    </a:lnTo>
                    <a:lnTo>
                      <a:pt x="54" y="70"/>
                    </a:lnTo>
                    <a:lnTo>
                      <a:pt x="56" y="66"/>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59" y="65"/>
                    </a:lnTo>
                    <a:lnTo>
                      <a:pt x="61" y="65"/>
                    </a:lnTo>
                    <a:lnTo>
                      <a:pt x="61" y="65"/>
                    </a:lnTo>
                    <a:lnTo>
                      <a:pt x="61" y="65"/>
                    </a:lnTo>
                    <a:lnTo>
                      <a:pt x="120" y="81"/>
                    </a:lnTo>
                    <a:lnTo>
                      <a:pt x="120" y="81"/>
                    </a:lnTo>
                    <a:lnTo>
                      <a:pt x="126" y="83"/>
                    </a:lnTo>
                    <a:lnTo>
                      <a:pt x="134" y="85"/>
                    </a:lnTo>
                    <a:lnTo>
                      <a:pt x="144" y="86"/>
                    </a:lnTo>
                    <a:lnTo>
                      <a:pt x="144" y="86"/>
                    </a:lnTo>
                    <a:lnTo>
                      <a:pt x="150" y="87"/>
                    </a:lnTo>
                    <a:lnTo>
                      <a:pt x="150" y="87"/>
                    </a:lnTo>
                    <a:lnTo>
                      <a:pt x="157" y="87"/>
                    </a:lnTo>
                    <a:lnTo>
                      <a:pt x="157" y="87"/>
                    </a:lnTo>
                    <a:lnTo>
                      <a:pt x="157" y="87"/>
                    </a:lnTo>
                    <a:lnTo>
                      <a:pt x="157" y="87"/>
                    </a:lnTo>
                    <a:lnTo>
                      <a:pt x="157" y="87"/>
                    </a:lnTo>
                    <a:lnTo>
                      <a:pt x="157" y="87"/>
                    </a:lnTo>
                    <a:lnTo>
                      <a:pt x="162" y="87"/>
                    </a:lnTo>
                    <a:lnTo>
                      <a:pt x="162" y="87"/>
                    </a:lnTo>
                    <a:lnTo>
                      <a:pt x="167" y="87"/>
                    </a:lnTo>
                    <a:lnTo>
                      <a:pt x="167" y="87"/>
                    </a:lnTo>
                    <a:lnTo>
                      <a:pt x="171" y="86"/>
                    </a:lnTo>
                    <a:lnTo>
                      <a:pt x="171" y="86"/>
                    </a:lnTo>
                    <a:lnTo>
                      <a:pt x="141" y="76"/>
                    </a:lnTo>
                    <a:lnTo>
                      <a:pt x="124" y="68"/>
                    </a:lnTo>
                    <a:lnTo>
                      <a:pt x="105" y="60"/>
                    </a:lnTo>
                    <a:lnTo>
                      <a:pt x="88" y="50"/>
                    </a:lnTo>
                    <a:lnTo>
                      <a:pt x="73" y="40"/>
                    </a:lnTo>
                    <a:lnTo>
                      <a:pt x="68" y="34"/>
                    </a:lnTo>
                    <a:lnTo>
                      <a:pt x="63" y="27"/>
                    </a:lnTo>
                    <a:lnTo>
                      <a:pt x="59" y="21"/>
                    </a:lnTo>
                    <a:lnTo>
                      <a:pt x="57" y="15"/>
                    </a:lnTo>
                    <a:lnTo>
                      <a:pt x="57" y="15"/>
                    </a:lnTo>
                    <a:lnTo>
                      <a:pt x="42" y="10"/>
                    </a:lnTo>
                    <a:lnTo>
                      <a:pt x="42" y="10"/>
                    </a:lnTo>
                    <a:lnTo>
                      <a:pt x="38" y="9"/>
                    </a:lnTo>
                    <a:lnTo>
                      <a:pt x="38" y="9"/>
                    </a:lnTo>
                    <a:lnTo>
                      <a:pt x="37" y="9"/>
                    </a:lnTo>
                    <a:lnTo>
                      <a:pt x="37" y="9"/>
                    </a:lnTo>
                    <a:lnTo>
                      <a:pt x="32" y="6"/>
                    </a:lnTo>
                    <a:lnTo>
                      <a:pt x="32" y="6"/>
                    </a:lnTo>
                    <a:lnTo>
                      <a:pt x="22" y="0"/>
                    </a:lnTo>
                    <a:lnTo>
                      <a:pt x="22" y="0"/>
                    </a:lnTo>
                    <a:lnTo>
                      <a:pt x="22" y="0"/>
                    </a:lnTo>
                    <a:lnTo>
                      <a:pt x="22" y="0"/>
                    </a:lnTo>
                    <a:lnTo>
                      <a:pt x="22" y="0"/>
                    </a:lnTo>
                    <a:lnTo>
                      <a:pt x="22" y="0"/>
                    </a:lnTo>
                    <a:lnTo>
                      <a:pt x="20" y="0"/>
                    </a:lnTo>
                    <a:lnTo>
                      <a:pt x="20" y="0"/>
                    </a:lnTo>
                    <a:lnTo>
                      <a:pt x="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7" name="Google Shape;457;p28"/>
              <p:cNvSpPr/>
              <p:nvPr/>
            </p:nvSpPr>
            <p:spPr>
              <a:xfrm>
                <a:off x="7291401" y="4627577"/>
                <a:ext cx="355601" cy="217488"/>
              </a:xfrm>
              <a:custGeom>
                <a:avLst/>
                <a:gdLst/>
                <a:ahLst/>
                <a:cxnLst/>
                <a:rect l="l" t="t" r="r" b="b"/>
                <a:pathLst>
                  <a:path w="224" h="137" extrusionOk="0">
                    <a:moveTo>
                      <a:pt x="195" y="99"/>
                    </a:moveTo>
                    <a:lnTo>
                      <a:pt x="195" y="99"/>
                    </a:lnTo>
                    <a:lnTo>
                      <a:pt x="206" y="102"/>
                    </a:lnTo>
                    <a:lnTo>
                      <a:pt x="206" y="102"/>
                    </a:lnTo>
                    <a:lnTo>
                      <a:pt x="211" y="104"/>
                    </a:lnTo>
                    <a:lnTo>
                      <a:pt x="216" y="108"/>
                    </a:lnTo>
                    <a:lnTo>
                      <a:pt x="219" y="112"/>
                    </a:lnTo>
                    <a:lnTo>
                      <a:pt x="222" y="116"/>
                    </a:lnTo>
                    <a:lnTo>
                      <a:pt x="222" y="116"/>
                    </a:lnTo>
                    <a:lnTo>
                      <a:pt x="223" y="121"/>
                    </a:lnTo>
                    <a:lnTo>
                      <a:pt x="223" y="124"/>
                    </a:lnTo>
                    <a:lnTo>
                      <a:pt x="222" y="128"/>
                    </a:lnTo>
                    <a:lnTo>
                      <a:pt x="222" y="129"/>
                    </a:lnTo>
                    <a:lnTo>
                      <a:pt x="224" y="129"/>
                    </a:lnTo>
                    <a:lnTo>
                      <a:pt x="224" y="129"/>
                    </a:lnTo>
                    <a:lnTo>
                      <a:pt x="224" y="132"/>
                    </a:lnTo>
                    <a:lnTo>
                      <a:pt x="224" y="133"/>
                    </a:lnTo>
                    <a:lnTo>
                      <a:pt x="222" y="134"/>
                    </a:lnTo>
                    <a:lnTo>
                      <a:pt x="221" y="135"/>
                    </a:lnTo>
                    <a:lnTo>
                      <a:pt x="221" y="135"/>
                    </a:lnTo>
                    <a:lnTo>
                      <a:pt x="208" y="135"/>
                    </a:lnTo>
                    <a:lnTo>
                      <a:pt x="196" y="137"/>
                    </a:lnTo>
                    <a:lnTo>
                      <a:pt x="175" y="134"/>
                    </a:lnTo>
                    <a:lnTo>
                      <a:pt x="156" y="131"/>
                    </a:lnTo>
                    <a:lnTo>
                      <a:pt x="142" y="126"/>
                    </a:lnTo>
                    <a:lnTo>
                      <a:pt x="142" y="126"/>
                    </a:lnTo>
                    <a:lnTo>
                      <a:pt x="132" y="122"/>
                    </a:lnTo>
                    <a:lnTo>
                      <a:pt x="125" y="117"/>
                    </a:lnTo>
                    <a:lnTo>
                      <a:pt x="119" y="113"/>
                    </a:lnTo>
                    <a:lnTo>
                      <a:pt x="62" y="80"/>
                    </a:lnTo>
                    <a:lnTo>
                      <a:pt x="62" y="80"/>
                    </a:lnTo>
                    <a:lnTo>
                      <a:pt x="60" y="78"/>
                    </a:lnTo>
                    <a:lnTo>
                      <a:pt x="58" y="78"/>
                    </a:lnTo>
                    <a:lnTo>
                      <a:pt x="57" y="80"/>
                    </a:lnTo>
                    <a:lnTo>
                      <a:pt x="55" y="82"/>
                    </a:lnTo>
                    <a:lnTo>
                      <a:pt x="54" y="83"/>
                    </a:lnTo>
                    <a:lnTo>
                      <a:pt x="54" y="83"/>
                    </a:lnTo>
                    <a:lnTo>
                      <a:pt x="53" y="85"/>
                    </a:lnTo>
                    <a:lnTo>
                      <a:pt x="52" y="86"/>
                    </a:lnTo>
                    <a:lnTo>
                      <a:pt x="51" y="86"/>
                    </a:lnTo>
                    <a:lnTo>
                      <a:pt x="48" y="86"/>
                    </a:lnTo>
                    <a:lnTo>
                      <a:pt x="3" y="68"/>
                    </a:lnTo>
                    <a:lnTo>
                      <a:pt x="3" y="68"/>
                    </a:lnTo>
                    <a:lnTo>
                      <a:pt x="1" y="67"/>
                    </a:lnTo>
                    <a:lnTo>
                      <a:pt x="1" y="66"/>
                    </a:lnTo>
                    <a:lnTo>
                      <a:pt x="0" y="63"/>
                    </a:lnTo>
                    <a:lnTo>
                      <a:pt x="0" y="62"/>
                    </a:lnTo>
                    <a:lnTo>
                      <a:pt x="8" y="40"/>
                    </a:lnTo>
                    <a:lnTo>
                      <a:pt x="11" y="41"/>
                    </a:lnTo>
                    <a:lnTo>
                      <a:pt x="11" y="41"/>
                    </a:lnTo>
                    <a:lnTo>
                      <a:pt x="11" y="41"/>
                    </a:lnTo>
                    <a:lnTo>
                      <a:pt x="12" y="32"/>
                    </a:lnTo>
                    <a:lnTo>
                      <a:pt x="15" y="26"/>
                    </a:lnTo>
                    <a:lnTo>
                      <a:pt x="17" y="20"/>
                    </a:lnTo>
                    <a:lnTo>
                      <a:pt x="21" y="15"/>
                    </a:lnTo>
                    <a:lnTo>
                      <a:pt x="28" y="6"/>
                    </a:lnTo>
                    <a:lnTo>
                      <a:pt x="36" y="1"/>
                    </a:lnTo>
                    <a:lnTo>
                      <a:pt x="36" y="1"/>
                    </a:lnTo>
                    <a:lnTo>
                      <a:pt x="38" y="0"/>
                    </a:lnTo>
                    <a:lnTo>
                      <a:pt x="42" y="1"/>
                    </a:lnTo>
                    <a:lnTo>
                      <a:pt x="42" y="1"/>
                    </a:lnTo>
                    <a:lnTo>
                      <a:pt x="51" y="11"/>
                    </a:lnTo>
                    <a:lnTo>
                      <a:pt x="60" y="19"/>
                    </a:lnTo>
                    <a:lnTo>
                      <a:pt x="69" y="25"/>
                    </a:lnTo>
                    <a:lnTo>
                      <a:pt x="78" y="30"/>
                    </a:lnTo>
                    <a:lnTo>
                      <a:pt x="78" y="30"/>
                    </a:lnTo>
                    <a:lnTo>
                      <a:pt x="85" y="31"/>
                    </a:lnTo>
                    <a:lnTo>
                      <a:pt x="93" y="32"/>
                    </a:lnTo>
                    <a:lnTo>
                      <a:pt x="99" y="32"/>
                    </a:lnTo>
                    <a:lnTo>
                      <a:pt x="104" y="32"/>
                    </a:lnTo>
                    <a:lnTo>
                      <a:pt x="114" y="30"/>
                    </a:lnTo>
                    <a:lnTo>
                      <a:pt x="120" y="26"/>
                    </a:lnTo>
                    <a:lnTo>
                      <a:pt x="120" y="26"/>
                    </a:lnTo>
                    <a:lnTo>
                      <a:pt x="124" y="26"/>
                    </a:lnTo>
                    <a:lnTo>
                      <a:pt x="126" y="29"/>
                    </a:lnTo>
                    <a:lnTo>
                      <a:pt x="126" y="29"/>
                    </a:lnTo>
                    <a:lnTo>
                      <a:pt x="134" y="39"/>
                    </a:lnTo>
                    <a:lnTo>
                      <a:pt x="144" y="50"/>
                    </a:lnTo>
                    <a:lnTo>
                      <a:pt x="166" y="73"/>
                    </a:lnTo>
                    <a:lnTo>
                      <a:pt x="195" y="99"/>
                    </a:lnTo>
                    <a:lnTo>
                      <a:pt x="195" y="99"/>
                    </a:lnTo>
                    <a:lnTo>
                      <a:pt x="195" y="99"/>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8" name="Google Shape;458;p28"/>
              <p:cNvSpPr/>
              <p:nvPr/>
            </p:nvSpPr>
            <p:spPr>
              <a:xfrm>
                <a:off x="7002475" y="2443170"/>
                <a:ext cx="1271590" cy="1117604"/>
              </a:xfrm>
              <a:custGeom>
                <a:avLst/>
                <a:gdLst/>
                <a:ahLst/>
                <a:cxnLst/>
                <a:rect l="l" t="t" r="r" b="b"/>
                <a:pathLst>
                  <a:path w="801" h="704" extrusionOk="0">
                    <a:moveTo>
                      <a:pt x="789" y="261"/>
                    </a:moveTo>
                    <a:lnTo>
                      <a:pt x="789" y="261"/>
                    </a:lnTo>
                    <a:lnTo>
                      <a:pt x="770" y="240"/>
                    </a:lnTo>
                    <a:lnTo>
                      <a:pt x="753" y="219"/>
                    </a:lnTo>
                    <a:lnTo>
                      <a:pt x="737" y="198"/>
                    </a:lnTo>
                    <a:lnTo>
                      <a:pt x="721" y="176"/>
                    </a:lnTo>
                    <a:lnTo>
                      <a:pt x="692" y="134"/>
                    </a:lnTo>
                    <a:lnTo>
                      <a:pt x="677" y="114"/>
                    </a:lnTo>
                    <a:lnTo>
                      <a:pt x="662" y="96"/>
                    </a:lnTo>
                    <a:lnTo>
                      <a:pt x="647" y="77"/>
                    </a:lnTo>
                    <a:lnTo>
                      <a:pt x="631" y="61"/>
                    </a:lnTo>
                    <a:lnTo>
                      <a:pt x="614" y="46"/>
                    </a:lnTo>
                    <a:lnTo>
                      <a:pt x="594" y="32"/>
                    </a:lnTo>
                    <a:lnTo>
                      <a:pt x="573" y="21"/>
                    </a:lnTo>
                    <a:lnTo>
                      <a:pt x="562" y="16"/>
                    </a:lnTo>
                    <a:lnTo>
                      <a:pt x="550" y="12"/>
                    </a:lnTo>
                    <a:lnTo>
                      <a:pt x="538" y="9"/>
                    </a:lnTo>
                    <a:lnTo>
                      <a:pt x="524" y="5"/>
                    </a:lnTo>
                    <a:lnTo>
                      <a:pt x="511" y="3"/>
                    </a:lnTo>
                    <a:lnTo>
                      <a:pt x="497" y="1"/>
                    </a:lnTo>
                    <a:lnTo>
                      <a:pt x="497" y="1"/>
                    </a:lnTo>
                    <a:lnTo>
                      <a:pt x="490" y="1"/>
                    </a:lnTo>
                    <a:lnTo>
                      <a:pt x="481" y="1"/>
                    </a:lnTo>
                    <a:lnTo>
                      <a:pt x="473" y="4"/>
                    </a:lnTo>
                    <a:lnTo>
                      <a:pt x="467" y="6"/>
                    </a:lnTo>
                    <a:lnTo>
                      <a:pt x="460" y="10"/>
                    </a:lnTo>
                    <a:lnTo>
                      <a:pt x="454" y="14"/>
                    </a:lnTo>
                    <a:lnTo>
                      <a:pt x="449" y="19"/>
                    </a:lnTo>
                    <a:lnTo>
                      <a:pt x="444" y="25"/>
                    </a:lnTo>
                    <a:lnTo>
                      <a:pt x="444" y="25"/>
                    </a:lnTo>
                    <a:lnTo>
                      <a:pt x="432" y="40"/>
                    </a:lnTo>
                    <a:lnTo>
                      <a:pt x="423" y="55"/>
                    </a:lnTo>
                    <a:lnTo>
                      <a:pt x="411" y="73"/>
                    </a:lnTo>
                    <a:lnTo>
                      <a:pt x="411" y="73"/>
                    </a:lnTo>
                    <a:lnTo>
                      <a:pt x="383" y="42"/>
                    </a:lnTo>
                    <a:lnTo>
                      <a:pt x="363" y="19"/>
                    </a:lnTo>
                    <a:lnTo>
                      <a:pt x="357" y="9"/>
                    </a:lnTo>
                    <a:lnTo>
                      <a:pt x="353" y="3"/>
                    </a:lnTo>
                    <a:lnTo>
                      <a:pt x="353" y="3"/>
                    </a:lnTo>
                    <a:lnTo>
                      <a:pt x="353" y="3"/>
                    </a:lnTo>
                    <a:lnTo>
                      <a:pt x="352" y="0"/>
                    </a:lnTo>
                    <a:lnTo>
                      <a:pt x="352" y="0"/>
                    </a:lnTo>
                    <a:lnTo>
                      <a:pt x="352" y="0"/>
                    </a:lnTo>
                    <a:lnTo>
                      <a:pt x="326" y="1"/>
                    </a:lnTo>
                    <a:lnTo>
                      <a:pt x="301" y="5"/>
                    </a:lnTo>
                    <a:lnTo>
                      <a:pt x="278" y="10"/>
                    </a:lnTo>
                    <a:lnTo>
                      <a:pt x="259" y="17"/>
                    </a:lnTo>
                    <a:lnTo>
                      <a:pt x="240" y="26"/>
                    </a:lnTo>
                    <a:lnTo>
                      <a:pt x="223" y="36"/>
                    </a:lnTo>
                    <a:lnTo>
                      <a:pt x="206" y="48"/>
                    </a:lnTo>
                    <a:lnTo>
                      <a:pt x="193" y="62"/>
                    </a:lnTo>
                    <a:lnTo>
                      <a:pt x="178" y="77"/>
                    </a:lnTo>
                    <a:lnTo>
                      <a:pt x="165" y="93"/>
                    </a:lnTo>
                    <a:lnTo>
                      <a:pt x="152" y="111"/>
                    </a:lnTo>
                    <a:lnTo>
                      <a:pt x="139" y="128"/>
                    </a:lnTo>
                    <a:lnTo>
                      <a:pt x="113" y="168"/>
                    </a:lnTo>
                    <a:lnTo>
                      <a:pt x="85" y="210"/>
                    </a:lnTo>
                    <a:lnTo>
                      <a:pt x="85" y="210"/>
                    </a:lnTo>
                    <a:lnTo>
                      <a:pt x="75" y="222"/>
                    </a:lnTo>
                    <a:lnTo>
                      <a:pt x="62" y="237"/>
                    </a:lnTo>
                    <a:lnTo>
                      <a:pt x="34" y="270"/>
                    </a:lnTo>
                    <a:lnTo>
                      <a:pt x="20" y="287"/>
                    </a:lnTo>
                    <a:lnTo>
                      <a:pt x="10" y="304"/>
                    </a:lnTo>
                    <a:lnTo>
                      <a:pt x="5" y="313"/>
                    </a:lnTo>
                    <a:lnTo>
                      <a:pt x="3" y="322"/>
                    </a:lnTo>
                    <a:lnTo>
                      <a:pt x="2" y="329"/>
                    </a:lnTo>
                    <a:lnTo>
                      <a:pt x="0" y="337"/>
                    </a:lnTo>
                    <a:lnTo>
                      <a:pt x="0" y="337"/>
                    </a:lnTo>
                    <a:lnTo>
                      <a:pt x="2" y="345"/>
                    </a:lnTo>
                    <a:lnTo>
                      <a:pt x="4" y="354"/>
                    </a:lnTo>
                    <a:lnTo>
                      <a:pt x="8" y="361"/>
                    </a:lnTo>
                    <a:lnTo>
                      <a:pt x="13" y="368"/>
                    </a:lnTo>
                    <a:lnTo>
                      <a:pt x="18" y="374"/>
                    </a:lnTo>
                    <a:lnTo>
                      <a:pt x="24" y="379"/>
                    </a:lnTo>
                    <a:lnTo>
                      <a:pt x="39" y="390"/>
                    </a:lnTo>
                    <a:lnTo>
                      <a:pt x="54" y="399"/>
                    </a:lnTo>
                    <a:lnTo>
                      <a:pt x="71" y="406"/>
                    </a:lnTo>
                    <a:lnTo>
                      <a:pt x="86" y="414"/>
                    </a:lnTo>
                    <a:lnTo>
                      <a:pt x="101" y="421"/>
                    </a:lnTo>
                    <a:lnTo>
                      <a:pt x="101" y="421"/>
                    </a:lnTo>
                    <a:lnTo>
                      <a:pt x="101" y="421"/>
                    </a:lnTo>
                    <a:lnTo>
                      <a:pt x="137" y="441"/>
                    </a:lnTo>
                    <a:lnTo>
                      <a:pt x="137" y="442"/>
                    </a:lnTo>
                    <a:lnTo>
                      <a:pt x="137" y="442"/>
                    </a:lnTo>
                    <a:lnTo>
                      <a:pt x="146" y="447"/>
                    </a:lnTo>
                    <a:lnTo>
                      <a:pt x="147" y="447"/>
                    </a:lnTo>
                    <a:lnTo>
                      <a:pt x="147" y="447"/>
                    </a:lnTo>
                    <a:lnTo>
                      <a:pt x="152" y="452"/>
                    </a:lnTo>
                    <a:lnTo>
                      <a:pt x="156" y="458"/>
                    </a:lnTo>
                    <a:lnTo>
                      <a:pt x="157" y="465"/>
                    </a:lnTo>
                    <a:lnTo>
                      <a:pt x="157" y="472"/>
                    </a:lnTo>
                    <a:lnTo>
                      <a:pt x="157" y="473"/>
                    </a:lnTo>
                    <a:lnTo>
                      <a:pt x="157" y="473"/>
                    </a:lnTo>
                    <a:lnTo>
                      <a:pt x="154" y="514"/>
                    </a:lnTo>
                    <a:lnTo>
                      <a:pt x="152" y="571"/>
                    </a:lnTo>
                    <a:lnTo>
                      <a:pt x="151" y="602"/>
                    </a:lnTo>
                    <a:lnTo>
                      <a:pt x="152" y="630"/>
                    </a:lnTo>
                    <a:lnTo>
                      <a:pt x="154" y="642"/>
                    </a:lnTo>
                    <a:lnTo>
                      <a:pt x="156" y="653"/>
                    </a:lnTo>
                    <a:lnTo>
                      <a:pt x="159" y="662"/>
                    </a:lnTo>
                    <a:lnTo>
                      <a:pt x="162" y="669"/>
                    </a:lnTo>
                    <a:lnTo>
                      <a:pt x="162" y="669"/>
                    </a:lnTo>
                    <a:lnTo>
                      <a:pt x="169" y="678"/>
                    </a:lnTo>
                    <a:lnTo>
                      <a:pt x="178" y="686"/>
                    </a:lnTo>
                    <a:lnTo>
                      <a:pt x="189" y="692"/>
                    </a:lnTo>
                    <a:lnTo>
                      <a:pt x="200" y="696"/>
                    </a:lnTo>
                    <a:lnTo>
                      <a:pt x="214" y="698"/>
                    </a:lnTo>
                    <a:lnTo>
                      <a:pt x="228" y="700"/>
                    </a:lnTo>
                    <a:lnTo>
                      <a:pt x="241" y="702"/>
                    </a:lnTo>
                    <a:lnTo>
                      <a:pt x="256" y="702"/>
                    </a:lnTo>
                    <a:lnTo>
                      <a:pt x="286" y="700"/>
                    </a:lnTo>
                    <a:lnTo>
                      <a:pt x="316" y="698"/>
                    </a:lnTo>
                    <a:lnTo>
                      <a:pt x="342" y="696"/>
                    </a:lnTo>
                    <a:lnTo>
                      <a:pt x="364" y="694"/>
                    </a:lnTo>
                    <a:lnTo>
                      <a:pt x="364" y="694"/>
                    </a:lnTo>
                    <a:lnTo>
                      <a:pt x="395" y="696"/>
                    </a:lnTo>
                    <a:lnTo>
                      <a:pt x="442" y="699"/>
                    </a:lnTo>
                    <a:lnTo>
                      <a:pt x="442" y="699"/>
                    </a:lnTo>
                    <a:lnTo>
                      <a:pt x="502" y="703"/>
                    </a:lnTo>
                    <a:lnTo>
                      <a:pt x="532" y="703"/>
                    </a:lnTo>
                    <a:lnTo>
                      <a:pt x="562" y="704"/>
                    </a:lnTo>
                    <a:lnTo>
                      <a:pt x="588" y="703"/>
                    </a:lnTo>
                    <a:lnTo>
                      <a:pt x="610" y="700"/>
                    </a:lnTo>
                    <a:lnTo>
                      <a:pt x="619" y="698"/>
                    </a:lnTo>
                    <a:lnTo>
                      <a:pt x="627" y="696"/>
                    </a:lnTo>
                    <a:lnTo>
                      <a:pt x="634" y="693"/>
                    </a:lnTo>
                    <a:lnTo>
                      <a:pt x="637" y="689"/>
                    </a:lnTo>
                    <a:lnTo>
                      <a:pt x="637" y="689"/>
                    </a:lnTo>
                    <a:lnTo>
                      <a:pt x="644" y="681"/>
                    </a:lnTo>
                    <a:lnTo>
                      <a:pt x="649" y="669"/>
                    </a:lnTo>
                    <a:lnTo>
                      <a:pt x="652" y="657"/>
                    </a:lnTo>
                    <a:lnTo>
                      <a:pt x="655" y="643"/>
                    </a:lnTo>
                    <a:lnTo>
                      <a:pt x="656" y="628"/>
                    </a:lnTo>
                    <a:lnTo>
                      <a:pt x="656" y="612"/>
                    </a:lnTo>
                    <a:lnTo>
                      <a:pt x="655" y="579"/>
                    </a:lnTo>
                    <a:lnTo>
                      <a:pt x="652" y="544"/>
                    </a:lnTo>
                    <a:lnTo>
                      <a:pt x="649" y="512"/>
                    </a:lnTo>
                    <a:lnTo>
                      <a:pt x="645" y="482"/>
                    </a:lnTo>
                    <a:lnTo>
                      <a:pt x="645" y="457"/>
                    </a:lnTo>
                    <a:lnTo>
                      <a:pt x="645" y="457"/>
                    </a:lnTo>
                    <a:lnTo>
                      <a:pt x="650" y="448"/>
                    </a:lnTo>
                    <a:lnTo>
                      <a:pt x="658" y="438"/>
                    </a:lnTo>
                    <a:lnTo>
                      <a:pt x="670" y="429"/>
                    </a:lnTo>
                    <a:lnTo>
                      <a:pt x="683" y="417"/>
                    </a:lnTo>
                    <a:lnTo>
                      <a:pt x="714" y="392"/>
                    </a:lnTo>
                    <a:lnTo>
                      <a:pt x="747" y="368"/>
                    </a:lnTo>
                    <a:lnTo>
                      <a:pt x="762" y="354"/>
                    </a:lnTo>
                    <a:lnTo>
                      <a:pt x="775" y="340"/>
                    </a:lnTo>
                    <a:lnTo>
                      <a:pt x="786" y="327"/>
                    </a:lnTo>
                    <a:lnTo>
                      <a:pt x="795" y="313"/>
                    </a:lnTo>
                    <a:lnTo>
                      <a:pt x="798" y="307"/>
                    </a:lnTo>
                    <a:lnTo>
                      <a:pt x="800" y="301"/>
                    </a:lnTo>
                    <a:lnTo>
                      <a:pt x="801" y="293"/>
                    </a:lnTo>
                    <a:lnTo>
                      <a:pt x="801" y="287"/>
                    </a:lnTo>
                    <a:lnTo>
                      <a:pt x="800" y="281"/>
                    </a:lnTo>
                    <a:lnTo>
                      <a:pt x="798" y="273"/>
                    </a:lnTo>
                    <a:lnTo>
                      <a:pt x="794" y="267"/>
                    </a:lnTo>
                    <a:lnTo>
                      <a:pt x="789" y="261"/>
                    </a:lnTo>
                    <a:close/>
                    <a:moveTo>
                      <a:pt x="134" y="338"/>
                    </a:moveTo>
                    <a:lnTo>
                      <a:pt x="134" y="338"/>
                    </a:lnTo>
                    <a:lnTo>
                      <a:pt x="141" y="330"/>
                    </a:lnTo>
                    <a:lnTo>
                      <a:pt x="148" y="323"/>
                    </a:lnTo>
                    <a:lnTo>
                      <a:pt x="162" y="311"/>
                    </a:lnTo>
                    <a:lnTo>
                      <a:pt x="162" y="358"/>
                    </a:lnTo>
                    <a:lnTo>
                      <a:pt x="162" y="358"/>
                    </a:lnTo>
                    <a:lnTo>
                      <a:pt x="134" y="338"/>
                    </a:lnTo>
                    <a:close/>
                    <a:moveTo>
                      <a:pt x="634" y="349"/>
                    </a:moveTo>
                    <a:lnTo>
                      <a:pt x="634" y="349"/>
                    </a:lnTo>
                    <a:lnTo>
                      <a:pt x="634" y="349"/>
                    </a:lnTo>
                    <a:lnTo>
                      <a:pt x="631" y="277"/>
                    </a:lnTo>
                    <a:lnTo>
                      <a:pt x="631" y="277"/>
                    </a:lnTo>
                    <a:lnTo>
                      <a:pt x="635" y="276"/>
                    </a:lnTo>
                    <a:lnTo>
                      <a:pt x="635" y="276"/>
                    </a:lnTo>
                    <a:lnTo>
                      <a:pt x="665" y="302"/>
                    </a:lnTo>
                    <a:lnTo>
                      <a:pt x="665" y="302"/>
                    </a:lnTo>
                    <a:lnTo>
                      <a:pt x="658" y="314"/>
                    </a:lnTo>
                    <a:lnTo>
                      <a:pt x="651" y="327"/>
                    </a:lnTo>
                    <a:lnTo>
                      <a:pt x="642" y="338"/>
                    </a:lnTo>
                    <a:lnTo>
                      <a:pt x="634" y="349"/>
                    </a:lnTo>
                    <a:close/>
                    <a:moveTo>
                      <a:pt x="472" y="0"/>
                    </a:moveTo>
                    <a:lnTo>
                      <a:pt x="472" y="0"/>
                    </a:lnTo>
                    <a:lnTo>
                      <a:pt x="473" y="1"/>
                    </a:lnTo>
                    <a:lnTo>
                      <a:pt x="473" y="0"/>
                    </a:lnTo>
                    <a:lnTo>
                      <a:pt x="476" y="0"/>
                    </a:lnTo>
                    <a:lnTo>
                      <a:pt x="472"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9" name="Google Shape;459;p28"/>
              <p:cNvSpPr/>
              <p:nvPr/>
            </p:nvSpPr>
            <p:spPr>
              <a:xfrm>
                <a:off x="7002475" y="2443170"/>
                <a:ext cx="1271590" cy="1117604"/>
              </a:xfrm>
              <a:custGeom>
                <a:avLst/>
                <a:gdLst/>
                <a:ahLst/>
                <a:cxnLst/>
                <a:rect l="l" t="t" r="r" b="b"/>
                <a:pathLst>
                  <a:path w="801" h="704" extrusionOk="0">
                    <a:moveTo>
                      <a:pt x="789" y="261"/>
                    </a:moveTo>
                    <a:lnTo>
                      <a:pt x="789" y="261"/>
                    </a:lnTo>
                    <a:lnTo>
                      <a:pt x="770" y="240"/>
                    </a:lnTo>
                    <a:lnTo>
                      <a:pt x="753" y="219"/>
                    </a:lnTo>
                    <a:lnTo>
                      <a:pt x="737" y="198"/>
                    </a:lnTo>
                    <a:lnTo>
                      <a:pt x="721" y="176"/>
                    </a:lnTo>
                    <a:lnTo>
                      <a:pt x="692" y="134"/>
                    </a:lnTo>
                    <a:lnTo>
                      <a:pt x="677" y="114"/>
                    </a:lnTo>
                    <a:lnTo>
                      <a:pt x="662" y="96"/>
                    </a:lnTo>
                    <a:lnTo>
                      <a:pt x="647" y="77"/>
                    </a:lnTo>
                    <a:lnTo>
                      <a:pt x="631" y="61"/>
                    </a:lnTo>
                    <a:lnTo>
                      <a:pt x="614" y="46"/>
                    </a:lnTo>
                    <a:lnTo>
                      <a:pt x="594" y="32"/>
                    </a:lnTo>
                    <a:lnTo>
                      <a:pt x="573" y="21"/>
                    </a:lnTo>
                    <a:lnTo>
                      <a:pt x="562" y="16"/>
                    </a:lnTo>
                    <a:lnTo>
                      <a:pt x="550" y="12"/>
                    </a:lnTo>
                    <a:lnTo>
                      <a:pt x="538" y="9"/>
                    </a:lnTo>
                    <a:lnTo>
                      <a:pt x="524" y="5"/>
                    </a:lnTo>
                    <a:lnTo>
                      <a:pt x="511" y="3"/>
                    </a:lnTo>
                    <a:lnTo>
                      <a:pt x="497" y="1"/>
                    </a:lnTo>
                    <a:lnTo>
                      <a:pt x="497" y="1"/>
                    </a:lnTo>
                    <a:lnTo>
                      <a:pt x="490" y="1"/>
                    </a:lnTo>
                    <a:lnTo>
                      <a:pt x="481" y="1"/>
                    </a:lnTo>
                    <a:lnTo>
                      <a:pt x="473" y="4"/>
                    </a:lnTo>
                    <a:lnTo>
                      <a:pt x="467" y="6"/>
                    </a:lnTo>
                    <a:lnTo>
                      <a:pt x="460" y="10"/>
                    </a:lnTo>
                    <a:lnTo>
                      <a:pt x="454" y="14"/>
                    </a:lnTo>
                    <a:lnTo>
                      <a:pt x="449" y="19"/>
                    </a:lnTo>
                    <a:lnTo>
                      <a:pt x="444" y="25"/>
                    </a:lnTo>
                    <a:lnTo>
                      <a:pt x="444" y="25"/>
                    </a:lnTo>
                    <a:lnTo>
                      <a:pt x="432" y="40"/>
                    </a:lnTo>
                    <a:lnTo>
                      <a:pt x="423" y="55"/>
                    </a:lnTo>
                    <a:lnTo>
                      <a:pt x="411" y="73"/>
                    </a:lnTo>
                    <a:lnTo>
                      <a:pt x="411" y="73"/>
                    </a:lnTo>
                    <a:lnTo>
                      <a:pt x="383" y="42"/>
                    </a:lnTo>
                    <a:lnTo>
                      <a:pt x="363" y="19"/>
                    </a:lnTo>
                    <a:lnTo>
                      <a:pt x="357" y="9"/>
                    </a:lnTo>
                    <a:lnTo>
                      <a:pt x="353" y="3"/>
                    </a:lnTo>
                    <a:lnTo>
                      <a:pt x="353" y="3"/>
                    </a:lnTo>
                    <a:lnTo>
                      <a:pt x="353" y="3"/>
                    </a:lnTo>
                    <a:lnTo>
                      <a:pt x="352" y="0"/>
                    </a:lnTo>
                    <a:lnTo>
                      <a:pt x="352" y="0"/>
                    </a:lnTo>
                    <a:lnTo>
                      <a:pt x="352" y="0"/>
                    </a:lnTo>
                    <a:lnTo>
                      <a:pt x="326" y="1"/>
                    </a:lnTo>
                    <a:lnTo>
                      <a:pt x="301" y="5"/>
                    </a:lnTo>
                    <a:lnTo>
                      <a:pt x="278" y="10"/>
                    </a:lnTo>
                    <a:lnTo>
                      <a:pt x="259" y="17"/>
                    </a:lnTo>
                    <a:lnTo>
                      <a:pt x="240" y="26"/>
                    </a:lnTo>
                    <a:lnTo>
                      <a:pt x="223" y="36"/>
                    </a:lnTo>
                    <a:lnTo>
                      <a:pt x="206" y="48"/>
                    </a:lnTo>
                    <a:lnTo>
                      <a:pt x="193" y="62"/>
                    </a:lnTo>
                    <a:lnTo>
                      <a:pt x="178" y="77"/>
                    </a:lnTo>
                    <a:lnTo>
                      <a:pt x="165" y="93"/>
                    </a:lnTo>
                    <a:lnTo>
                      <a:pt x="152" y="111"/>
                    </a:lnTo>
                    <a:lnTo>
                      <a:pt x="139" y="128"/>
                    </a:lnTo>
                    <a:lnTo>
                      <a:pt x="113" y="168"/>
                    </a:lnTo>
                    <a:lnTo>
                      <a:pt x="85" y="210"/>
                    </a:lnTo>
                    <a:lnTo>
                      <a:pt x="85" y="210"/>
                    </a:lnTo>
                    <a:lnTo>
                      <a:pt x="75" y="222"/>
                    </a:lnTo>
                    <a:lnTo>
                      <a:pt x="62" y="237"/>
                    </a:lnTo>
                    <a:lnTo>
                      <a:pt x="34" y="270"/>
                    </a:lnTo>
                    <a:lnTo>
                      <a:pt x="20" y="287"/>
                    </a:lnTo>
                    <a:lnTo>
                      <a:pt x="10" y="304"/>
                    </a:lnTo>
                    <a:lnTo>
                      <a:pt x="5" y="313"/>
                    </a:lnTo>
                    <a:lnTo>
                      <a:pt x="3" y="322"/>
                    </a:lnTo>
                    <a:lnTo>
                      <a:pt x="2" y="329"/>
                    </a:lnTo>
                    <a:lnTo>
                      <a:pt x="0" y="337"/>
                    </a:lnTo>
                    <a:lnTo>
                      <a:pt x="0" y="337"/>
                    </a:lnTo>
                    <a:lnTo>
                      <a:pt x="2" y="345"/>
                    </a:lnTo>
                    <a:lnTo>
                      <a:pt x="4" y="354"/>
                    </a:lnTo>
                    <a:lnTo>
                      <a:pt x="8" y="361"/>
                    </a:lnTo>
                    <a:lnTo>
                      <a:pt x="13" y="368"/>
                    </a:lnTo>
                    <a:lnTo>
                      <a:pt x="18" y="374"/>
                    </a:lnTo>
                    <a:lnTo>
                      <a:pt x="24" y="379"/>
                    </a:lnTo>
                    <a:lnTo>
                      <a:pt x="39" y="390"/>
                    </a:lnTo>
                    <a:lnTo>
                      <a:pt x="54" y="399"/>
                    </a:lnTo>
                    <a:lnTo>
                      <a:pt x="71" y="406"/>
                    </a:lnTo>
                    <a:lnTo>
                      <a:pt x="86" y="414"/>
                    </a:lnTo>
                    <a:lnTo>
                      <a:pt x="101" y="421"/>
                    </a:lnTo>
                    <a:lnTo>
                      <a:pt x="101" y="421"/>
                    </a:lnTo>
                    <a:lnTo>
                      <a:pt x="101" y="421"/>
                    </a:lnTo>
                    <a:lnTo>
                      <a:pt x="137" y="441"/>
                    </a:lnTo>
                    <a:lnTo>
                      <a:pt x="137" y="442"/>
                    </a:lnTo>
                    <a:lnTo>
                      <a:pt x="137" y="442"/>
                    </a:lnTo>
                    <a:lnTo>
                      <a:pt x="146" y="447"/>
                    </a:lnTo>
                    <a:lnTo>
                      <a:pt x="147" y="447"/>
                    </a:lnTo>
                    <a:lnTo>
                      <a:pt x="147" y="447"/>
                    </a:lnTo>
                    <a:lnTo>
                      <a:pt x="152" y="452"/>
                    </a:lnTo>
                    <a:lnTo>
                      <a:pt x="156" y="458"/>
                    </a:lnTo>
                    <a:lnTo>
                      <a:pt x="157" y="465"/>
                    </a:lnTo>
                    <a:lnTo>
                      <a:pt x="157" y="472"/>
                    </a:lnTo>
                    <a:lnTo>
                      <a:pt x="157" y="473"/>
                    </a:lnTo>
                    <a:lnTo>
                      <a:pt x="157" y="473"/>
                    </a:lnTo>
                    <a:lnTo>
                      <a:pt x="154" y="514"/>
                    </a:lnTo>
                    <a:lnTo>
                      <a:pt x="152" y="571"/>
                    </a:lnTo>
                    <a:lnTo>
                      <a:pt x="151" y="602"/>
                    </a:lnTo>
                    <a:lnTo>
                      <a:pt x="152" y="630"/>
                    </a:lnTo>
                    <a:lnTo>
                      <a:pt x="154" y="642"/>
                    </a:lnTo>
                    <a:lnTo>
                      <a:pt x="156" y="653"/>
                    </a:lnTo>
                    <a:lnTo>
                      <a:pt x="159" y="662"/>
                    </a:lnTo>
                    <a:lnTo>
                      <a:pt x="162" y="669"/>
                    </a:lnTo>
                    <a:lnTo>
                      <a:pt x="162" y="669"/>
                    </a:lnTo>
                    <a:lnTo>
                      <a:pt x="169" y="678"/>
                    </a:lnTo>
                    <a:lnTo>
                      <a:pt x="178" y="686"/>
                    </a:lnTo>
                    <a:lnTo>
                      <a:pt x="189" y="692"/>
                    </a:lnTo>
                    <a:lnTo>
                      <a:pt x="200" y="696"/>
                    </a:lnTo>
                    <a:lnTo>
                      <a:pt x="214" y="698"/>
                    </a:lnTo>
                    <a:lnTo>
                      <a:pt x="228" y="700"/>
                    </a:lnTo>
                    <a:lnTo>
                      <a:pt x="241" y="702"/>
                    </a:lnTo>
                    <a:lnTo>
                      <a:pt x="256" y="702"/>
                    </a:lnTo>
                    <a:lnTo>
                      <a:pt x="286" y="700"/>
                    </a:lnTo>
                    <a:lnTo>
                      <a:pt x="316" y="698"/>
                    </a:lnTo>
                    <a:lnTo>
                      <a:pt x="342" y="696"/>
                    </a:lnTo>
                    <a:lnTo>
                      <a:pt x="364" y="694"/>
                    </a:lnTo>
                    <a:lnTo>
                      <a:pt x="364" y="694"/>
                    </a:lnTo>
                    <a:lnTo>
                      <a:pt x="395" y="696"/>
                    </a:lnTo>
                    <a:lnTo>
                      <a:pt x="442" y="699"/>
                    </a:lnTo>
                    <a:lnTo>
                      <a:pt x="442" y="699"/>
                    </a:lnTo>
                    <a:lnTo>
                      <a:pt x="502" y="703"/>
                    </a:lnTo>
                    <a:lnTo>
                      <a:pt x="532" y="703"/>
                    </a:lnTo>
                    <a:lnTo>
                      <a:pt x="562" y="704"/>
                    </a:lnTo>
                    <a:lnTo>
                      <a:pt x="588" y="703"/>
                    </a:lnTo>
                    <a:lnTo>
                      <a:pt x="610" y="700"/>
                    </a:lnTo>
                    <a:lnTo>
                      <a:pt x="619" y="698"/>
                    </a:lnTo>
                    <a:lnTo>
                      <a:pt x="627" y="696"/>
                    </a:lnTo>
                    <a:lnTo>
                      <a:pt x="634" y="693"/>
                    </a:lnTo>
                    <a:lnTo>
                      <a:pt x="637" y="689"/>
                    </a:lnTo>
                    <a:lnTo>
                      <a:pt x="637" y="689"/>
                    </a:lnTo>
                    <a:lnTo>
                      <a:pt x="644" y="681"/>
                    </a:lnTo>
                    <a:lnTo>
                      <a:pt x="649" y="669"/>
                    </a:lnTo>
                    <a:lnTo>
                      <a:pt x="652" y="657"/>
                    </a:lnTo>
                    <a:lnTo>
                      <a:pt x="655" y="643"/>
                    </a:lnTo>
                    <a:lnTo>
                      <a:pt x="656" y="628"/>
                    </a:lnTo>
                    <a:lnTo>
                      <a:pt x="656" y="612"/>
                    </a:lnTo>
                    <a:lnTo>
                      <a:pt x="655" y="579"/>
                    </a:lnTo>
                    <a:lnTo>
                      <a:pt x="652" y="544"/>
                    </a:lnTo>
                    <a:lnTo>
                      <a:pt x="649" y="512"/>
                    </a:lnTo>
                    <a:lnTo>
                      <a:pt x="645" y="482"/>
                    </a:lnTo>
                    <a:lnTo>
                      <a:pt x="645" y="457"/>
                    </a:lnTo>
                    <a:lnTo>
                      <a:pt x="645" y="457"/>
                    </a:lnTo>
                    <a:lnTo>
                      <a:pt x="650" y="448"/>
                    </a:lnTo>
                    <a:lnTo>
                      <a:pt x="658" y="438"/>
                    </a:lnTo>
                    <a:lnTo>
                      <a:pt x="670" y="429"/>
                    </a:lnTo>
                    <a:lnTo>
                      <a:pt x="683" y="417"/>
                    </a:lnTo>
                    <a:lnTo>
                      <a:pt x="714" y="392"/>
                    </a:lnTo>
                    <a:lnTo>
                      <a:pt x="747" y="368"/>
                    </a:lnTo>
                    <a:lnTo>
                      <a:pt x="762" y="354"/>
                    </a:lnTo>
                    <a:lnTo>
                      <a:pt x="775" y="340"/>
                    </a:lnTo>
                    <a:lnTo>
                      <a:pt x="786" y="327"/>
                    </a:lnTo>
                    <a:lnTo>
                      <a:pt x="795" y="313"/>
                    </a:lnTo>
                    <a:lnTo>
                      <a:pt x="798" y="307"/>
                    </a:lnTo>
                    <a:lnTo>
                      <a:pt x="800" y="301"/>
                    </a:lnTo>
                    <a:lnTo>
                      <a:pt x="801" y="293"/>
                    </a:lnTo>
                    <a:lnTo>
                      <a:pt x="801" y="287"/>
                    </a:lnTo>
                    <a:lnTo>
                      <a:pt x="800" y="281"/>
                    </a:lnTo>
                    <a:lnTo>
                      <a:pt x="798" y="273"/>
                    </a:lnTo>
                    <a:lnTo>
                      <a:pt x="794" y="267"/>
                    </a:lnTo>
                    <a:lnTo>
                      <a:pt x="789" y="26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0" name="Google Shape;460;p28"/>
              <p:cNvSpPr/>
              <p:nvPr/>
            </p:nvSpPr>
            <p:spPr>
              <a:xfrm>
                <a:off x="7215201" y="2936884"/>
                <a:ext cx="44450" cy="74613"/>
              </a:xfrm>
              <a:custGeom>
                <a:avLst/>
                <a:gdLst/>
                <a:ahLst/>
                <a:cxnLst/>
                <a:rect l="l" t="t" r="r" b="b"/>
                <a:pathLst>
                  <a:path w="28" h="47" extrusionOk="0">
                    <a:moveTo>
                      <a:pt x="0" y="27"/>
                    </a:moveTo>
                    <a:lnTo>
                      <a:pt x="0" y="27"/>
                    </a:lnTo>
                    <a:lnTo>
                      <a:pt x="7" y="19"/>
                    </a:lnTo>
                    <a:lnTo>
                      <a:pt x="14" y="12"/>
                    </a:lnTo>
                    <a:lnTo>
                      <a:pt x="28" y="0"/>
                    </a:lnTo>
                    <a:lnTo>
                      <a:pt x="28" y="47"/>
                    </a:lnTo>
                    <a:lnTo>
                      <a:pt x="28" y="47"/>
                    </a:lnTo>
                    <a:lnTo>
                      <a:pt x="0" y="2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1" name="Google Shape;461;p28"/>
              <p:cNvSpPr/>
              <p:nvPr/>
            </p:nvSpPr>
            <p:spPr>
              <a:xfrm>
                <a:off x="8004190" y="2881321"/>
                <a:ext cx="53975" cy="115888"/>
              </a:xfrm>
              <a:custGeom>
                <a:avLst/>
                <a:gdLst/>
                <a:ahLst/>
                <a:cxnLst/>
                <a:rect l="l" t="t" r="r" b="b"/>
                <a:pathLst>
                  <a:path w="34" h="73" extrusionOk="0">
                    <a:moveTo>
                      <a:pt x="3" y="73"/>
                    </a:moveTo>
                    <a:lnTo>
                      <a:pt x="3" y="73"/>
                    </a:lnTo>
                    <a:lnTo>
                      <a:pt x="3" y="73"/>
                    </a:lnTo>
                    <a:lnTo>
                      <a:pt x="0" y="1"/>
                    </a:lnTo>
                    <a:lnTo>
                      <a:pt x="0" y="1"/>
                    </a:lnTo>
                    <a:lnTo>
                      <a:pt x="4" y="0"/>
                    </a:lnTo>
                    <a:lnTo>
                      <a:pt x="4" y="0"/>
                    </a:lnTo>
                    <a:lnTo>
                      <a:pt x="34" y="26"/>
                    </a:lnTo>
                    <a:lnTo>
                      <a:pt x="34" y="26"/>
                    </a:lnTo>
                    <a:lnTo>
                      <a:pt x="27" y="38"/>
                    </a:lnTo>
                    <a:lnTo>
                      <a:pt x="20" y="51"/>
                    </a:lnTo>
                    <a:lnTo>
                      <a:pt x="11" y="62"/>
                    </a:lnTo>
                    <a:lnTo>
                      <a:pt x="3" y="73"/>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2" name="Google Shape;462;p28"/>
              <p:cNvSpPr/>
              <p:nvPr/>
            </p:nvSpPr>
            <p:spPr>
              <a:xfrm>
                <a:off x="7751777" y="2443170"/>
                <a:ext cx="6350" cy="1588"/>
              </a:xfrm>
              <a:custGeom>
                <a:avLst/>
                <a:gdLst/>
                <a:ahLst/>
                <a:cxnLst/>
                <a:rect l="l" t="t" r="r" b="b"/>
                <a:pathLst>
                  <a:path w="4" h="1" extrusionOk="0">
                    <a:moveTo>
                      <a:pt x="0" y="0"/>
                    </a:moveTo>
                    <a:lnTo>
                      <a:pt x="0" y="0"/>
                    </a:lnTo>
                    <a:lnTo>
                      <a:pt x="1" y="1"/>
                    </a:lnTo>
                    <a:lnTo>
                      <a:pt x="1" y="0"/>
                    </a:lnTo>
                    <a:lnTo>
                      <a:pt x="4"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3" name="Google Shape;463;p28"/>
              <p:cNvSpPr/>
              <p:nvPr/>
            </p:nvSpPr>
            <p:spPr>
              <a:xfrm>
                <a:off x="7466026" y="1962156"/>
                <a:ext cx="349251" cy="309563"/>
              </a:xfrm>
              <a:custGeom>
                <a:avLst/>
                <a:gdLst/>
                <a:ahLst/>
                <a:cxnLst/>
                <a:rect l="l" t="t" r="r" b="b"/>
                <a:pathLst>
                  <a:path w="220" h="195" extrusionOk="0">
                    <a:moveTo>
                      <a:pt x="220" y="130"/>
                    </a:moveTo>
                    <a:lnTo>
                      <a:pt x="220" y="130"/>
                    </a:lnTo>
                    <a:lnTo>
                      <a:pt x="217" y="148"/>
                    </a:lnTo>
                    <a:lnTo>
                      <a:pt x="214" y="164"/>
                    </a:lnTo>
                    <a:lnTo>
                      <a:pt x="204" y="195"/>
                    </a:lnTo>
                    <a:lnTo>
                      <a:pt x="204" y="195"/>
                    </a:lnTo>
                    <a:lnTo>
                      <a:pt x="204" y="171"/>
                    </a:lnTo>
                    <a:lnTo>
                      <a:pt x="203" y="158"/>
                    </a:lnTo>
                    <a:lnTo>
                      <a:pt x="201" y="143"/>
                    </a:lnTo>
                    <a:lnTo>
                      <a:pt x="199" y="129"/>
                    </a:lnTo>
                    <a:lnTo>
                      <a:pt x="196" y="117"/>
                    </a:lnTo>
                    <a:lnTo>
                      <a:pt x="191" y="106"/>
                    </a:lnTo>
                    <a:lnTo>
                      <a:pt x="188" y="101"/>
                    </a:lnTo>
                    <a:lnTo>
                      <a:pt x="184" y="97"/>
                    </a:lnTo>
                    <a:lnTo>
                      <a:pt x="184" y="97"/>
                    </a:lnTo>
                    <a:lnTo>
                      <a:pt x="175" y="91"/>
                    </a:lnTo>
                    <a:lnTo>
                      <a:pt x="167" y="86"/>
                    </a:lnTo>
                    <a:lnTo>
                      <a:pt x="155" y="83"/>
                    </a:lnTo>
                    <a:lnTo>
                      <a:pt x="144" y="81"/>
                    </a:lnTo>
                    <a:lnTo>
                      <a:pt x="133" y="81"/>
                    </a:lnTo>
                    <a:lnTo>
                      <a:pt x="122" y="81"/>
                    </a:lnTo>
                    <a:lnTo>
                      <a:pt x="102" y="81"/>
                    </a:lnTo>
                    <a:lnTo>
                      <a:pt x="102" y="81"/>
                    </a:lnTo>
                    <a:lnTo>
                      <a:pt x="81" y="83"/>
                    </a:lnTo>
                    <a:lnTo>
                      <a:pt x="70" y="84"/>
                    </a:lnTo>
                    <a:lnTo>
                      <a:pt x="60" y="88"/>
                    </a:lnTo>
                    <a:lnTo>
                      <a:pt x="51" y="92"/>
                    </a:lnTo>
                    <a:lnTo>
                      <a:pt x="42" y="98"/>
                    </a:lnTo>
                    <a:lnTo>
                      <a:pt x="36" y="106"/>
                    </a:lnTo>
                    <a:lnTo>
                      <a:pt x="34" y="109"/>
                    </a:lnTo>
                    <a:lnTo>
                      <a:pt x="31" y="114"/>
                    </a:lnTo>
                    <a:lnTo>
                      <a:pt x="31" y="114"/>
                    </a:lnTo>
                    <a:lnTo>
                      <a:pt x="29" y="124"/>
                    </a:lnTo>
                    <a:lnTo>
                      <a:pt x="27" y="134"/>
                    </a:lnTo>
                    <a:lnTo>
                      <a:pt x="26" y="155"/>
                    </a:lnTo>
                    <a:lnTo>
                      <a:pt x="26" y="175"/>
                    </a:lnTo>
                    <a:lnTo>
                      <a:pt x="25" y="195"/>
                    </a:lnTo>
                    <a:lnTo>
                      <a:pt x="10" y="150"/>
                    </a:lnTo>
                    <a:lnTo>
                      <a:pt x="10" y="149"/>
                    </a:lnTo>
                    <a:lnTo>
                      <a:pt x="9" y="149"/>
                    </a:lnTo>
                    <a:lnTo>
                      <a:pt x="9" y="149"/>
                    </a:lnTo>
                    <a:lnTo>
                      <a:pt x="9" y="149"/>
                    </a:lnTo>
                    <a:lnTo>
                      <a:pt x="9" y="149"/>
                    </a:lnTo>
                    <a:lnTo>
                      <a:pt x="9" y="149"/>
                    </a:lnTo>
                    <a:lnTo>
                      <a:pt x="5" y="142"/>
                    </a:lnTo>
                    <a:lnTo>
                      <a:pt x="3" y="134"/>
                    </a:lnTo>
                    <a:lnTo>
                      <a:pt x="1" y="125"/>
                    </a:lnTo>
                    <a:lnTo>
                      <a:pt x="0" y="116"/>
                    </a:lnTo>
                    <a:lnTo>
                      <a:pt x="1" y="107"/>
                    </a:lnTo>
                    <a:lnTo>
                      <a:pt x="3" y="97"/>
                    </a:lnTo>
                    <a:lnTo>
                      <a:pt x="4" y="87"/>
                    </a:lnTo>
                    <a:lnTo>
                      <a:pt x="8" y="77"/>
                    </a:lnTo>
                    <a:lnTo>
                      <a:pt x="11" y="68"/>
                    </a:lnTo>
                    <a:lnTo>
                      <a:pt x="16" y="60"/>
                    </a:lnTo>
                    <a:lnTo>
                      <a:pt x="21" y="52"/>
                    </a:lnTo>
                    <a:lnTo>
                      <a:pt x="27" y="46"/>
                    </a:lnTo>
                    <a:lnTo>
                      <a:pt x="34" y="40"/>
                    </a:lnTo>
                    <a:lnTo>
                      <a:pt x="41" y="36"/>
                    </a:lnTo>
                    <a:lnTo>
                      <a:pt x="50" y="35"/>
                    </a:lnTo>
                    <a:lnTo>
                      <a:pt x="57" y="34"/>
                    </a:lnTo>
                    <a:lnTo>
                      <a:pt x="57" y="34"/>
                    </a:lnTo>
                    <a:lnTo>
                      <a:pt x="60" y="27"/>
                    </a:lnTo>
                    <a:lnTo>
                      <a:pt x="62" y="21"/>
                    </a:lnTo>
                    <a:lnTo>
                      <a:pt x="66" y="15"/>
                    </a:lnTo>
                    <a:lnTo>
                      <a:pt x="71" y="11"/>
                    </a:lnTo>
                    <a:lnTo>
                      <a:pt x="77" y="7"/>
                    </a:lnTo>
                    <a:lnTo>
                      <a:pt x="83" y="5"/>
                    </a:lnTo>
                    <a:lnTo>
                      <a:pt x="91" y="2"/>
                    </a:lnTo>
                    <a:lnTo>
                      <a:pt x="98" y="1"/>
                    </a:lnTo>
                    <a:lnTo>
                      <a:pt x="113" y="0"/>
                    </a:lnTo>
                    <a:lnTo>
                      <a:pt x="129" y="1"/>
                    </a:lnTo>
                    <a:lnTo>
                      <a:pt x="143" y="4"/>
                    </a:lnTo>
                    <a:lnTo>
                      <a:pt x="155" y="7"/>
                    </a:lnTo>
                    <a:lnTo>
                      <a:pt x="155" y="7"/>
                    </a:lnTo>
                    <a:lnTo>
                      <a:pt x="165" y="11"/>
                    </a:lnTo>
                    <a:lnTo>
                      <a:pt x="174" y="16"/>
                    </a:lnTo>
                    <a:lnTo>
                      <a:pt x="181" y="21"/>
                    </a:lnTo>
                    <a:lnTo>
                      <a:pt x="189" y="27"/>
                    </a:lnTo>
                    <a:lnTo>
                      <a:pt x="195" y="34"/>
                    </a:lnTo>
                    <a:lnTo>
                      <a:pt x="200" y="41"/>
                    </a:lnTo>
                    <a:lnTo>
                      <a:pt x="205" y="48"/>
                    </a:lnTo>
                    <a:lnTo>
                      <a:pt x="209" y="56"/>
                    </a:lnTo>
                    <a:lnTo>
                      <a:pt x="215" y="73"/>
                    </a:lnTo>
                    <a:lnTo>
                      <a:pt x="219" y="92"/>
                    </a:lnTo>
                    <a:lnTo>
                      <a:pt x="220" y="111"/>
                    </a:lnTo>
                    <a:lnTo>
                      <a:pt x="220" y="130"/>
                    </a:lnTo>
                    <a:lnTo>
                      <a:pt x="220" y="13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4" name="Google Shape;464;p28"/>
              <p:cNvSpPr/>
              <p:nvPr/>
            </p:nvSpPr>
            <p:spPr>
              <a:xfrm>
                <a:off x="7462851" y="2090744"/>
                <a:ext cx="368301" cy="482601"/>
              </a:xfrm>
              <a:custGeom>
                <a:avLst/>
                <a:gdLst/>
                <a:ahLst/>
                <a:cxnLst/>
                <a:rect l="l" t="t" r="r" b="b"/>
                <a:pathLst>
                  <a:path w="232" h="304" extrusionOk="0">
                    <a:moveTo>
                      <a:pt x="231" y="99"/>
                    </a:moveTo>
                    <a:lnTo>
                      <a:pt x="231" y="99"/>
                    </a:lnTo>
                    <a:lnTo>
                      <a:pt x="228" y="108"/>
                    </a:lnTo>
                    <a:lnTo>
                      <a:pt x="224" y="115"/>
                    </a:lnTo>
                    <a:lnTo>
                      <a:pt x="222" y="120"/>
                    </a:lnTo>
                    <a:lnTo>
                      <a:pt x="218" y="124"/>
                    </a:lnTo>
                    <a:lnTo>
                      <a:pt x="214" y="126"/>
                    </a:lnTo>
                    <a:lnTo>
                      <a:pt x="212" y="128"/>
                    </a:lnTo>
                    <a:lnTo>
                      <a:pt x="207" y="129"/>
                    </a:lnTo>
                    <a:lnTo>
                      <a:pt x="207" y="129"/>
                    </a:lnTo>
                    <a:lnTo>
                      <a:pt x="206" y="136"/>
                    </a:lnTo>
                    <a:lnTo>
                      <a:pt x="203" y="145"/>
                    </a:lnTo>
                    <a:lnTo>
                      <a:pt x="201" y="152"/>
                    </a:lnTo>
                    <a:lnTo>
                      <a:pt x="196" y="161"/>
                    </a:lnTo>
                    <a:lnTo>
                      <a:pt x="186" y="176"/>
                    </a:lnTo>
                    <a:lnTo>
                      <a:pt x="175" y="189"/>
                    </a:lnTo>
                    <a:lnTo>
                      <a:pt x="176" y="223"/>
                    </a:lnTo>
                    <a:lnTo>
                      <a:pt x="176" y="223"/>
                    </a:lnTo>
                    <a:lnTo>
                      <a:pt x="178" y="223"/>
                    </a:lnTo>
                    <a:lnTo>
                      <a:pt x="181" y="223"/>
                    </a:lnTo>
                    <a:lnTo>
                      <a:pt x="183" y="225"/>
                    </a:lnTo>
                    <a:lnTo>
                      <a:pt x="183" y="227"/>
                    </a:lnTo>
                    <a:lnTo>
                      <a:pt x="183" y="231"/>
                    </a:lnTo>
                    <a:lnTo>
                      <a:pt x="182" y="237"/>
                    </a:lnTo>
                    <a:lnTo>
                      <a:pt x="175" y="248"/>
                    </a:lnTo>
                    <a:lnTo>
                      <a:pt x="170" y="256"/>
                    </a:lnTo>
                    <a:lnTo>
                      <a:pt x="170" y="256"/>
                    </a:lnTo>
                    <a:lnTo>
                      <a:pt x="161" y="268"/>
                    </a:lnTo>
                    <a:lnTo>
                      <a:pt x="150" y="282"/>
                    </a:lnTo>
                    <a:lnTo>
                      <a:pt x="139" y="295"/>
                    </a:lnTo>
                    <a:lnTo>
                      <a:pt x="133" y="300"/>
                    </a:lnTo>
                    <a:lnTo>
                      <a:pt x="126" y="303"/>
                    </a:lnTo>
                    <a:lnTo>
                      <a:pt x="126" y="303"/>
                    </a:lnTo>
                    <a:lnTo>
                      <a:pt x="121" y="304"/>
                    </a:lnTo>
                    <a:lnTo>
                      <a:pt x="118" y="303"/>
                    </a:lnTo>
                    <a:lnTo>
                      <a:pt x="114" y="302"/>
                    </a:lnTo>
                    <a:lnTo>
                      <a:pt x="110" y="298"/>
                    </a:lnTo>
                    <a:lnTo>
                      <a:pt x="104" y="290"/>
                    </a:lnTo>
                    <a:lnTo>
                      <a:pt x="97" y="280"/>
                    </a:lnTo>
                    <a:lnTo>
                      <a:pt x="97" y="280"/>
                    </a:lnTo>
                    <a:lnTo>
                      <a:pt x="77" y="254"/>
                    </a:lnTo>
                    <a:lnTo>
                      <a:pt x="68" y="242"/>
                    </a:lnTo>
                    <a:lnTo>
                      <a:pt x="59" y="228"/>
                    </a:lnTo>
                    <a:lnTo>
                      <a:pt x="61" y="190"/>
                    </a:lnTo>
                    <a:lnTo>
                      <a:pt x="61" y="190"/>
                    </a:lnTo>
                    <a:lnTo>
                      <a:pt x="53" y="184"/>
                    </a:lnTo>
                    <a:lnTo>
                      <a:pt x="47" y="177"/>
                    </a:lnTo>
                    <a:lnTo>
                      <a:pt x="42" y="170"/>
                    </a:lnTo>
                    <a:lnTo>
                      <a:pt x="38" y="162"/>
                    </a:lnTo>
                    <a:lnTo>
                      <a:pt x="31" y="145"/>
                    </a:lnTo>
                    <a:lnTo>
                      <a:pt x="26" y="129"/>
                    </a:lnTo>
                    <a:lnTo>
                      <a:pt x="26" y="129"/>
                    </a:lnTo>
                    <a:lnTo>
                      <a:pt x="21" y="128"/>
                    </a:lnTo>
                    <a:lnTo>
                      <a:pt x="17" y="126"/>
                    </a:lnTo>
                    <a:lnTo>
                      <a:pt x="13" y="124"/>
                    </a:lnTo>
                    <a:lnTo>
                      <a:pt x="10" y="120"/>
                    </a:lnTo>
                    <a:lnTo>
                      <a:pt x="5" y="112"/>
                    </a:lnTo>
                    <a:lnTo>
                      <a:pt x="1" y="100"/>
                    </a:lnTo>
                    <a:lnTo>
                      <a:pt x="0" y="89"/>
                    </a:lnTo>
                    <a:lnTo>
                      <a:pt x="0" y="79"/>
                    </a:lnTo>
                    <a:lnTo>
                      <a:pt x="2" y="75"/>
                    </a:lnTo>
                    <a:lnTo>
                      <a:pt x="5" y="72"/>
                    </a:lnTo>
                    <a:lnTo>
                      <a:pt x="7" y="69"/>
                    </a:lnTo>
                    <a:lnTo>
                      <a:pt x="11" y="67"/>
                    </a:lnTo>
                    <a:lnTo>
                      <a:pt x="11" y="68"/>
                    </a:lnTo>
                    <a:lnTo>
                      <a:pt x="11" y="68"/>
                    </a:lnTo>
                    <a:lnTo>
                      <a:pt x="11" y="68"/>
                    </a:lnTo>
                    <a:lnTo>
                      <a:pt x="11" y="68"/>
                    </a:lnTo>
                    <a:lnTo>
                      <a:pt x="12" y="68"/>
                    </a:lnTo>
                    <a:lnTo>
                      <a:pt x="12" y="69"/>
                    </a:lnTo>
                    <a:lnTo>
                      <a:pt x="27" y="114"/>
                    </a:lnTo>
                    <a:lnTo>
                      <a:pt x="27" y="114"/>
                    </a:lnTo>
                    <a:lnTo>
                      <a:pt x="29" y="77"/>
                    </a:lnTo>
                    <a:lnTo>
                      <a:pt x="31" y="58"/>
                    </a:lnTo>
                    <a:lnTo>
                      <a:pt x="33" y="39"/>
                    </a:lnTo>
                    <a:lnTo>
                      <a:pt x="33" y="39"/>
                    </a:lnTo>
                    <a:lnTo>
                      <a:pt x="36" y="31"/>
                    </a:lnTo>
                    <a:lnTo>
                      <a:pt x="39" y="23"/>
                    </a:lnTo>
                    <a:lnTo>
                      <a:pt x="44" y="17"/>
                    </a:lnTo>
                    <a:lnTo>
                      <a:pt x="51" y="12"/>
                    </a:lnTo>
                    <a:lnTo>
                      <a:pt x="58" y="8"/>
                    </a:lnTo>
                    <a:lnTo>
                      <a:pt x="67" y="6"/>
                    </a:lnTo>
                    <a:lnTo>
                      <a:pt x="84" y="2"/>
                    </a:lnTo>
                    <a:lnTo>
                      <a:pt x="84" y="2"/>
                    </a:lnTo>
                    <a:lnTo>
                      <a:pt x="103" y="0"/>
                    </a:lnTo>
                    <a:lnTo>
                      <a:pt x="121" y="0"/>
                    </a:lnTo>
                    <a:lnTo>
                      <a:pt x="140" y="0"/>
                    </a:lnTo>
                    <a:lnTo>
                      <a:pt x="157" y="3"/>
                    </a:lnTo>
                    <a:lnTo>
                      <a:pt x="157" y="3"/>
                    </a:lnTo>
                    <a:lnTo>
                      <a:pt x="170" y="7"/>
                    </a:lnTo>
                    <a:lnTo>
                      <a:pt x="178" y="12"/>
                    </a:lnTo>
                    <a:lnTo>
                      <a:pt x="186" y="18"/>
                    </a:lnTo>
                    <a:lnTo>
                      <a:pt x="191" y="27"/>
                    </a:lnTo>
                    <a:lnTo>
                      <a:pt x="196" y="36"/>
                    </a:lnTo>
                    <a:lnTo>
                      <a:pt x="198" y="46"/>
                    </a:lnTo>
                    <a:lnTo>
                      <a:pt x="201" y="56"/>
                    </a:lnTo>
                    <a:lnTo>
                      <a:pt x="202" y="68"/>
                    </a:lnTo>
                    <a:lnTo>
                      <a:pt x="202" y="68"/>
                    </a:lnTo>
                    <a:lnTo>
                      <a:pt x="202" y="68"/>
                    </a:lnTo>
                    <a:lnTo>
                      <a:pt x="205" y="92"/>
                    </a:lnTo>
                    <a:lnTo>
                      <a:pt x="206" y="114"/>
                    </a:lnTo>
                    <a:lnTo>
                      <a:pt x="206" y="114"/>
                    </a:lnTo>
                    <a:lnTo>
                      <a:pt x="214" y="90"/>
                    </a:lnTo>
                    <a:lnTo>
                      <a:pt x="218" y="79"/>
                    </a:lnTo>
                    <a:lnTo>
                      <a:pt x="221" y="67"/>
                    </a:lnTo>
                    <a:lnTo>
                      <a:pt x="221" y="67"/>
                    </a:lnTo>
                    <a:lnTo>
                      <a:pt x="224" y="69"/>
                    </a:lnTo>
                    <a:lnTo>
                      <a:pt x="227" y="71"/>
                    </a:lnTo>
                    <a:lnTo>
                      <a:pt x="229" y="74"/>
                    </a:lnTo>
                    <a:lnTo>
                      <a:pt x="231" y="78"/>
                    </a:lnTo>
                    <a:lnTo>
                      <a:pt x="232" y="83"/>
                    </a:lnTo>
                    <a:lnTo>
                      <a:pt x="232" y="90"/>
                    </a:lnTo>
                    <a:lnTo>
                      <a:pt x="231" y="99"/>
                    </a:lnTo>
                    <a:close/>
                  </a:path>
                </a:pathLst>
              </a:custGeom>
              <a:solidFill>
                <a:srgbClr val="FCE2C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5" name="Google Shape;465;p28"/>
              <p:cNvSpPr/>
              <p:nvPr/>
            </p:nvSpPr>
            <p:spPr>
              <a:xfrm>
                <a:off x="7462851" y="2090744"/>
                <a:ext cx="368301" cy="482601"/>
              </a:xfrm>
              <a:custGeom>
                <a:avLst/>
                <a:gdLst/>
                <a:ahLst/>
                <a:cxnLst/>
                <a:rect l="l" t="t" r="r" b="b"/>
                <a:pathLst>
                  <a:path w="232" h="304" extrusionOk="0">
                    <a:moveTo>
                      <a:pt x="231" y="99"/>
                    </a:moveTo>
                    <a:lnTo>
                      <a:pt x="231" y="99"/>
                    </a:lnTo>
                    <a:lnTo>
                      <a:pt x="228" y="108"/>
                    </a:lnTo>
                    <a:lnTo>
                      <a:pt x="224" y="115"/>
                    </a:lnTo>
                    <a:lnTo>
                      <a:pt x="222" y="120"/>
                    </a:lnTo>
                    <a:lnTo>
                      <a:pt x="218" y="124"/>
                    </a:lnTo>
                    <a:lnTo>
                      <a:pt x="214" y="126"/>
                    </a:lnTo>
                    <a:lnTo>
                      <a:pt x="212" y="128"/>
                    </a:lnTo>
                    <a:lnTo>
                      <a:pt x="207" y="129"/>
                    </a:lnTo>
                    <a:lnTo>
                      <a:pt x="207" y="129"/>
                    </a:lnTo>
                    <a:lnTo>
                      <a:pt x="206" y="136"/>
                    </a:lnTo>
                    <a:lnTo>
                      <a:pt x="203" y="145"/>
                    </a:lnTo>
                    <a:lnTo>
                      <a:pt x="201" y="152"/>
                    </a:lnTo>
                    <a:lnTo>
                      <a:pt x="196" y="161"/>
                    </a:lnTo>
                    <a:lnTo>
                      <a:pt x="186" y="176"/>
                    </a:lnTo>
                    <a:lnTo>
                      <a:pt x="175" y="189"/>
                    </a:lnTo>
                    <a:lnTo>
                      <a:pt x="176" y="223"/>
                    </a:lnTo>
                    <a:lnTo>
                      <a:pt x="176" y="223"/>
                    </a:lnTo>
                    <a:lnTo>
                      <a:pt x="178" y="223"/>
                    </a:lnTo>
                    <a:lnTo>
                      <a:pt x="181" y="223"/>
                    </a:lnTo>
                    <a:lnTo>
                      <a:pt x="183" y="225"/>
                    </a:lnTo>
                    <a:lnTo>
                      <a:pt x="183" y="227"/>
                    </a:lnTo>
                    <a:lnTo>
                      <a:pt x="183" y="231"/>
                    </a:lnTo>
                    <a:lnTo>
                      <a:pt x="182" y="237"/>
                    </a:lnTo>
                    <a:lnTo>
                      <a:pt x="175" y="248"/>
                    </a:lnTo>
                    <a:lnTo>
                      <a:pt x="170" y="256"/>
                    </a:lnTo>
                    <a:lnTo>
                      <a:pt x="170" y="256"/>
                    </a:lnTo>
                    <a:lnTo>
                      <a:pt x="161" y="268"/>
                    </a:lnTo>
                    <a:lnTo>
                      <a:pt x="150" y="282"/>
                    </a:lnTo>
                    <a:lnTo>
                      <a:pt x="139" y="295"/>
                    </a:lnTo>
                    <a:lnTo>
                      <a:pt x="133" y="300"/>
                    </a:lnTo>
                    <a:lnTo>
                      <a:pt x="126" y="303"/>
                    </a:lnTo>
                    <a:lnTo>
                      <a:pt x="126" y="303"/>
                    </a:lnTo>
                    <a:lnTo>
                      <a:pt x="121" y="304"/>
                    </a:lnTo>
                    <a:lnTo>
                      <a:pt x="118" y="303"/>
                    </a:lnTo>
                    <a:lnTo>
                      <a:pt x="114" y="302"/>
                    </a:lnTo>
                    <a:lnTo>
                      <a:pt x="110" y="298"/>
                    </a:lnTo>
                    <a:lnTo>
                      <a:pt x="104" y="290"/>
                    </a:lnTo>
                    <a:lnTo>
                      <a:pt x="97" y="280"/>
                    </a:lnTo>
                    <a:lnTo>
                      <a:pt x="97" y="280"/>
                    </a:lnTo>
                    <a:lnTo>
                      <a:pt x="77" y="254"/>
                    </a:lnTo>
                    <a:lnTo>
                      <a:pt x="68" y="242"/>
                    </a:lnTo>
                    <a:lnTo>
                      <a:pt x="59" y="228"/>
                    </a:lnTo>
                    <a:lnTo>
                      <a:pt x="61" y="190"/>
                    </a:lnTo>
                    <a:lnTo>
                      <a:pt x="61" y="190"/>
                    </a:lnTo>
                    <a:lnTo>
                      <a:pt x="53" y="184"/>
                    </a:lnTo>
                    <a:lnTo>
                      <a:pt x="47" y="177"/>
                    </a:lnTo>
                    <a:lnTo>
                      <a:pt x="42" y="170"/>
                    </a:lnTo>
                    <a:lnTo>
                      <a:pt x="38" y="162"/>
                    </a:lnTo>
                    <a:lnTo>
                      <a:pt x="31" y="145"/>
                    </a:lnTo>
                    <a:lnTo>
                      <a:pt x="26" y="129"/>
                    </a:lnTo>
                    <a:lnTo>
                      <a:pt x="26" y="129"/>
                    </a:lnTo>
                    <a:lnTo>
                      <a:pt x="21" y="128"/>
                    </a:lnTo>
                    <a:lnTo>
                      <a:pt x="17" y="126"/>
                    </a:lnTo>
                    <a:lnTo>
                      <a:pt x="13" y="124"/>
                    </a:lnTo>
                    <a:lnTo>
                      <a:pt x="10" y="120"/>
                    </a:lnTo>
                    <a:lnTo>
                      <a:pt x="5" y="112"/>
                    </a:lnTo>
                    <a:lnTo>
                      <a:pt x="1" y="100"/>
                    </a:lnTo>
                    <a:lnTo>
                      <a:pt x="0" y="89"/>
                    </a:lnTo>
                    <a:lnTo>
                      <a:pt x="0" y="79"/>
                    </a:lnTo>
                    <a:lnTo>
                      <a:pt x="2" y="75"/>
                    </a:lnTo>
                    <a:lnTo>
                      <a:pt x="5" y="72"/>
                    </a:lnTo>
                    <a:lnTo>
                      <a:pt x="7" y="69"/>
                    </a:lnTo>
                    <a:lnTo>
                      <a:pt x="11" y="67"/>
                    </a:lnTo>
                    <a:lnTo>
                      <a:pt x="11" y="68"/>
                    </a:lnTo>
                    <a:lnTo>
                      <a:pt x="11" y="68"/>
                    </a:lnTo>
                    <a:lnTo>
                      <a:pt x="11" y="68"/>
                    </a:lnTo>
                    <a:lnTo>
                      <a:pt x="11" y="68"/>
                    </a:lnTo>
                    <a:lnTo>
                      <a:pt x="12" y="68"/>
                    </a:lnTo>
                    <a:lnTo>
                      <a:pt x="12" y="69"/>
                    </a:lnTo>
                    <a:lnTo>
                      <a:pt x="27" y="114"/>
                    </a:lnTo>
                    <a:lnTo>
                      <a:pt x="27" y="114"/>
                    </a:lnTo>
                    <a:lnTo>
                      <a:pt x="29" y="77"/>
                    </a:lnTo>
                    <a:lnTo>
                      <a:pt x="31" y="58"/>
                    </a:lnTo>
                    <a:lnTo>
                      <a:pt x="33" y="39"/>
                    </a:lnTo>
                    <a:lnTo>
                      <a:pt x="33" y="39"/>
                    </a:lnTo>
                    <a:lnTo>
                      <a:pt x="36" y="31"/>
                    </a:lnTo>
                    <a:lnTo>
                      <a:pt x="39" y="23"/>
                    </a:lnTo>
                    <a:lnTo>
                      <a:pt x="44" y="17"/>
                    </a:lnTo>
                    <a:lnTo>
                      <a:pt x="51" y="12"/>
                    </a:lnTo>
                    <a:lnTo>
                      <a:pt x="58" y="8"/>
                    </a:lnTo>
                    <a:lnTo>
                      <a:pt x="67" y="6"/>
                    </a:lnTo>
                    <a:lnTo>
                      <a:pt x="84" y="2"/>
                    </a:lnTo>
                    <a:lnTo>
                      <a:pt x="84" y="2"/>
                    </a:lnTo>
                    <a:lnTo>
                      <a:pt x="103" y="0"/>
                    </a:lnTo>
                    <a:lnTo>
                      <a:pt x="121" y="0"/>
                    </a:lnTo>
                    <a:lnTo>
                      <a:pt x="140" y="0"/>
                    </a:lnTo>
                    <a:lnTo>
                      <a:pt x="157" y="3"/>
                    </a:lnTo>
                    <a:lnTo>
                      <a:pt x="157" y="3"/>
                    </a:lnTo>
                    <a:lnTo>
                      <a:pt x="170" y="7"/>
                    </a:lnTo>
                    <a:lnTo>
                      <a:pt x="178" y="12"/>
                    </a:lnTo>
                    <a:lnTo>
                      <a:pt x="186" y="18"/>
                    </a:lnTo>
                    <a:lnTo>
                      <a:pt x="191" y="27"/>
                    </a:lnTo>
                    <a:lnTo>
                      <a:pt x="196" y="36"/>
                    </a:lnTo>
                    <a:lnTo>
                      <a:pt x="198" y="46"/>
                    </a:lnTo>
                    <a:lnTo>
                      <a:pt x="201" y="56"/>
                    </a:lnTo>
                    <a:lnTo>
                      <a:pt x="202" y="68"/>
                    </a:lnTo>
                    <a:lnTo>
                      <a:pt x="202" y="68"/>
                    </a:lnTo>
                    <a:lnTo>
                      <a:pt x="202" y="68"/>
                    </a:lnTo>
                    <a:lnTo>
                      <a:pt x="205" y="92"/>
                    </a:lnTo>
                    <a:lnTo>
                      <a:pt x="206" y="114"/>
                    </a:lnTo>
                    <a:lnTo>
                      <a:pt x="206" y="114"/>
                    </a:lnTo>
                    <a:lnTo>
                      <a:pt x="214" y="90"/>
                    </a:lnTo>
                    <a:lnTo>
                      <a:pt x="218" y="79"/>
                    </a:lnTo>
                    <a:lnTo>
                      <a:pt x="221" y="67"/>
                    </a:lnTo>
                    <a:lnTo>
                      <a:pt x="221" y="67"/>
                    </a:lnTo>
                    <a:lnTo>
                      <a:pt x="224" y="69"/>
                    </a:lnTo>
                    <a:lnTo>
                      <a:pt x="227" y="71"/>
                    </a:lnTo>
                    <a:lnTo>
                      <a:pt x="229" y="74"/>
                    </a:lnTo>
                    <a:lnTo>
                      <a:pt x="231" y="78"/>
                    </a:lnTo>
                    <a:lnTo>
                      <a:pt x="232" y="83"/>
                    </a:lnTo>
                    <a:lnTo>
                      <a:pt x="232" y="90"/>
                    </a:lnTo>
                    <a:lnTo>
                      <a:pt x="231" y="99"/>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6" name="Google Shape;466;p28"/>
              <p:cNvSpPr/>
              <p:nvPr/>
            </p:nvSpPr>
            <p:spPr>
              <a:xfrm>
                <a:off x="6684975" y="2706696"/>
                <a:ext cx="585789" cy="566739"/>
              </a:xfrm>
              <a:custGeom>
                <a:avLst/>
                <a:gdLst/>
                <a:ahLst/>
                <a:cxnLst/>
                <a:rect l="l" t="t" r="r" b="b"/>
                <a:pathLst>
                  <a:path w="369" h="357" extrusionOk="0">
                    <a:moveTo>
                      <a:pt x="358" y="308"/>
                    </a:moveTo>
                    <a:lnTo>
                      <a:pt x="358" y="308"/>
                    </a:lnTo>
                    <a:lnTo>
                      <a:pt x="358" y="285"/>
                    </a:lnTo>
                    <a:lnTo>
                      <a:pt x="360" y="261"/>
                    </a:lnTo>
                    <a:lnTo>
                      <a:pt x="364" y="212"/>
                    </a:lnTo>
                    <a:lnTo>
                      <a:pt x="367" y="187"/>
                    </a:lnTo>
                    <a:lnTo>
                      <a:pt x="368" y="162"/>
                    </a:lnTo>
                    <a:lnTo>
                      <a:pt x="369" y="137"/>
                    </a:lnTo>
                    <a:lnTo>
                      <a:pt x="368" y="112"/>
                    </a:lnTo>
                    <a:lnTo>
                      <a:pt x="367" y="112"/>
                    </a:lnTo>
                    <a:lnTo>
                      <a:pt x="367" y="112"/>
                    </a:lnTo>
                    <a:lnTo>
                      <a:pt x="363" y="104"/>
                    </a:lnTo>
                    <a:lnTo>
                      <a:pt x="357" y="95"/>
                    </a:lnTo>
                    <a:lnTo>
                      <a:pt x="347" y="85"/>
                    </a:lnTo>
                    <a:lnTo>
                      <a:pt x="336" y="75"/>
                    </a:lnTo>
                    <a:lnTo>
                      <a:pt x="322" y="64"/>
                    </a:lnTo>
                    <a:lnTo>
                      <a:pt x="308" y="54"/>
                    </a:lnTo>
                    <a:lnTo>
                      <a:pt x="292" y="43"/>
                    </a:lnTo>
                    <a:lnTo>
                      <a:pt x="275" y="34"/>
                    </a:lnTo>
                    <a:lnTo>
                      <a:pt x="259" y="24"/>
                    </a:lnTo>
                    <a:lnTo>
                      <a:pt x="241" y="17"/>
                    </a:lnTo>
                    <a:lnTo>
                      <a:pt x="225" y="10"/>
                    </a:lnTo>
                    <a:lnTo>
                      <a:pt x="209" y="5"/>
                    </a:lnTo>
                    <a:lnTo>
                      <a:pt x="194" y="2"/>
                    </a:lnTo>
                    <a:lnTo>
                      <a:pt x="180" y="0"/>
                    </a:lnTo>
                    <a:lnTo>
                      <a:pt x="168" y="2"/>
                    </a:lnTo>
                    <a:lnTo>
                      <a:pt x="163" y="4"/>
                    </a:lnTo>
                    <a:lnTo>
                      <a:pt x="158" y="7"/>
                    </a:lnTo>
                    <a:lnTo>
                      <a:pt x="158" y="7"/>
                    </a:lnTo>
                    <a:lnTo>
                      <a:pt x="123" y="28"/>
                    </a:lnTo>
                    <a:lnTo>
                      <a:pt x="91" y="48"/>
                    </a:lnTo>
                    <a:lnTo>
                      <a:pt x="77" y="59"/>
                    </a:lnTo>
                    <a:lnTo>
                      <a:pt x="64" y="69"/>
                    </a:lnTo>
                    <a:lnTo>
                      <a:pt x="52" y="80"/>
                    </a:lnTo>
                    <a:lnTo>
                      <a:pt x="41" y="92"/>
                    </a:lnTo>
                    <a:lnTo>
                      <a:pt x="31" y="105"/>
                    </a:lnTo>
                    <a:lnTo>
                      <a:pt x="24" y="118"/>
                    </a:lnTo>
                    <a:lnTo>
                      <a:pt x="16" y="133"/>
                    </a:lnTo>
                    <a:lnTo>
                      <a:pt x="10" y="149"/>
                    </a:lnTo>
                    <a:lnTo>
                      <a:pt x="5" y="167"/>
                    </a:lnTo>
                    <a:lnTo>
                      <a:pt x="3" y="186"/>
                    </a:lnTo>
                    <a:lnTo>
                      <a:pt x="0" y="205"/>
                    </a:lnTo>
                    <a:lnTo>
                      <a:pt x="0" y="228"/>
                    </a:lnTo>
                    <a:lnTo>
                      <a:pt x="0" y="228"/>
                    </a:lnTo>
                    <a:lnTo>
                      <a:pt x="0" y="263"/>
                    </a:lnTo>
                    <a:lnTo>
                      <a:pt x="2" y="279"/>
                    </a:lnTo>
                    <a:lnTo>
                      <a:pt x="5" y="295"/>
                    </a:lnTo>
                    <a:lnTo>
                      <a:pt x="8" y="302"/>
                    </a:lnTo>
                    <a:lnTo>
                      <a:pt x="10" y="310"/>
                    </a:lnTo>
                    <a:lnTo>
                      <a:pt x="14" y="316"/>
                    </a:lnTo>
                    <a:lnTo>
                      <a:pt x="19" y="322"/>
                    </a:lnTo>
                    <a:lnTo>
                      <a:pt x="25" y="327"/>
                    </a:lnTo>
                    <a:lnTo>
                      <a:pt x="33" y="332"/>
                    </a:lnTo>
                    <a:lnTo>
                      <a:pt x="40" y="336"/>
                    </a:lnTo>
                    <a:lnTo>
                      <a:pt x="50" y="340"/>
                    </a:lnTo>
                    <a:lnTo>
                      <a:pt x="50" y="340"/>
                    </a:lnTo>
                    <a:lnTo>
                      <a:pt x="56" y="338"/>
                    </a:lnTo>
                    <a:lnTo>
                      <a:pt x="54" y="341"/>
                    </a:lnTo>
                    <a:lnTo>
                      <a:pt x="54" y="341"/>
                    </a:lnTo>
                    <a:lnTo>
                      <a:pt x="51" y="340"/>
                    </a:lnTo>
                    <a:lnTo>
                      <a:pt x="51" y="340"/>
                    </a:lnTo>
                    <a:lnTo>
                      <a:pt x="54" y="341"/>
                    </a:lnTo>
                    <a:lnTo>
                      <a:pt x="57" y="341"/>
                    </a:lnTo>
                    <a:lnTo>
                      <a:pt x="66" y="337"/>
                    </a:lnTo>
                    <a:lnTo>
                      <a:pt x="75" y="332"/>
                    </a:lnTo>
                    <a:lnTo>
                      <a:pt x="81" y="327"/>
                    </a:lnTo>
                    <a:lnTo>
                      <a:pt x="81" y="327"/>
                    </a:lnTo>
                    <a:lnTo>
                      <a:pt x="91" y="343"/>
                    </a:lnTo>
                    <a:lnTo>
                      <a:pt x="91" y="343"/>
                    </a:lnTo>
                    <a:lnTo>
                      <a:pt x="93" y="344"/>
                    </a:lnTo>
                    <a:lnTo>
                      <a:pt x="95" y="346"/>
                    </a:lnTo>
                    <a:lnTo>
                      <a:pt x="95" y="346"/>
                    </a:lnTo>
                    <a:lnTo>
                      <a:pt x="97" y="347"/>
                    </a:lnTo>
                    <a:lnTo>
                      <a:pt x="100" y="347"/>
                    </a:lnTo>
                    <a:lnTo>
                      <a:pt x="103" y="347"/>
                    </a:lnTo>
                    <a:lnTo>
                      <a:pt x="108" y="343"/>
                    </a:lnTo>
                    <a:lnTo>
                      <a:pt x="107" y="343"/>
                    </a:lnTo>
                    <a:lnTo>
                      <a:pt x="107" y="343"/>
                    </a:lnTo>
                    <a:lnTo>
                      <a:pt x="106" y="356"/>
                    </a:lnTo>
                    <a:lnTo>
                      <a:pt x="97" y="356"/>
                    </a:lnTo>
                    <a:lnTo>
                      <a:pt x="97" y="356"/>
                    </a:lnTo>
                    <a:lnTo>
                      <a:pt x="118" y="356"/>
                    </a:lnTo>
                    <a:lnTo>
                      <a:pt x="147" y="357"/>
                    </a:lnTo>
                    <a:lnTo>
                      <a:pt x="147" y="357"/>
                    </a:lnTo>
                    <a:lnTo>
                      <a:pt x="177" y="357"/>
                    </a:lnTo>
                    <a:lnTo>
                      <a:pt x="208" y="357"/>
                    </a:lnTo>
                    <a:lnTo>
                      <a:pt x="239" y="356"/>
                    </a:lnTo>
                    <a:lnTo>
                      <a:pt x="270" y="353"/>
                    </a:lnTo>
                    <a:lnTo>
                      <a:pt x="285" y="351"/>
                    </a:lnTo>
                    <a:lnTo>
                      <a:pt x="298" y="347"/>
                    </a:lnTo>
                    <a:lnTo>
                      <a:pt x="312" y="343"/>
                    </a:lnTo>
                    <a:lnTo>
                      <a:pt x="324" y="338"/>
                    </a:lnTo>
                    <a:lnTo>
                      <a:pt x="334" y="332"/>
                    </a:lnTo>
                    <a:lnTo>
                      <a:pt x="344" y="326"/>
                    </a:lnTo>
                    <a:lnTo>
                      <a:pt x="352" y="317"/>
                    </a:lnTo>
                    <a:lnTo>
                      <a:pt x="358" y="308"/>
                    </a:lnTo>
                    <a:close/>
                    <a:moveTo>
                      <a:pt x="255" y="307"/>
                    </a:moveTo>
                    <a:lnTo>
                      <a:pt x="255" y="307"/>
                    </a:lnTo>
                    <a:lnTo>
                      <a:pt x="255" y="307"/>
                    </a:lnTo>
                    <a:lnTo>
                      <a:pt x="255" y="307"/>
                    </a:lnTo>
                    <a:lnTo>
                      <a:pt x="255" y="307"/>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7" name="Google Shape;467;p28"/>
              <p:cNvSpPr/>
              <p:nvPr/>
            </p:nvSpPr>
            <p:spPr>
              <a:xfrm>
                <a:off x="6684975" y="2706696"/>
                <a:ext cx="585789" cy="566739"/>
              </a:xfrm>
              <a:custGeom>
                <a:avLst/>
                <a:gdLst/>
                <a:ahLst/>
                <a:cxnLst/>
                <a:rect l="l" t="t" r="r" b="b"/>
                <a:pathLst>
                  <a:path w="369" h="357" extrusionOk="0">
                    <a:moveTo>
                      <a:pt x="358" y="308"/>
                    </a:moveTo>
                    <a:lnTo>
                      <a:pt x="358" y="308"/>
                    </a:lnTo>
                    <a:lnTo>
                      <a:pt x="358" y="285"/>
                    </a:lnTo>
                    <a:lnTo>
                      <a:pt x="360" y="261"/>
                    </a:lnTo>
                    <a:lnTo>
                      <a:pt x="364" y="212"/>
                    </a:lnTo>
                    <a:lnTo>
                      <a:pt x="367" y="187"/>
                    </a:lnTo>
                    <a:lnTo>
                      <a:pt x="368" y="162"/>
                    </a:lnTo>
                    <a:lnTo>
                      <a:pt x="369" y="137"/>
                    </a:lnTo>
                    <a:lnTo>
                      <a:pt x="368" y="112"/>
                    </a:lnTo>
                    <a:lnTo>
                      <a:pt x="367" y="112"/>
                    </a:lnTo>
                    <a:lnTo>
                      <a:pt x="367" y="112"/>
                    </a:lnTo>
                    <a:lnTo>
                      <a:pt x="363" y="104"/>
                    </a:lnTo>
                    <a:lnTo>
                      <a:pt x="357" y="95"/>
                    </a:lnTo>
                    <a:lnTo>
                      <a:pt x="347" y="85"/>
                    </a:lnTo>
                    <a:lnTo>
                      <a:pt x="336" y="75"/>
                    </a:lnTo>
                    <a:lnTo>
                      <a:pt x="322" y="64"/>
                    </a:lnTo>
                    <a:lnTo>
                      <a:pt x="308" y="54"/>
                    </a:lnTo>
                    <a:lnTo>
                      <a:pt x="292" y="43"/>
                    </a:lnTo>
                    <a:lnTo>
                      <a:pt x="275" y="34"/>
                    </a:lnTo>
                    <a:lnTo>
                      <a:pt x="259" y="24"/>
                    </a:lnTo>
                    <a:lnTo>
                      <a:pt x="241" y="17"/>
                    </a:lnTo>
                    <a:lnTo>
                      <a:pt x="225" y="10"/>
                    </a:lnTo>
                    <a:lnTo>
                      <a:pt x="209" y="5"/>
                    </a:lnTo>
                    <a:lnTo>
                      <a:pt x="194" y="2"/>
                    </a:lnTo>
                    <a:lnTo>
                      <a:pt x="180" y="0"/>
                    </a:lnTo>
                    <a:lnTo>
                      <a:pt x="168" y="2"/>
                    </a:lnTo>
                    <a:lnTo>
                      <a:pt x="163" y="4"/>
                    </a:lnTo>
                    <a:lnTo>
                      <a:pt x="158" y="7"/>
                    </a:lnTo>
                    <a:lnTo>
                      <a:pt x="158" y="7"/>
                    </a:lnTo>
                    <a:lnTo>
                      <a:pt x="123" y="28"/>
                    </a:lnTo>
                    <a:lnTo>
                      <a:pt x="91" y="48"/>
                    </a:lnTo>
                    <a:lnTo>
                      <a:pt x="77" y="59"/>
                    </a:lnTo>
                    <a:lnTo>
                      <a:pt x="64" y="69"/>
                    </a:lnTo>
                    <a:lnTo>
                      <a:pt x="52" y="80"/>
                    </a:lnTo>
                    <a:lnTo>
                      <a:pt x="41" y="92"/>
                    </a:lnTo>
                    <a:lnTo>
                      <a:pt x="31" y="105"/>
                    </a:lnTo>
                    <a:lnTo>
                      <a:pt x="24" y="118"/>
                    </a:lnTo>
                    <a:lnTo>
                      <a:pt x="16" y="133"/>
                    </a:lnTo>
                    <a:lnTo>
                      <a:pt x="10" y="149"/>
                    </a:lnTo>
                    <a:lnTo>
                      <a:pt x="5" y="167"/>
                    </a:lnTo>
                    <a:lnTo>
                      <a:pt x="3" y="186"/>
                    </a:lnTo>
                    <a:lnTo>
                      <a:pt x="0" y="205"/>
                    </a:lnTo>
                    <a:lnTo>
                      <a:pt x="0" y="228"/>
                    </a:lnTo>
                    <a:lnTo>
                      <a:pt x="0" y="228"/>
                    </a:lnTo>
                    <a:lnTo>
                      <a:pt x="0" y="263"/>
                    </a:lnTo>
                    <a:lnTo>
                      <a:pt x="2" y="279"/>
                    </a:lnTo>
                    <a:lnTo>
                      <a:pt x="5" y="295"/>
                    </a:lnTo>
                    <a:lnTo>
                      <a:pt x="8" y="302"/>
                    </a:lnTo>
                    <a:lnTo>
                      <a:pt x="10" y="310"/>
                    </a:lnTo>
                    <a:lnTo>
                      <a:pt x="14" y="316"/>
                    </a:lnTo>
                    <a:lnTo>
                      <a:pt x="19" y="322"/>
                    </a:lnTo>
                    <a:lnTo>
                      <a:pt x="25" y="327"/>
                    </a:lnTo>
                    <a:lnTo>
                      <a:pt x="33" y="332"/>
                    </a:lnTo>
                    <a:lnTo>
                      <a:pt x="40" y="336"/>
                    </a:lnTo>
                    <a:lnTo>
                      <a:pt x="50" y="340"/>
                    </a:lnTo>
                    <a:lnTo>
                      <a:pt x="50" y="340"/>
                    </a:lnTo>
                    <a:lnTo>
                      <a:pt x="56" y="338"/>
                    </a:lnTo>
                    <a:lnTo>
                      <a:pt x="54" y="341"/>
                    </a:lnTo>
                    <a:lnTo>
                      <a:pt x="54" y="341"/>
                    </a:lnTo>
                    <a:lnTo>
                      <a:pt x="51" y="340"/>
                    </a:lnTo>
                    <a:lnTo>
                      <a:pt x="51" y="340"/>
                    </a:lnTo>
                    <a:lnTo>
                      <a:pt x="54" y="341"/>
                    </a:lnTo>
                    <a:lnTo>
                      <a:pt x="57" y="341"/>
                    </a:lnTo>
                    <a:lnTo>
                      <a:pt x="66" y="337"/>
                    </a:lnTo>
                    <a:lnTo>
                      <a:pt x="75" y="332"/>
                    </a:lnTo>
                    <a:lnTo>
                      <a:pt x="81" y="327"/>
                    </a:lnTo>
                    <a:lnTo>
                      <a:pt x="81" y="327"/>
                    </a:lnTo>
                    <a:lnTo>
                      <a:pt x="91" y="343"/>
                    </a:lnTo>
                    <a:lnTo>
                      <a:pt x="91" y="343"/>
                    </a:lnTo>
                    <a:lnTo>
                      <a:pt x="93" y="344"/>
                    </a:lnTo>
                    <a:lnTo>
                      <a:pt x="95" y="346"/>
                    </a:lnTo>
                    <a:lnTo>
                      <a:pt x="95" y="346"/>
                    </a:lnTo>
                    <a:lnTo>
                      <a:pt x="97" y="347"/>
                    </a:lnTo>
                    <a:lnTo>
                      <a:pt x="100" y="347"/>
                    </a:lnTo>
                    <a:lnTo>
                      <a:pt x="103" y="347"/>
                    </a:lnTo>
                    <a:lnTo>
                      <a:pt x="108" y="343"/>
                    </a:lnTo>
                    <a:lnTo>
                      <a:pt x="107" y="343"/>
                    </a:lnTo>
                    <a:lnTo>
                      <a:pt x="107" y="343"/>
                    </a:lnTo>
                    <a:lnTo>
                      <a:pt x="106" y="356"/>
                    </a:lnTo>
                    <a:lnTo>
                      <a:pt x="97" y="356"/>
                    </a:lnTo>
                    <a:lnTo>
                      <a:pt x="97" y="356"/>
                    </a:lnTo>
                    <a:lnTo>
                      <a:pt x="118" y="356"/>
                    </a:lnTo>
                    <a:lnTo>
                      <a:pt x="147" y="357"/>
                    </a:lnTo>
                    <a:lnTo>
                      <a:pt x="147" y="357"/>
                    </a:lnTo>
                    <a:lnTo>
                      <a:pt x="177" y="357"/>
                    </a:lnTo>
                    <a:lnTo>
                      <a:pt x="208" y="357"/>
                    </a:lnTo>
                    <a:lnTo>
                      <a:pt x="239" y="356"/>
                    </a:lnTo>
                    <a:lnTo>
                      <a:pt x="270" y="353"/>
                    </a:lnTo>
                    <a:lnTo>
                      <a:pt x="285" y="351"/>
                    </a:lnTo>
                    <a:lnTo>
                      <a:pt x="298" y="347"/>
                    </a:lnTo>
                    <a:lnTo>
                      <a:pt x="312" y="343"/>
                    </a:lnTo>
                    <a:lnTo>
                      <a:pt x="324" y="338"/>
                    </a:lnTo>
                    <a:lnTo>
                      <a:pt x="334" y="332"/>
                    </a:lnTo>
                    <a:lnTo>
                      <a:pt x="344" y="326"/>
                    </a:lnTo>
                    <a:lnTo>
                      <a:pt x="352" y="317"/>
                    </a:lnTo>
                    <a:lnTo>
                      <a:pt x="358" y="30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8" name="Google Shape;468;p28"/>
              <p:cNvSpPr/>
              <p:nvPr/>
            </p:nvSpPr>
            <p:spPr>
              <a:xfrm>
                <a:off x="7089788" y="319406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9" name="Google Shape;469;p28"/>
              <p:cNvSpPr/>
              <p:nvPr/>
            </p:nvSpPr>
            <p:spPr>
              <a:xfrm>
                <a:off x="7270763" y="3128972"/>
                <a:ext cx="0" cy="476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0" name="Google Shape;470;p28"/>
              <p:cNvSpPr/>
              <p:nvPr/>
            </p:nvSpPr>
            <p:spPr>
              <a:xfrm>
                <a:off x="7270763" y="3133735"/>
                <a:ext cx="0" cy="1588"/>
              </a:xfrm>
              <a:custGeom>
                <a:avLst/>
                <a:gdLst/>
                <a:ahLst/>
                <a:cxnLst/>
                <a:rect l="l" t="t" r="r" b="b"/>
                <a:pathLst>
                  <a:path w="120000" h="1" extrusionOk="0">
                    <a:moveTo>
                      <a:pt x="0" y="1"/>
                    </a:moveTo>
                    <a:lnTo>
                      <a:pt x="0" y="1"/>
                    </a:lnTo>
                    <a:lnTo>
                      <a:pt x="0" y="0"/>
                    </a:lnTo>
                    <a:lnTo>
                      <a:pt x="0" y="0"/>
                    </a:lnTo>
                    <a:lnTo>
                      <a:pt x="0" y="1"/>
                    </a:lnTo>
                    <a:lnTo>
                      <a:pt x="0"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28"/>
              <p:cNvSpPr/>
              <p:nvPr/>
            </p:nvSpPr>
            <p:spPr>
              <a:xfrm>
                <a:off x="7089788" y="2752733"/>
                <a:ext cx="1500" cy="1500"/>
              </a:xfrm>
              <a:prstGeom prst="rect">
                <a:avLst/>
              </a:pr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2" name="Google Shape;472;p28"/>
              <p:cNvSpPr/>
              <p:nvPr/>
            </p:nvSpPr>
            <p:spPr>
              <a:xfrm>
                <a:off x="6723075" y="3257560"/>
                <a:ext cx="506413" cy="309563"/>
              </a:xfrm>
              <a:custGeom>
                <a:avLst/>
                <a:gdLst/>
                <a:ahLst/>
                <a:cxnLst/>
                <a:rect l="l" t="t" r="r" b="b"/>
                <a:pathLst>
                  <a:path w="319" h="195" extrusionOk="0">
                    <a:moveTo>
                      <a:pt x="192" y="186"/>
                    </a:moveTo>
                    <a:lnTo>
                      <a:pt x="305" y="174"/>
                    </a:lnTo>
                    <a:lnTo>
                      <a:pt x="310" y="195"/>
                    </a:lnTo>
                    <a:lnTo>
                      <a:pt x="310" y="195"/>
                    </a:lnTo>
                    <a:lnTo>
                      <a:pt x="305" y="174"/>
                    </a:lnTo>
                    <a:lnTo>
                      <a:pt x="305" y="174"/>
                    </a:lnTo>
                    <a:lnTo>
                      <a:pt x="305" y="174"/>
                    </a:lnTo>
                    <a:lnTo>
                      <a:pt x="309" y="174"/>
                    </a:lnTo>
                    <a:lnTo>
                      <a:pt x="313" y="173"/>
                    </a:lnTo>
                    <a:lnTo>
                      <a:pt x="315" y="170"/>
                    </a:lnTo>
                    <a:lnTo>
                      <a:pt x="317" y="168"/>
                    </a:lnTo>
                    <a:lnTo>
                      <a:pt x="318" y="165"/>
                    </a:lnTo>
                    <a:lnTo>
                      <a:pt x="319" y="161"/>
                    </a:lnTo>
                    <a:lnTo>
                      <a:pt x="318" y="158"/>
                    </a:lnTo>
                    <a:lnTo>
                      <a:pt x="317" y="155"/>
                    </a:lnTo>
                    <a:lnTo>
                      <a:pt x="317" y="155"/>
                    </a:lnTo>
                    <a:lnTo>
                      <a:pt x="309" y="138"/>
                    </a:lnTo>
                    <a:lnTo>
                      <a:pt x="300" y="117"/>
                    </a:lnTo>
                    <a:lnTo>
                      <a:pt x="293" y="93"/>
                    </a:lnTo>
                    <a:lnTo>
                      <a:pt x="284" y="70"/>
                    </a:lnTo>
                    <a:lnTo>
                      <a:pt x="278" y="47"/>
                    </a:lnTo>
                    <a:lnTo>
                      <a:pt x="273" y="27"/>
                    </a:lnTo>
                    <a:lnTo>
                      <a:pt x="271" y="11"/>
                    </a:lnTo>
                    <a:lnTo>
                      <a:pt x="271" y="0"/>
                    </a:lnTo>
                    <a:lnTo>
                      <a:pt x="73" y="10"/>
                    </a:lnTo>
                    <a:lnTo>
                      <a:pt x="73" y="10"/>
                    </a:lnTo>
                    <a:lnTo>
                      <a:pt x="72" y="6"/>
                    </a:lnTo>
                    <a:lnTo>
                      <a:pt x="72" y="6"/>
                    </a:lnTo>
                    <a:lnTo>
                      <a:pt x="55" y="9"/>
                    </a:lnTo>
                    <a:lnTo>
                      <a:pt x="55" y="9"/>
                    </a:lnTo>
                    <a:lnTo>
                      <a:pt x="53" y="17"/>
                    </a:lnTo>
                    <a:lnTo>
                      <a:pt x="50" y="32"/>
                    </a:lnTo>
                    <a:lnTo>
                      <a:pt x="36" y="77"/>
                    </a:lnTo>
                    <a:lnTo>
                      <a:pt x="27" y="102"/>
                    </a:lnTo>
                    <a:lnTo>
                      <a:pt x="19" y="125"/>
                    </a:lnTo>
                    <a:lnTo>
                      <a:pt x="10" y="147"/>
                    </a:lnTo>
                    <a:lnTo>
                      <a:pt x="1" y="163"/>
                    </a:lnTo>
                    <a:lnTo>
                      <a:pt x="1" y="163"/>
                    </a:lnTo>
                    <a:lnTo>
                      <a:pt x="0" y="166"/>
                    </a:lnTo>
                    <a:lnTo>
                      <a:pt x="1" y="170"/>
                    </a:lnTo>
                    <a:lnTo>
                      <a:pt x="4" y="173"/>
                    </a:lnTo>
                    <a:lnTo>
                      <a:pt x="7" y="174"/>
                    </a:lnTo>
                    <a:lnTo>
                      <a:pt x="7" y="174"/>
                    </a:lnTo>
                    <a:lnTo>
                      <a:pt x="62" y="179"/>
                    </a:lnTo>
                    <a:lnTo>
                      <a:pt x="117" y="186"/>
                    </a:lnTo>
                    <a:lnTo>
                      <a:pt x="192" y="18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3" name="Google Shape;473;p28"/>
              <p:cNvSpPr/>
              <p:nvPr/>
            </p:nvSpPr>
            <p:spPr>
              <a:xfrm>
                <a:off x="6723075" y="3257560"/>
                <a:ext cx="506413" cy="309563"/>
              </a:xfrm>
              <a:custGeom>
                <a:avLst/>
                <a:gdLst/>
                <a:ahLst/>
                <a:cxnLst/>
                <a:rect l="l" t="t" r="r" b="b"/>
                <a:pathLst>
                  <a:path w="319" h="195" extrusionOk="0">
                    <a:moveTo>
                      <a:pt x="192" y="186"/>
                    </a:moveTo>
                    <a:lnTo>
                      <a:pt x="305" y="174"/>
                    </a:lnTo>
                    <a:lnTo>
                      <a:pt x="310" y="195"/>
                    </a:lnTo>
                    <a:lnTo>
                      <a:pt x="310" y="195"/>
                    </a:lnTo>
                    <a:lnTo>
                      <a:pt x="305" y="174"/>
                    </a:lnTo>
                    <a:lnTo>
                      <a:pt x="305" y="174"/>
                    </a:lnTo>
                    <a:lnTo>
                      <a:pt x="305" y="174"/>
                    </a:lnTo>
                    <a:lnTo>
                      <a:pt x="309" y="174"/>
                    </a:lnTo>
                    <a:lnTo>
                      <a:pt x="313" y="173"/>
                    </a:lnTo>
                    <a:lnTo>
                      <a:pt x="315" y="170"/>
                    </a:lnTo>
                    <a:lnTo>
                      <a:pt x="317" y="168"/>
                    </a:lnTo>
                    <a:lnTo>
                      <a:pt x="318" y="165"/>
                    </a:lnTo>
                    <a:lnTo>
                      <a:pt x="319" y="161"/>
                    </a:lnTo>
                    <a:lnTo>
                      <a:pt x="318" y="158"/>
                    </a:lnTo>
                    <a:lnTo>
                      <a:pt x="317" y="155"/>
                    </a:lnTo>
                    <a:lnTo>
                      <a:pt x="317" y="155"/>
                    </a:lnTo>
                    <a:lnTo>
                      <a:pt x="309" y="138"/>
                    </a:lnTo>
                    <a:lnTo>
                      <a:pt x="300" y="117"/>
                    </a:lnTo>
                    <a:lnTo>
                      <a:pt x="293" y="93"/>
                    </a:lnTo>
                    <a:lnTo>
                      <a:pt x="284" y="70"/>
                    </a:lnTo>
                    <a:lnTo>
                      <a:pt x="278" y="47"/>
                    </a:lnTo>
                    <a:lnTo>
                      <a:pt x="273" y="27"/>
                    </a:lnTo>
                    <a:lnTo>
                      <a:pt x="271" y="11"/>
                    </a:lnTo>
                    <a:lnTo>
                      <a:pt x="271" y="0"/>
                    </a:lnTo>
                    <a:lnTo>
                      <a:pt x="73" y="10"/>
                    </a:lnTo>
                    <a:lnTo>
                      <a:pt x="73" y="10"/>
                    </a:lnTo>
                    <a:lnTo>
                      <a:pt x="72" y="6"/>
                    </a:lnTo>
                    <a:lnTo>
                      <a:pt x="72" y="6"/>
                    </a:lnTo>
                    <a:lnTo>
                      <a:pt x="55" y="9"/>
                    </a:lnTo>
                    <a:lnTo>
                      <a:pt x="55" y="9"/>
                    </a:lnTo>
                    <a:lnTo>
                      <a:pt x="53" y="17"/>
                    </a:lnTo>
                    <a:lnTo>
                      <a:pt x="50" y="32"/>
                    </a:lnTo>
                    <a:lnTo>
                      <a:pt x="36" y="77"/>
                    </a:lnTo>
                    <a:lnTo>
                      <a:pt x="27" y="102"/>
                    </a:lnTo>
                    <a:lnTo>
                      <a:pt x="19" y="125"/>
                    </a:lnTo>
                    <a:lnTo>
                      <a:pt x="10" y="147"/>
                    </a:lnTo>
                    <a:lnTo>
                      <a:pt x="1" y="163"/>
                    </a:lnTo>
                    <a:lnTo>
                      <a:pt x="1" y="163"/>
                    </a:lnTo>
                    <a:lnTo>
                      <a:pt x="0" y="166"/>
                    </a:lnTo>
                    <a:lnTo>
                      <a:pt x="1" y="170"/>
                    </a:lnTo>
                    <a:lnTo>
                      <a:pt x="4" y="173"/>
                    </a:lnTo>
                    <a:lnTo>
                      <a:pt x="7" y="174"/>
                    </a:lnTo>
                    <a:lnTo>
                      <a:pt x="7" y="174"/>
                    </a:lnTo>
                    <a:lnTo>
                      <a:pt x="62" y="179"/>
                    </a:lnTo>
                    <a:lnTo>
                      <a:pt x="117" y="186"/>
                    </a:lnTo>
                    <a:lnTo>
                      <a:pt x="192" y="18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4" name="Google Shape;474;p28"/>
              <p:cNvSpPr/>
              <p:nvPr/>
            </p:nvSpPr>
            <p:spPr>
              <a:xfrm>
                <a:off x="7267588" y="3159135"/>
                <a:ext cx="0" cy="3175"/>
              </a:xfrm>
              <a:custGeom>
                <a:avLst/>
                <a:gdLst/>
                <a:ahLst/>
                <a:cxnLst/>
                <a:rect l="l" t="t" r="r" b="b"/>
                <a:pathLst>
                  <a:path w="120000" h="2" extrusionOk="0">
                    <a:moveTo>
                      <a:pt x="0" y="0"/>
                    </a:moveTo>
                    <a:lnTo>
                      <a:pt x="0" y="2"/>
                    </a:lnTo>
                    <a:lnTo>
                      <a:pt x="0" y="1"/>
                    </a:lnTo>
                    <a:lnTo>
                      <a:pt x="0" y="1"/>
                    </a:lnTo>
                    <a:lnTo>
                      <a:pt x="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5" name="Google Shape;475;p28"/>
              <p:cNvSpPr/>
              <p:nvPr/>
            </p:nvSpPr>
            <p:spPr>
              <a:xfrm>
                <a:off x="7270763" y="3128972"/>
                <a:ext cx="0" cy="476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6" name="Google Shape;476;p28"/>
              <p:cNvSpPr/>
              <p:nvPr/>
            </p:nvSpPr>
            <p:spPr>
              <a:xfrm>
                <a:off x="7270763" y="3133735"/>
                <a:ext cx="0" cy="1588"/>
              </a:xfrm>
              <a:custGeom>
                <a:avLst/>
                <a:gdLst/>
                <a:ahLst/>
                <a:cxnLst/>
                <a:rect l="l" t="t" r="r" b="b"/>
                <a:pathLst>
                  <a:path w="120000" h="1" extrusionOk="0">
                    <a:moveTo>
                      <a:pt x="0" y="1"/>
                    </a:moveTo>
                    <a:lnTo>
                      <a:pt x="0" y="1"/>
                    </a:lnTo>
                    <a:lnTo>
                      <a:pt x="0" y="0"/>
                    </a:lnTo>
                    <a:lnTo>
                      <a:pt x="0" y="0"/>
                    </a:lnTo>
                    <a:lnTo>
                      <a:pt x="0" y="1"/>
                    </a:lnTo>
                    <a:lnTo>
                      <a:pt x="0"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7" name="Google Shape;477;p28"/>
              <p:cNvSpPr/>
              <p:nvPr/>
            </p:nvSpPr>
            <p:spPr>
              <a:xfrm>
                <a:off x="7089788" y="2752733"/>
                <a:ext cx="1500" cy="1500"/>
              </a:xfrm>
              <a:prstGeom prst="rect">
                <a:avLst/>
              </a:pr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8" name="Google Shape;478;p28"/>
              <p:cNvSpPr/>
              <p:nvPr/>
            </p:nvSpPr>
            <p:spPr>
              <a:xfrm>
                <a:off x="7018350" y="4103700"/>
                <a:ext cx="185738" cy="684215"/>
              </a:xfrm>
              <a:custGeom>
                <a:avLst/>
                <a:gdLst/>
                <a:ahLst/>
                <a:cxnLst/>
                <a:rect l="l" t="t" r="r" b="b"/>
                <a:pathLst>
                  <a:path w="117" h="431" extrusionOk="0">
                    <a:moveTo>
                      <a:pt x="117" y="422"/>
                    </a:moveTo>
                    <a:lnTo>
                      <a:pt x="117" y="422"/>
                    </a:lnTo>
                    <a:lnTo>
                      <a:pt x="117" y="427"/>
                    </a:lnTo>
                    <a:lnTo>
                      <a:pt x="114" y="429"/>
                    </a:lnTo>
                    <a:lnTo>
                      <a:pt x="111" y="431"/>
                    </a:lnTo>
                    <a:lnTo>
                      <a:pt x="107" y="431"/>
                    </a:lnTo>
                    <a:lnTo>
                      <a:pt x="96" y="428"/>
                    </a:lnTo>
                    <a:lnTo>
                      <a:pt x="83" y="423"/>
                    </a:lnTo>
                    <a:lnTo>
                      <a:pt x="71" y="416"/>
                    </a:lnTo>
                    <a:lnTo>
                      <a:pt x="60" y="410"/>
                    </a:lnTo>
                    <a:lnTo>
                      <a:pt x="49" y="401"/>
                    </a:lnTo>
                    <a:lnTo>
                      <a:pt x="49" y="401"/>
                    </a:lnTo>
                    <a:lnTo>
                      <a:pt x="42" y="393"/>
                    </a:lnTo>
                    <a:lnTo>
                      <a:pt x="39" y="386"/>
                    </a:lnTo>
                    <a:lnTo>
                      <a:pt x="37" y="379"/>
                    </a:lnTo>
                    <a:lnTo>
                      <a:pt x="37" y="372"/>
                    </a:lnTo>
                    <a:lnTo>
                      <a:pt x="39" y="359"/>
                    </a:lnTo>
                    <a:lnTo>
                      <a:pt x="39" y="351"/>
                    </a:lnTo>
                    <a:lnTo>
                      <a:pt x="36" y="343"/>
                    </a:lnTo>
                    <a:lnTo>
                      <a:pt x="36" y="343"/>
                    </a:lnTo>
                    <a:lnTo>
                      <a:pt x="30" y="316"/>
                    </a:lnTo>
                    <a:lnTo>
                      <a:pt x="26" y="290"/>
                    </a:lnTo>
                    <a:lnTo>
                      <a:pt x="19" y="237"/>
                    </a:lnTo>
                    <a:lnTo>
                      <a:pt x="19" y="237"/>
                    </a:lnTo>
                    <a:lnTo>
                      <a:pt x="10" y="174"/>
                    </a:lnTo>
                    <a:lnTo>
                      <a:pt x="6" y="141"/>
                    </a:lnTo>
                    <a:lnTo>
                      <a:pt x="4" y="109"/>
                    </a:lnTo>
                    <a:lnTo>
                      <a:pt x="4" y="110"/>
                    </a:lnTo>
                    <a:lnTo>
                      <a:pt x="4" y="110"/>
                    </a:lnTo>
                    <a:lnTo>
                      <a:pt x="3" y="54"/>
                    </a:lnTo>
                    <a:lnTo>
                      <a:pt x="0" y="0"/>
                    </a:lnTo>
                    <a:lnTo>
                      <a:pt x="85" y="0"/>
                    </a:lnTo>
                    <a:lnTo>
                      <a:pt x="82" y="31"/>
                    </a:lnTo>
                    <a:lnTo>
                      <a:pt x="82" y="28"/>
                    </a:lnTo>
                    <a:lnTo>
                      <a:pt x="82" y="28"/>
                    </a:lnTo>
                    <a:lnTo>
                      <a:pt x="83" y="126"/>
                    </a:lnTo>
                    <a:lnTo>
                      <a:pt x="82" y="174"/>
                    </a:lnTo>
                    <a:lnTo>
                      <a:pt x="81" y="198"/>
                    </a:lnTo>
                    <a:lnTo>
                      <a:pt x="78" y="226"/>
                    </a:lnTo>
                    <a:lnTo>
                      <a:pt x="78" y="226"/>
                    </a:lnTo>
                    <a:lnTo>
                      <a:pt x="78" y="226"/>
                    </a:lnTo>
                    <a:lnTo>
                      <a:pt x="73" y="288"/>
                    </a:lnTo>
                    <a:lnTo>
                      <a:pt x="71" y="350"/>
                    </a:lnTo>
                    <a:lnTo>
                      <a:pt x="71" y="350"/>
                    </a:lnTo>
                    <a:lnTo>
                      <a:pt x="71" y="350"/>
                    </a:lnTo>
                    <a:lnTo>
                      <a:pt x="72" y="360"/>
                    </a:lnTo>
                    <a:lnTo>
                      <a:pt x="77" y="370"/>
                    </a:lnTo>
                    <a:lnTo>
                      <a:pt x="83" y="380"/>
                    </a:lnTo>
                    <a:lnTo>
                      <a:pt x="90" y="390"/>
                    </a:lnTo>
                    <a:lnTo>
                      <a:pt x="106" y="407"/>
                    </a:lnTo>
                    <a:lnTo>
                      <a:pt x="117" y="422"/>
                    </a:lnTo>
                    <a:lnTo>
                      <a:pt x="117" y="42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9" name="Google Shape;479;p28"/>
              <p:cNvSpPr/>
              <p:nvPr/>
            </p:nvSpPr>
            <p:spPr>
              <a:xfrm>
                <a:off x="6818325" y="4103700"/>
                <a:ext cx="142875" cy="709615"/>
              </a:xfrm>
              <a:custGeom>
                <a:avLst/>
                <a:gdLst/>
                <a:ahLst/>
                <a:cxnLst/>
                <a:rect l="l" t="t" r="r" b="b"/>
                <a:pathLst>
                  <a:path w="90" h="447" extrusionOk="0">
                    <a:moveTo>
                      <a:pt x="90" y="105"/>
                    </a:moveTo>
                    <a:lnTo>
                      <a:pt x="90" y="105"/>
                    </a:lnTo>
                    <a:lnTo>
                      <a:pt x="86" y="176"/>
                    </a:lnTo>
                    <a:lnTo>
                      <a:pt x="82" y="246"/>
                    </a:lnTo>
                    <a:lnTo>
                      <a:pt x="74" y="316"/>
                    </a:lnTo>
                    <a:lnTo>
                      <a:pt x="64" y="387"/>
                    </a:lnTo>
                    <a:lnTo>
                      <a:pt x="64" y="387"/>
                    </a:lnTo>
                    <a:lnTo>
                      <a:pt x="62" y="398"/>
                    </a:lnTo>
                    <a:lnTo>
                      <a:pt x="59" y="407"/>
                    </a:lnTo>
                    <a:lnTo>
                      <a:pt x="57" y="416"/>
                    </a:lnTo>
                    <a:lnTo>
                      <a:pt x="53" y="423"/>
                    </a:lnTo>
                    <a:lnTo>
                      <a:pt x="48" y="431"/>
                    </a:lnTo>
                    <a:lnTo>
                      <a:pt x="44" y="436"/>
                    </a:lnTo>
                    <a:lnTo>
                      <a:pt x="39" y="439"/>
                    </a:lnTo>
                    <a:lnTo>
                      <a:pt x="34" y="443"/>
                    </a:lnTo>
                    <a:lnTo>
                      <a:pt x="29" y="446"/>
                    </a:lnTo>
                    <a:lnTo>
                      <a:pt x="24" y="447"/>
                    </a:lnTo>
                    <a:lnTo>
                      <a:pt x="19" y="447"/>
                    </a:lnTo>
                    <a:lnTo>
                      <a:pt x="16" y="446"/>
                    </a:lnTo>
                    <a:lnTo>
                      <a:pt x="12" y="443"/>
                    </a:lnTo>
                    <a:lnTo>
                      <a:pt x="9" y="441"/>
                    </a:lnTo>
                    <a:lnTo>
                      <a:pt x="6" y="437"/>
                    </a:lnTo>
                    <a:lnTo>
                      <a:pt x="5" y="432"/>
                    </a:lnTo>
                    <a:lnTo>
                      <a:pt x="5" y="432"/>
                    </a:lnTo>
                    <a:lnTo>
                      <a:pt x="3" y="423"/>
                    </a:lnTo>
                    <a:lnTo>
                      <a:pt x="6" y="412"/>
                    </a:lnTo>
                    <a:lnTo>
                      <a:pt x="8" y="400"/>
                    </a:lnTo>
                    <a:lnTo>
                      <a:pt x="12" y="387"/>
                    </a:lnTo>
                    <a:lnTo>
                      <a:pt x="21" y="361"/>
                    </a:lnTo>
                    <a:lnTo>
                      <a:pt x="24" y="349"/>
                    </a:lnTo>
                    <a:lnTo>
                      <a:pt x="26" y="339"/>
                    </a:lnTo>
                    <a:lnTo>
                      <a:pt x="26" y="339"/>
                    </a:lnTo>
                    <a:lnTo>
                      <a:pt x="26" y="325"/>
                    </a:lnTo>
                    <a:lnTo>
                      <a:pt x="26" y="313"/>
                    </a:lnTo>
                    <a:lnTo>
                      <a:pt x="23" y="284"/>
                    </a:lnTo>
                    <a:lnTo>
                      <a:pt x="16" y="230"/>
                    </a:lnTo>
                    <a:lnTo>
                      <a:pt x="16" y="230"/>
                    </a:lnTo>
                    <a:lnTo>
                      <a:pt x="8" y="169"/>
                    </a:lnTo>
                    <a:lnTo>
                      <a:pt x="5" y="139"/>
                    </a:lnTo>
                    <a:lnTo>
                      <a:pt x="3" y="108"/>
                    </a:lnTo>
                    <a:lnTo>
                      <a:pt x="3" y="109"/>
                    </a:lnTo>
                    <a:lnTo>
                      <a:pt x="3" y="109"/>
                    </a:lnTo>
                    <a:lnTo>
                      <a:pt x="2" y="54"/>
                    </a:lnTo>
                    <a:lnTo>
                      <a:pt x="2" y="27"/>
                    </a:lnTo>
                    <a:lnTo>
                      <a:pt x="0" y="0"/>
                    </a:lnTo>
                    <a:lnTo>
                      <a:pt x="84" y="0"/>
                    </a:lnTo>
                    <a:lnTo>
                      <a:pt x="84" y="0"/>
                    </a:lnTo>
                    <a:lnTo>
                      <a:pt x="84" y="13"/>
                    </a:lnTo>
                    <a:lnTo>
                      <a:pt x="84" y="13"/>
                    </a:lnTo>
                    <a:lnTo>
                      <a:pt x="86" y="59"/>
                    </a:lnTo>
                    <a:lnTo>
                      <a:pt x="90" y="105"/>
                    </a:lnTo>
                    <a:lnTo>
                      <a:pt x="90" y="105"/>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0" name="Google Shape;480;p28"/>
              <p:cNvSpPr/>
              <p:nvPr/>
            </p:nvSpPr>
            <p:spPr>
              <a:xfrm>
                <a:off x="6954850" y="3257560"/>
                <a:ext cx="198438" cy="9525"/>
              </a:xfrm>
              <a:custGeom>
                <a:avLst/>
                <a:gdLst/>
                <a:ahLst/>
                <a:cxnLst/>
                <a:rect l="l" t="t" r="r" b="b"/>
                <a:pathLst>
                  <a:path w="125" h="6" extrusionOk="0">
                    <a:moveTo>
                      <a:pt x="125" y="0"/>
                    </a:moveTo>
                    <a:lnTo>
                      <a:pt x="0" y="6"/>
                    </a:lnTo>
                    <a:lnTo>
                      <a:pt x="125" y="0"/>
                    </a:lnTo>
                    <a:lnTo>
                      <a:pt x="125" y="0"/>
                    </a:lnTo>
                    <a:lnTo>
                      <a:pt x="125" y="1"/>
                    </a:lnTo>
                    <a:lnTo>
                      <a:pt x="125" y="1"/>
                    </a:lnTo>
                    <a:lnTo>
                      <a:pt x="125" y="0"/>
                    </a:lnTo>
                    <a:close/>
                  </a:path>
                </a:pathLst>
              </a:custGeom>
              <a:solidFill>
                <a:srgbClr val="C129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1" name="Google Shape;481;p28"/>
              <p:cNvSpPr/>
              <p:nvPr/>
            </p:nvSpPr>
            <p:spPr>
              <a:xfrm>
                <a:off x="6954850" y="3257560"/>
                <a:ext cx="198438" cy="9525"/>
              </a:xfrm>
              <a:custGeom>
                <a:avLst/>
                <a:gdLst/>
                <a:ahLst/>
                <a:cxnLst/>
                <a:rect l="l" t="t" r="r" b="b"/>
                <a:pathLst>
                  <a:path w="125" h="6" extrusionOk="0">
                    <a:moveTo>
                      <a:pt x="125" y="0"/>
                    </a:moveTo>
                    <a:lnTo>
                      <a:pt x="0" y="6"/>
                    </a:lnTo>
                    <a:lnTo>
                      <a:pt x="125" y="0"/>
                    </a:lnTo>
                    <a:lnTo>
                      <a:pt x="125" y="0"/>
                    </a:lnTo>
                    <a:lnTo>
                      <a:pt x="125" y="1"/>
                    </a:lnTo>
                    <a:lnTo>
                      <a:pt x="125" y="1"/>
                    </a:lnTo>
                    <a:lnTo>
                      <a:pt x="12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2" name="Google Shape;482;p28"/>
              <p:cNvSpPr/>
              <p:nvPr/>
            </p:nvSpPr>
            <p:spPr>
              <a:xfrm>
                <a:off x="6838962" y="3257560"/>
                <a:ext cx="314326" cy="15875"/>
              </a:xfrm>
              <a:custGeom>
                <a:avLst/>
                <a:gdLst/>
                <a:ahLst/>
                <a:cxnLst/>
                <a:rect l="l" t="t" r="r" b="b"/>
                <a:pathLst>
                  <a:path w="198" h="10" extrusionOk="0">
                    <a:moveTo>
                      <a:pt x="198" y="0"/>
                    </a:moveTo>
                    <a:lnTo>
                      <a:pt x="73" y="6"/>
                    </a:lnTo>
                    <a:lnTo>
                      <a:pt x="0" y="10"/>
                    </a:lnTo>
                    <a:lnTo>
                      <a:pt x="196" y="9"/>
                    </a:lnTo>
                    <a:lnTo>
                      <a:pt x="196" y="9"/>
                    </a:lnTo>
                    <a:lnTo>
                      <a:pt x="198" y="1"/>
                    </a:lnTo>
                    <a:lnTo>
                      <a:pt x="198" y="1"/>
                    </a:lnTo>
                    <a:lnTo>
                      <a:pt x="198" y="0"/>
                    </a:lnTo>
                    <a:close/>
                  </a:path>
                </a:pathLst>
              </a:custGeom>
              <a:solidFill>
                <a:srgbClr val="C1291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3" name="Google Shape;483;p28"/>
              <p:cNvSpPr/>
              <p:nvPr/>
            </p:nvSpPr>
            <p:spPr>
              <a:xfrm>
                <a:off x="6838962" y="3257560"/>
                <a:ext cx="314326" cy="15875"/>
              </a:xfrm>
              <a:custGeom>
                <a:avLst/>
                <a:gdLst/>
                <a:ahLst/>
                <a:cxnLst/>
                <a:rect l="l" t="t" r="r" b="b"/>
                <a:pathLst>
                  <a:path w="198" h="10" extrusionOk="0">
                    <a:moveTo>
                      <a:pt x="198" y="0"/>
                    </a:moveTo>
                    <a:lnTo>
                      <a:pt x="73" y="6"/>
                    </a:lnTo>
                    <a:lnTo>
                      <a:pt x="0" y="10"/>
                    </a:lnTo>
                    <a:lnTo>
                      <a:pt x="196" y="9"/>
                    </a:lnTo>
                    <a:lnTo>
                      <a:pt x="196" y="9"/>
                    </a:lnTo>
                    <a:lnTo>
                      <a:pt x="198" y="1"/>
                    </a:lnTo>
                    <a:lnTo>
                      <a:pt x="198" y="1"/>
                    </a:lnTo>
                    <a:lnTo>
                      <a:pt x="19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4" name="Google Shape;484;p28"/>
              <p:cNvSpPr/>
              <p:nvPr/>
            </p:nvSpPr>
            <p:spPr>
              <a:xfrm>
                <a:off x="6726250" y="3403610"/>
                <a:ext cx="500063" cy="700090"/>
              </a:xfrm>
              <a:custGeom>
                <a:avLst/>
                <a:gdLst/>
                <a:ahLst/>
                <a:cxnLst/>
                <a:rect l="l" t="t" r="r" b="b"/>
                <a:pathLst>
                  <a:path w="315" h="441" extrusionOk="0">
                    <a:moveTo>
                      <a:pt x="152" y="1"/>
                    </a:moveTo>
                    <a:lnTo>
                      <a:pt x="152" y="1"/>
                    </a:lnTo>
                    <a:lnTo>
                      <a:pt x="159" y="27"/>
                    </a:lnTo>
                    <a:lnTo>
                      <a:pt x="167" y="51"/>
                    </a:lnTo>
                    <a:lnTo>
                      <a:pt x="171" y="63"/>
                    </a:lnTo>
                    <a:lnTo>
                      <a:pt x="176" y="73"/>
                    </a:lnTo>
                    <a:lnTo>
                      <a:pt x="183" y="84"/>
                    </a:lnTo>
                    <a:lnTo>
                      <a:pt x="190" y="94"/>
                    </a:lnTo>
                    <a:lnTo>
                      <a:pt x="303" y="82"/>
                    </a:lnTo>
                    <a:lnTo>
                      <a:pt x="303" y="82"/>
                    </a:lnTo>
                    <a:lnTo>
                      <a:pt x="308" y="104"/>
                    </a:lnTo>
                    <a:lnTo>
                      <a:pt x="312" y="128"/>
                    </a:lnTo>
                    <a:lnTo>
                      <a:pt x="313" y="150"/>
                    </a:lnTo>
                    <a:lnTo>
                      <a:pt x="315" y="172"/>
                    </a:lnTo>
                    <a:lnTo>
                      <a:pt x="315" y="195"/>
                    </a:lnTo>
                    <a:lnTo>
                      <a:pt x="313" y="217"/>
                    </a:lnTo>
                    <a:lnTo>
                      <a:pt x="310" y="261"/>
                    </a:lnTo>
                    <a:lnTo>
                      <a:pt x="303" y="305"/>
                    </a:lnTo>
                    <a:lnTo>
                      <a:pt x="297" y="350"/>
                    </a:lnTo>
                    <a:lnTo>
                      <a:pt x="292" y="395"/>
                    </a:lnTo>
                    <a:lnTo>
                      <a:pt x="290" y="441"/>
                    </a:lnTo>
                    <a:lnTo>
                      <a:pt x="43" y="441"/>
                    </a:lnTo>
                    <a:lnTo>
                      <a:pt x="43" y="441"/>
                    </a:lnTo>
                    <a:lnTo>
                      <a:pt x="35" y="396"/>
                    </a:lnTo>
                    <a:lnTo>
                      <a:pt x="26" y="351"/>
                    </a:lnTo>
                    <a:lnTo>
                      <a:pt x="18" y="307"/>
                    </a:lnTo>
                    <a:lnTo>
                      <a:pt x="9" y="262"/>
                    </a:lnTo>
                    <a:lnTo>
                      <a:pt x="5" y="238"/>
                    </a:lnTo>
                    <a:lnTo>
                      <a:pt x="3" y="216"/>
                    </a:lnTo>
                    <a:lnTo>
                      <a:pt x="0" y="194"/>
                    </a:lnTo>
                    <a:lnTo>
                      <a:pt x="0" y="171"/>
                    </a:lnTo>
                    <a:lnTo>
                      <a:pt x="0" y="149"/>
                    </a:lnTo>
                    <a:lnTo>
                      <a:pt x="3" y="127"/>
                    </a:lnTo>
                    <a:lnTo>
                      <a:pt x="7" y="104"/>
                    </a:lnTo>
                    <a:lnTo>
                      <a:pt x="12" y="82"/>
                    </a:lnTo>
                    <a:lnTo>
                      <a:pt x="12" y="82"/>
                    </a:lnTo>
                    <a:lnTo>
                      <a:pt x="115" y="94"/>
                    </a:lnTo>
                    <a:lnTo>
                      <a:pt x="115" y="94"/>
                    </a:lnTo>
                    <a:lnTo>
                      <a:pt x="152" y="1"/>
                    </a:lnTo>
                    <a:lnTo>
                      <a:pt x="152" y="1"/>
                    </a:lnTo>
                    <a:lnTo>
                      <a:pt x="157" y="0"/>
                    </a:lnTo>
                    <a:lnTo>
                      <a:pt x="152" y="1"/>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5" name="Google Shape;485;p28"/>
              <p:cNvSpPr/>
              <p:nvPr/>
            </p:nvSpPr>
            <p:spPr>
              <a:xfrm>
                <a:off x="6726250" y="3403610"/>
                <a:ext cx="500063" cy="700090"/>
              </a:xfrm>
              <a:custGeom>
                <a:avLst/>
                <a:gdLst/>
                <a:ahLst/>
                <a:cxnLst/>
                <a:rect l="l" t="t" r="r" b="b"/>
                <a:pathLst>
                  <a:path w="315" h="441" extrusionOk="0">
                    <a:moveTo>
                      <a:pt x="152" y="1"/>
                    </a:moveTo>
                    <a:lnTo>
                      <a:pt x="152" y="1"/>
                    </a:lnTo>
                    <a:lnTo>
                      <a:pt x="159" y="27"/>
                    </a:lnTo>
                    <a:lnTo>
                      <a:pt x="167" y="51"/>
                    </a:lnTo>
                    <a:lnTo>
                      <a:pt x="171" y="63"/>
                    </a:lnTo>
                    <a:lnTo>
                      <a:pt x="176" y="73"/>
                    </a:lnTo>
                    <a:lnTo>
                      <a:pt x="183" y="84"/>
                    </a:lnTo>
                    <a:lnTo>
                      <a:pt x="190" y="94"/>
                    </a:lnTo>
                    <a:lnTo>
                      <a:pt x="303" y="82"/>
                    </a:lnTo>
                    <a:lnTo>
                      <a:pt x="303" y="82"/>
                    </a:lnTo>
                    <a:lnTo>
                      <a:pt x="308" y="104"/>
                    </a:lnTo>
                    <a:lnTo>
                      <a:pt x="312" y="128"/>
                    </a:lnTo>
                    <a:lnTo>
                      <a:pt x="313" y="150"/>
                    </a:lnTo>
                    <a:lnTo>
                      <a:pt x="315" y="172"/>
                    </a:lnTo>
                    <a:lnTo>
                      <a:pt x="315" y="195"/>
                    </a:lnTo>
                    <a:lnTo>
                      <a:pt x="313" y="217"/>
                    </a:lnTo>
                    <a:lnTo>
                      <a:pt x="310" y="261"/>
                    </a:lnTo>
                    <a:lnTo>
                      <a:pt x="303" y="305"/>
                    </a:lnTo>
                    <a:lnTo>
                      <a:pt x="297" y="350"/>
                    </a:lnTo>
                    <a:lnTo>
                      <a:pt x="292" y="395"/>
                    </a:lnTo>
                    <a:lnTo>
                      <a:pt x="290" y="441"/>
                    </a:lnTo>
                    <a:lnTo>
                      <a:pt x="43" y="441"/>
                    </a:lnTo>
                    <a:lnTo>
                      <a:pt x="43" y="441"/>
                    </a:lnTo>
                    <a:lnTo>
                      <a:pt x="35" y="396"/>
                    </a:lnTo>
                    <a:lnTo>
                      <a:pt x="26" y="351"/>
                    </a:lnTo>
                    <a:lnTo>
                      <a:pt x="18" y="307"/>
                    </a:lnTo>
                    <a:lnTo>
                      <a:pt x="9" y="262"/>
                    </a:lnTo>
                    <a:lnTo>
                      <a:pt x="5" y="238"/>
                    </a:lnTo>
                    <a:lnTo>
                      <a:pt x="3" y="216"/>
                    </a:lnTo>
                    <a:lnTo>
                      <a:pt x="0" y="194"/>
                    </a:lnTo>
                    <a:lnTo>
                      <a:pt x="0" y="171"/>
                    </a:lnTo>
                    <a:lnTo>
                      <a:pt x="0" y="149"/>
                    </a:lnTo>
                    <a:lnTo>
                      <a:pt x="3" y="127"/>
                    </a:lnTo>
                    <a:lnTo>
                      <a:pt x="7" y="104"/>
                    </a:lnTo>
                    <a:lnTo>
                      <a:pt x="12" y="82"/>
                    </a:lnTo>
                    <a:lnTo>
                      <a:pt x="12" y="82"/>
                    </a:lnTo>
                    <a:lnTo>
                      <a:pt x="115" y="94"/>
                    </a:lnTo>
                    <a:lnTo>
                      <a:pt x="115" y="94"/>
                    </a:lnTo>
                    <a:lnTo>
                      <a:pt x="152" y="1"/>
                    </a:lnTo>
                    <a:lnTo>
                      <a:pt x="152" y="1"/>
                    </a:lnTo>
                    <a:lnTo>
                      <a:pt x="157" y="0"/>
                    </a:lnTo>
                    <a:lnTo>
                      <a:pt x="152" y="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6" name="Google Shape;486;p28"/>
              <p:cNvSpPr/>
              <p:nvPr/>
            </p:nvSpPr>
            <p:spPr>
              <a:xfrm>
                <a:off x="6724662" y="3533786"/>
                <a:ext cx="158750" cy="219076"/>
              </a:xfrm>
              <a:custGeom>
                <a:avLst/>
                <a:gdLst/>
                <a:ahLst/>
                <a:cxnLst/>
                <a:rect l="l" t="t" r="r" b="b"/>
                <a:pathLst>
                  <a:path w="100" h="138" extrusionOk="0">
                    <a:moveTo>
                      <a:pt x="27" y="1"/>
                    </a:moveTo>
                    <a:lnTo>
                      <a:pt x="27" y="1"/>
                    </a:lnTo>
                    <a:lnTo>
                      <a:pt x="100" y="10"/>
                    </a:lnTo>
                    <a:lnTo>
                      <a:pt x="100" y="10"/>
                    </a:lnTo>
                    <a:lnTo>
                      <a:pt x="32" y="2"/>
                    </a:lnTo>
                    <a:lnTo>
                      <a:pt x="32" y="2"/>
                    </a:lnTo>
                    <a:lnTo>
                      <a:pt x="27" y="1"/>
                    </a:lnTo>
                    <a:close/>
                    <a:moveTo>
                      <a:pt x="13" y="0"/>
                    </a:moveTo>
                    <a:lnTo>
                      <a:pt x="13" y="0"/>
                    </a:lnTo>
                    <a:lnTo>
                      <a:pt x="8" y="17"/>
                    </a:lnTo>
                    <a:lnTo>
                      <a:pt x="4" y="37"/>
                    </a:lnTo>
                    <a:lnTo>
                      <a:pt x="1" y="61"/>
                    </a:lnTo>
                    <a:lnTo>
                      <a:pt x="0" y="88"/>
                    </a:lnTo>
                    <a:lnTo>
                      <a:pt x="0" y="88"/>
                    </a:lnTo>
                    <a:lnTo>
                      <a:pt x="0" y="104"/>
                    </a:lnTo>
                    <a:lnTo>
                      <a:pt x="1" y="118"/>
                    </a:lnTo>
                    <a:lnTo>
                      <a:pt x="4" y="136"/>
                    </a:lnTo>
                    <a:lnTo>
                      <a:pt x="4" y="136"/>
                    </a:lnTo>
                    <a:lnTo>
                      <a:pt x="4" y="138"/>
                    </a:lnTo>
                    <a:lnTo>
                      <a:pt x="4" y="138"/>
                    </a:lnTo>
                    <a:lnTo>
                      <a:pt x="1" y="103"/>
                    </a:lnTo>
                    <a:lnTo>
                      <a:pt x="1" y="87"/>
                    </a:lnTo>
                    <a:lnTo>
                      <a:pt x="1" y="69"/>
                    </a:lnTo>
                    <a:lnTo>
                      <a:pt x="3" y="52"/>
                    </a:lnTo>
                    <a:lnTo>
                      <a:pt x="5" y="35"/>
                    </a:lnTo>
                    <a:lnTo>
                      <a:pt x="8" y="17"/>
                    </a:lnTo>
                    <a:lnTo>
                      <a:pt x="13" y="0"/>
                    </a:lnTo>
                    <a:lnTo>
                      <a:pt x="13" y="0"/>
                    </a:lnTo>
                    <a:close/>
                  </a:path>
                </a:pathLst>
              </a:custGeom>
              <a:solidFill>
                <a:srgbClr val="D6969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7" name="Google Shape;487;p28"/>
              <p:cNvSpPr/>
              <p:nvPr/>
            </p:nvSpPr>
            <p:spPr>
              <a:xfrm>
                <a:off x="6767525" y="3535373"/>
                <a:ext cx="115888" cy="14288"/>
              </a:xfrm>
              <a:custGeom>
                <a:avLst/>
                <a:gdLst/>
                <a:ahLst/>
                <a:cxnLst/>
                <a:rect l="l" t="t" r="r" b="b"/>
                <a:pathLst>
                  <a:path w="73" h="9" extrusionOk="0">
                    <a:moveTo>
                      <a:pt x="0" y="0"/>
                    </a:moveTo>
                    <a:lnTo>
                      <a:pt x="0" y="0"/>
                    </a:lnTo>
                    <a:lnTo>
                      <a:pt x="73" y="9"/>
                    </a:lnTo>
                    <a:lnTo>
                      <a:pt x="73" y="9"/>
                    </a:lnTo>
                    <a:lnTo>
                      <a:pt x="5" y="1"/>
                    </a:lnTo>
                    <a:lnTo>
                      <a:pt x="5" y="1"/>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8" name="Google Shape;488;p28"/>
              <p:cNvSpPr/>
              <p:nvPr/>
            </p:nvSpPr>
            <p:spPr>
              <a:xfrm>
                <a:off x="6724662" y="3533786"/>
                <a:ext cx="20638" cy="219076"/>
              </a:xfrm>
              <a:custGeom>
                <a:avLst/>
                <a:gdLst/>
                <a:ahLst/>
                <a:cxnLst/>
                <a:rect l="l" t="t" r="r" b="b"/>
                <a:pathLst>
                  <a:path w="13" h="138" extrusionOk="0">
                    <a:moveTo>
                      <a:pt x="13" y="0"/>
                    </a:moveTo>
                    <a:lnTo>
                      <a:pt x="13" y="0"/>
                    </a:lnTo>
                    <a:lnTo>
                      <a:pt x="8" y="17"/>
                    </a:lnTo>
                    <a:lnTo>
                      <a:pt x="4" y="37"/>
                    </a:lnTo>
                    <a:lnTo>
                      <a:pt x="1" y="61"/>
                    </a:lnTo>
                    <a:lnTo>
                      <a:pt x="0" y="88"/>
                    </a:lnTo>
                    <a:lnTo>
                      <a:pt x="0" y="88"/>
                    </a:lnTo>
                    <a:lnTo>
                      <a:pt x="0" y="104"/>
                    </a:lnTo>
                    <a:lnTo>
                      <a:pt x="1" y="118"/>
                    </a:lnTo>
                    <a:lnTo>
                      <a:pt x="4" y="136"/>
                    </a:lnTo>
                    <a:lnTo>
                      <a:pt x="4" y="136"/>
                    </a:lnTo>
                    <a:lnTo>
                      <a:pt x="4" y="138"/>
                    </a:lnTo>
                    <a:lnTo>
                      <a:pt x="4" y="138"/>
                    </a:lnTo>
                    <a:lnTo>
                      <a:pt x="1" y="103"/>
                    </a:lnTo>
                    <a:lnTo>
                      <a:pt x="1" y="87"/>
                    </a:lnTo>
                    <a:lnTo>
                      <a:pt x="1" y="69"/>
                    </a:lnTo>
                    <a:lnTo>
                      <a:pt x="3" y="52"/>
                    </a:lnTo>
                    <a:lnTo>
                      <a:pt x="5" y="35"/>
                    </a:lnTo>
                    <a:lnTo>
                      <a:pt x="8" y="17"/>
                    </a:lnTo>
                    <a:lnTo>
                      <a:pt x="13" y="0"/>
                    </a:lnTo>
                    <a:lnTo>
                      <a:pt x="1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9" name="Google Shape;489;p28"/>
              <p:cNvSpPr/>
              <p:nvPr/>
            </p:nvSpPr>
            <p:spPr>
              <a:xfrm>
                <a:off x="6745300" y="3533786"/>
                <a:ext cx="30163" cy="3175"/>
              </a:xfrm>
              <a:custGeom>
                <a:avLst/>
                <a:gdLst/>
                <a:ahLst/>
                <a:cxnLst/>
                <a:rect l="l" t="t" r="r" b="b"/>
                <a:pathLst>
                  <a:path w="19" h="2" extrusionOk="0">
                    <a:moveTo>
                      <a:pt x="0" y="0"/>
                    </a:moveTo>
                    <a:lnTo>
                      <a:pt x="0" y="0"/>
                    </a:lnTo>
                    <a:lnTo>
                      <a:pt x="0" y="0"/>
                    </a:lnTo>
                    <a:lnTo>
                      <a:pt x="0" y="0"/>
                    </a:lnTo>
                    <a:lnTo>
                      <a:pt x="0" y="0"/>
                    </a:lnTo>
                    <a:lnTo>
                      <a:pt x="0" y="0"/>
                    </a:lnTo>
                    <a:lnTo>
                      <a:pt x="0" y="0"/>
                    </a:lnTo>
                    <a:lnTo>
                      <a:pt x="14" y="1"/>
                    </a:lnTo>
                    <a:lnTo>
                      <a:pt x="14" y="1"/>
                    </a:lnTo>
                    <a:lnTo>
                      <a:pt x="19" y="2"/>
                    </a:lnTo>
                    <a:lnTo>
                      <a:pt x="19" y="2"/>
                    </a:lnTo>
                    <a:lnTo>
                      <a:pt x="0" y="0"/>
                    </a:lnTo>
                    <a:close/>
                  </a:path>
                </a:pathLst>
              </a:custGeom>
              <a:solidFill>
                <a:srgbClr val="C62A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0" name="Google Shape;490;p28"/>
              <p:cNvSpPr/>
              <p:nvPr/>
            </p:nvSpPr>
            <p:spPr>
              <a:xfrm>
                <a:off x="6745300" y="3533786"/>
                <a:ext cx="30163" cy="3175"/>
              </a:xfrm>
              <a:custGeom>
                <a:avLst/>
                <a:gdLst/>
                <a:ahLst/>
                <a:cxnLst/>
                <a:rect l="l" t="t" r="r" b="b"/>
                <a:pathLst>
                  <a:path w="19" h="2" extrusionOk="0">
                    <a:moveTo>
                      <a:pt x="0" y="0"/>
                    </a:moveTo>
                    <a:lnTo>
                      <a:pt x="0" y="0"/>
                    </a:lnTo>
                    <a:lnTo>
                      <a:pt x="0" y="0"/>
                    </a:lnTo>
                    <a:lnTo>
                      <a:pt x="0" y="0"/>
                    </a:lnTo>
                    <a:lnTo>
                      <a:pt x="0" y="0"/>
                    </a:lnTo>
                    <a:lnTo>
                      <a:pt x="0" y="0"/>
                    </a:lnTo>
                    <a:lnTo>
                      <a:pt x="0" y="0"/>
                    </a:lnTo>
                    <a:lnTo>
                      <a:pt x="14" y="1"/>
                    </a:lnTo>
                    <a:lnTo>
                      <a:pt x="14" y="1"/>
                    </a:lnTo>
                    <a:lnTo>
                      <a:pt x="19" y="2"/>
                    </a:lnTo>
                    <a:lnTo>
                      <a:pt x="19"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1" name="Google Shape;491;p28"/>
              <p:cNvSpPr/>
              <p:nvPr/>
            </p:nvSpPr>
            <p:spPr>
              <a:xfrm>
                <a:off x="6726250" y="3533786"/>
                <a:ext cx="179388" cy="568327"/>
              </a:xfrm>
              <a:custGeom>
                <a:avLst/>
                <a:gdLst/>
                <a:ahLst/>
                <a:cxnLst/>
                <a:rect l="l" t="t" r="r" b="b"/>
                <a:pathLst>
                  <a:path w="113" h="358" extrusionOk="0">
                    <a:moveTo>
                      <a:pt x="12" y="0"/>
                    </a:moveTo>
                    <a:lnTo>
                      <a:pt x="12" y="0"/>
                    </a:lnTo>
                    <a:lnTo>
                      <a:pt x="12" y="0"/>
                    </a:lnTo>
                    <a:lnTo>
                      <a:pt x="12" y="0"/>
                    </a:lnTo>
                    <a:lnTo>
                      <a:pt x="7" y="17"/>
                    </a:lnTo>
                    <a:lnTo>
                      <a:pt x="4" y="35"/>
                    </a:lnTo>
                    <a:lnTo>
                      <a:pt x="2" y="52"/>
                    </a:lnTo>
                    <a:lnTo>
                      <a:pt x="0" y="69"/>
                    </a:lnTo>
                    <a:lnTo>
                      <a:pt x="0" y="87"/>
                    </a:lnTo>
                    <a:lnTo>
                      <a:pt x="0" y="103"/>
                    </a:lnTo>
                    <a:lnTo>
                      <a:pt x="3" y="138"/>
                    </a:lnTo>
                    <a:lnTo>
                      <a:pt x="3" y="138"/>
                    </a:lnTo>
                    <a:lnTo>
                      <a:pt x="10" y="179"/>
                    </a:lnTo>
                    <a:lnTo>
                      <a:pt x="20" y="228"/>
                    </a:lnTo>
                    <a:lnTo>
                      <a:pt x="31" y="288"/>
                    </a:lnTo>
                    <a:lnTo>
                      <a:pt x="38" y="321"/>
                    </a:lnTo>
                    <a:lnTo>
                      <a:pt x="43" y="358"/>
                    </a:lnTo>
                    <a:lnTo>
                      <a:pt x="43" y="358"/>
                    </a:lnTo>
                    <a:lnTo>
                      <a:pt x="36" y="298"/>
                    </a:lnTo>
                    <a:lnTo>
                      <a:pt x="31" y="244"/>
                    </a:lnTo>
                    <a:lnTo>
                      <a:pt x="30" y="213"/>
                    </a:lnTo>
                    <a:lnTo>
                      <a:pt x="29" y="184"/>
                    </a:lnTo>
                    <a:lnTo>
                      <a:pt x="30" y="153"/>
                    </a:lnTo>
                    <a:lnTo>
                      <a:pt x="31" y="123"/>
                    </a:lnTo>
                    <a:lnTo>
                      <a:pt x="34" y="95"/>
                    </a:lnTo>
                    <a:lnTo>
                      <a:pt x="39" y="72"/>
                    </a:lnTo>
                    <a:lnTo>
                      <a:pt x="43" y="61"/>
                    </a:lnTo>
                    <a:lnTo>
                      <a:pt x="45" y="51"/>
                    </a:lnTo>
                    <a:lnTo>
                      <a:pt x="50" y="42"/>
                    </a:lnTo>
                    <a:lnTo>
                      <a:pt x="55" y="35"/>
                    </a:lnTo>
                    <a:lnTo>
                      <a:pt x="60" y="28"/>
                    </a:lnTo>
                    <a:lnTo>
                      <a:pt x="66" y="25"/>
                    </a:lnTo>
                    <a:lnTo>
                      <a:pt x="74" y="22"/>
                    </a:lnTo>
                    <a:lnTo>
                      <a:pt x="81" y="21"/>
                    </a:lnTo>
                    <a:lnTo>
                      <a:pt x="81" y="21"/>
                    </a:lnTo>
                    <a:lnTo>
                      <a:pt x="81" y="21"/>
                    </a:lnTo>
                    <a:lnTo>
                      <a:pt x="95" y="18"/>
                    </a:lnTo>
                    <a:lnTo>
                      <a:pt x="95" y="18"/>
                    </a:lnTo>
                    <a:lnTo>
                      <a:pt x="96" y="18"/>
                    </a:lnTo>
                    <a:lnTo>
                      <a:pt x="96" y="18"/>
                    </a:lnTo>
                    <a:lnTo>
                      <a:pt x="102" y="17"/>
                    </a:lnTo>
                    <a:lnTo>
                      <a:pt x="106" y="16"/>
                    </a:lnTo>
                    <a:lnTo>
                      <a:pt x="108" y="13"/>
                    </a:lnTo>
                    <a:lnTo>
                      <a:pt x="111" y="12"/>
                    </a:lnTo>
                    <a:lnTo>
                      <a:pt x="111" y="12"/>
                    </a:lnTo>
                    <a:lnTo>
                      <a:pt x="113" y="12"/>
                    </a:lnTo>
                    <a:lnTo>
                      <a:pt x="112" y="12"/>
                    </a:lnTo>
                    <a:lnTo>
                      <a:pt x="112" y="12"/>
                    </a:lnTo>
                    <a:lnTo>
                      <a:pt x="99" y="10"/>
                    </a:lnTo>
                    <a:lnTo>
                      <a:pt x="99" y="10"/>
                    </a:lnTo>
                    <a:lnTo>
                      <a:pt x="26" y="1"/>
                    </a:lnTo>
                    <a:lnTo>
                      <a:pt x="26" y="1"/>
                    </a:lnTo>
                    <a:lnTo>
                      <a:pt x="12" y="0"/>
                    </a:lnTo>
                    <a:close/>
                  </a:path>
                </a:pathLst>
              </a:custGeom>
              <a:solidFill>
                <a:srgbClr val="C62A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2" name="Google Shape;492;p28"/>
              <p:cNvSpPr/>
              <p:nvPr/>
            </p:nvSpPr>
            <p:spPr>
              <a:xfrm>
                <a:off x="6726250" y="3533786"/>
                <a:ext cx="179388" cy="568327"/>
              </a:xfrm>
              <a:custGeom>
                <a:avLst/>
                <a:gdLst/>
                <a:ahLst/>
                <a:cxnLst/>
                <a:rect l="l" t="t" r="r" b="b"/>
                <a:pathLst>
                  <a:path w="113" h="358" extrusionOk="0">
                    <a:moveTo>
                      <a:pt x="12" y="0"/>
                    </a:moveTo>
                    <a:lnTo>
                      <a:pt x="12" y="0"/>
                    </a:lnTo>
                    <a:lnTo>
                      <a:pt x="12" y="0"/>
                    </a:lnTo>
                    <a:lnTo>
                      <a:pt x="12" y="0"/>
                    </a:lnTo>
                    <a:lnTo>
                      <a:pt x="7" y="17"/>
                    </a:lnTo>
                    <a:lnTo>
                      <a:pt x="4" y="35"/>
                    </a:lnTo>
                    <a:lnTo>
                      <a:pt x="2" y="52"/>
                    </a:lnTo>
                    <a:lnTo>
                      <a:pt x="0" y="69"/>
                    </a:lnTo>
                    <a:lnTo>
                      <a:pt x="0" y="87"/>
                    </a:lnTo>
                    <a:lnTo>
                      <a:pt x="0" y="103"/>
                    </a:lnTo>
                    <a:lnTo>
                      <a:pt x="3" y="138"/>
                    </a:lnTo>
                    <a:lnTo>
                      <a:pt x="3" y="138"/>
                    </a:lnTo>
                    <a:lnTo>
                      <a:pt x="10" y="179"/>
                    </a:lnTo>
                    <a:lnTo>
                      <a:pt x="20" y="228"/>
                    </a:lnTo>
                    <a:lnTo>
                      <a:pt x="31" y="288"/>
                    </a:lnTo>
                    <a:lnTo>
                      <a:pt x="38" y="321"/>
                    </a:lnTo>
                    <a:lnTo>
                      <a:pt x="43" y="358"/>
                    </a:lnTo>
                    <a:lnTo>
                      <a:pt x="43" y="358"/>
                    </a:lnTo>
                    <a:lnTo>
                      <a:pt x="36" y="298"/>
                    </a:lnTo>
                    <a:lnTo>
                      <a:pt x="31" y="244"/>
                    </a:lnTo>
                    <a:lnTo>
                      <a:pt x="30" y="213"/>
                    </a:lnTo>
                    <a:lnTo>
                      <a:pt x="29" y="184"/>
                    </a:lnTo>
                    <a:lnTo>
                      <a:pt x="30" y="153"/>
                    </a:lnTo>
                    <a:lnTo>
                      <a:pt x="31" y="123"/>
                    </a:lnTo>
                    <a:lnTo>
                      <a:pt x="34" y="95"/>
                    </a:lnTo>
                    <a:lnTo>
                      <a:pt x="39" y="72"/>
                    </a:lnTo>
                    <a:lnTo>
                      <a:pt x="43" y="61"/>
                    </a:lnTo>
                    <a:lnTo>
                      <a:pt x="45" y="51"/>
                    </a:lnTo>
                    <a:lnTo>
                      <a:pt x="50" y="42"/>
                    </a:lnTo>
                    <a:lnTo>
                      <a:pt x="55" y="35"/>
                    </a:lnTo>
                    <a:lnTo>
                      <a:pt x="60" y="28"/>
                    </a:lnTo>
                    <a:lnTo>
                      <a:pt x="66" y="25"/>
                    </a:lnTo>
                    <a:lnTo>
                      <a:pt x="74" y="22"/>
                    </a:lnTo>
                    <a:lnTo>
                      <a:pt x="81" y="21"/>
                    </a:lnTo>
                    <a:lnTo>
                      <a:pt x="81" y="21"/>
                    </a:lnTo>
                    <a:lnTo>
                      <a:pt x="81" y="21"/>
                    </a:lnTo>
                    <a:lnTo>
                      <a:pt x="95" y="18"/>
                    </a:lnTo>
                    <a:lnTo>
                      <a:pt x="95" y="18"/>
                    </a:lnTo>
                    <a:lnTo>
                      <a:pt x="96" y="18"/>
                    </a:lnTo>
                    <a:lnTo>
                      <a:pt x="96" y="18"/>
                    </a:lnTo>
                    <a:lnTo>
                      <a:pt x="102" y="17"/>
                    </a:lnTo>
                    <a:lnTo>
                      <a:pt x="106" y="16"/>
                    </a:lnTo>
                    <a:lnTo>
                      <a:pt x="108" y="13"/>
                    </a:lnTo>
                    <a:lnTo>
                      <a:pt x="111" y="12"/>
                    </a:lnTo>
                    <a:lnTo>
                      <a:pt x="111" y="12"/>
                    </a:lnTo>
                    <a:lnTo>
                      <a:pt x="113" y="12"/>
                    </a:lnTo>
                    <a:lnTo>
                      <a:pt x="112" y="12"/>
                    </a:lnTo>
                    <a:lnTo>
                      <a:pt x="112" y="12"/>
                    </a:lnTo>
                    <a:lnTo>
                      <a:pt x="99" y="10"/>
                    </a:lnTo>
                    <a:lnTo>
                      <a:pt x="99" y="10"/>
                    </a:lnTo>
                    <a:lnTo>
                      <a:pt x="26" y="1"/>
                    </a:lnTo>
                    <a:lnTo>
                      <a:pt x="26" y="1"/>
                    </a:lnTo>
                    <a:lnTo>
                      <a:pt x="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3" name="Google Shape;493;p28"/>
              <p:cNvSpPr/>
              <p:nvPr/>
            </p:nvSpPr>
            <p:spPr>
              <a:xfrm>
                <a:off x="7235838" y="3116272"/>
                <a:ext cx="36513" cy="44450"/>
              </a:xfrm>
              <a:custGeom>
                <a:avLst/>
                <a:gdLst/>
                <a:ahLst/>
                <a:cxnLst/>
                <a:rect l="l" t="t" r="r" b="b"/>
                <a:pathLst>
                  <a:path w="23" h="28" extrusionOk="0">
                    <a:moveTo>
                      <a:pt x="2" y="0"/>
                    </a:moveTo>
                    <a:lnTo>
                      <a:pt x="2" y="0"/>
                    </a:lnTo>
                    <a:lnTo>
                      <a:pt x="2" y="0"/>
                    </a:lnTo>
                    <a:lnTo>
                      <a:pt x="1" y="2"/>
                    </a:lnTo>
                    <a:lnTo>
                      <a:pt x="0" y="3"/>
                    </a:lnTo>
                    <a:lnTo>
                      <a:pt x="0" y="6"/>
                    </a:lnTo>
                    <a:lnTo>
                      <a:pt x="1" y="7"/>
                    </a:lnTo>
                    <a:lnTo>
                      <a:pt x="13" y="27"/>
                    </a:lnTo>
                    <a:lnTo>
                      <a:pt x="13" y="27"/>
                    </a:lnTo>
                    <a:lnTo>
                      <a:pt x="15" y="28"/>
                    </a:lnTo>
                    <a:lnTo>
                      <a:pt x="17" y="28"/>
                    </a:lnTo>
                    <a:lnTo>
                      <a:pt x="18" y="28"/>
                    </a:lnTo>
                    <a:lnTo>
                      <a:pt x="21" y="28"/>
                    </a:lnTo>
                    <a:lnTo>
                      <a:pt x="21" y="28"/>
                    </a:lnTo>
                    <a:lnTo>
                      <a:pt x="22" y="27"/>
                    </a:lnTo>
                    <a:lnTo>
                      <a:pt x="23" y="24"/>
                    </a:lnTo>
                    <a:lnTo>
                      <a:pt x="23" y="22"/>
                    </a:lnTo>
                    <a:lnTo>
                      <a:pt x="22" y="21"/>
                    </a:lnTo>
                    <a:lnTo>
                      <a:pt x="10" y="2"/>
                    </a:lnTo>
                    <a:lnTo>
                      <a:pt x="10" y="2"/>
                    </a:lnTo>
                    <a:lnTo>
                      <a:pt x="9" y="0"/>
                    </a:lnTo>
                    <a:lnTo>
                      <a:pt x="6" y="0"/>
                    </a:lnTo>
                    <a:lnTo>
                      <a:pt x="5" y="0"/>
                    </a:lnTo>
                    <a:lnTo>
                      <a:pt x="2" y="0"/>
                    </a:lnTo>
                    <a:lnTo>
                      <a:pt x="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4" name="Google Shape;494;p28"/>
              <p:cNvSpPr/>
              <p:nvPr/>
            </p:nvSpPr>
            <p:spPr>
              <a:xfrm>
                <a:off x="7245363" y="3117860"/>
                <a:ext cx="42863" cy="33338"/>
              </a:xfrm>
              <a:custGeom>
                <a:avLst/>
                <a:gdLst/>
                <a:ahLst/>
                <a:cxnLst/>
                <a:rect l="l" t="t" r="r" b="b"/>
                <a:pathLst>
                  <a:path w="27" h="21" extrusionOk="0">
                    <a:moveTo>
                      <a:pt x="0" y="2"/>
                    </a:moveTo>
                    <a:lnTo>
                      <a:pt x="0" y="2"/>
                    </a:lnTo>
                    <a:lnTo>
                      <a:pt x="0" y="2"/>
                    </a:lnTo>
                    <a:lnTo>
                      <a:pt x="0" y="5"/>
                    </a:lnTo>
                    <a:lnTo>
                      <a:pt x="0" y="7"/>
                    </a:lnTo>
                    <a:lnTo>
                      <a:pt x="1" y="8"/>
                    </a:lnTo>
                    <a:lnTo>
                      <a:pt x="3" y="11"/>
                    </a:lnTo>
                    <a:lnTo>
                      <a:pt x="19" y="20"/>
                    </a:lnTo>
                    <a:lnTo>
                      <a:pt x="19" y="20"/>
                    </a:lnTo>
                    <a:lnTo>
                      <a:pt x="21" y="21"/>
                    </a:lnTo>
                    <a:lnTo>
                      <a:pt x="24" y="21"/>
                    </a:lnTo>
                    <a:lnTo>
                      <a:pt x="25" y="20"/>
                    </a:lnTo>
                    <a:lnTo>
                      <a:pt x="26" y="18"/>
                    </a:lnTo>
                    <a:lnTo>
                      <a:pt x="26" y="18"/>
                    </a:lnTo>
                    <a:lnTo>
                      <a:pt x="27" y="16"/>
                    </a:lnTo>
                    <a:lnTo>
                      <a:pt x="27" y="15"/>
                    </a:lnTo>
                    <a:lnTo>
                      <a:pt x="26" y="12"/>
                    </a:lnTo>
                    <a:lnTo>
                      <a:pt x="25" y="11"/>
                    </a:lnTo>
                    <a:lnTo>
                      <a:pt x="9" y="1"/>
                    </a:lnTo>
                    <a:lnTo>
                      <a:pt x="9" y="1"/>
                    </a:lnTo>
                    <a:lnTo>
                      <a:pt x="6" y="0"/>
                    </a:lnTo>
                    <a:lnTo>
                      <a:pt x="4" y="1"/>
                    </a:lnTo>
                    <a:lnTo>
                      <a:pt x="3" y="1"/>
                    </a:lnTo>
                    <a:lnTo>
                      <a:pt x="0" y="2"/>
                    </a:lnTo>
                    <a:lnTo>
                      <a:pt x="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5" name="Google Shape;495;p28"/>
              <p:cNvSpPr/>
              <p:nvPr/>
            </p:nvSpPr>
            <p:spPr>
              <a:xfrm>
                <a:off x="7140588" y="3130560"/>
                <a:ext cx="109538" cy="42863"/>
              </a:xfrm>
              <a:custGeom>
                <a:avLst/>
                <a:gdLst/>
                <a:ahLst/>
                <a:cxnLst/>
                <a:rect l="l" t="t" r="r" b="b"/>
                <a:pathLst>
                  <a:path w="69" h="27" extrusionOk="0">
                    <a:moveTo>
                      <a:pt x="5" y="3"/>
                    </a:moveTo>
                    <a:lnTo>
                      <a:pt x="5" y="3"/>
                    </a:lnTo>
                    <a:lnTo>
                      <a:pt x="5" y="3"/>
                    </a:lnTo>
                    <a:lnTo>
                      <a:pt x="1" y="8"/>
                    </a:lnTo>
                    <a:lnTo>
                      <a:pt x="0" y="13"/>
                    </a:lnTo>
                    <a:lnTo>
                      <a:pt x="1" y="18"/>
                    </a:lnTo>
                    <a:lnTo>
                      <a:pt x="5" y="23"/>
                    </a:lnTo>
                    <a:lnTo>
                      <a:pt x="6" y="23"/>
                    </a:lnTo>
                    <a:lnTo>
                      <a:pt x="6" y="23"/>
                    </a:lnTo>
                    <a:lnTo>
                      <a:pt x="9" y="25"/>
                    </a:lnTo>
                    <a:lnTo>
                      <a:pt x="13" y="25"/>
                    </a:lnTo>
                    <a:lnTo>
                      <a:pt x="16" y="25"/>
                    </a:lnTo>
                    <a:lnTo>
                      <a:pt x="19" y="25"/>
                    </a:lnTo>
                    <a:lnTo>
                      <a:pt x="33" y="22"/>
                    </a:lnTo>
                    <a:lnTo>
                      <a:pt x="33" y="22"/>
                    </a:lnTo>
                    <a:lnTo>
                      <a:pt x="36" y="20"/>
                    </a:lnTo>
                    <a:lnTo>
                      <a:pt x="40" y="20"/>
                    </a:lnTo>
                    <a:lnTo>
                      <a:pt x="46" y="23"/>
                    </a:lnTo>
                    <a:lnTo>
                      <a:pt x="52" y="25"/>
                    </a:lnTo>
                    <a:lnTo>
                      <a:pt x="52" y="25"/>
                    </a:lnTo>
                    <a:lnTo>
                      <a:pt x="57" y="27"/>
                    </a:lnTo>
                    <a:lnTo>
                      <a:pt x="62" y="25"/>
                    </a:lnTo>
                    <a:lnTo>
                      <a:pt x="66" y="24"/>
                    </a:lnTo>
                    <a:lnTo>
                      <a:pt x="69" y="20"/>
                    </a:lnTo>
                    <a:lnTo>
                      <a:pt x="69" y="20"/>
                    </a:lnTo>
                    <a:lnTo>
                      <a:pt x="69" y="18"/>
                    </a:lnTo>
                    <a:lnTo>
                      <a:pt x="66" y="15"/>
                    </a:lnTo>
                    <a:lnTo>
                      <a:pt x="18" y="0"/>
                    </a:lnTo>
                    <a:lnTo>
                      <a:pt x="18" y="0"/>
                    </a:lnTo>
                    <a:lnTo>
                      <a:pt x="14" y="0"/>
                    </a:lnTo>
                    <a:lnTo>
                      <a:pt x="11" y="0"/>
                    </a:lnTo>
                    <a:lnTo>
                      <a:pt x="8" y="2"/>
                    </a:lnTo>
                    <a:lnTo>
                      <a:pt x="5" y="3"/>
                    </a:lnTo>
                    <a:lnTo>
                      <a:pt x="5"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6" name="Google Shape;496;p28"/>
              <p:cNvSpPr/>
              <p:nvPr/>
            </p:nvSpPr>
            <p:spPr>
              <a:xfrm>
                <a:off x="7127888" y="3105160"/>
                <a:ext cx="174625" cy="65088"/>
              </a:xfrm>
              <a:custGeom>
                <a:avLst/>
                <a:gdLst/>
                <a:ahLst/>
                <a:cxnLst/>
                <a:rect l="l" t="t" r="r" b="b"/>
                <a:pathLst>
                  <a:path w="110" h="41" extrusionOk="0">
                    <a:moveTo>
                      <a:pt x="11" y="8"/>
                    </a:moveTo>
                    <a:lnTo>
                      <a:pt x="55" y="0"/>
                    </a:lnTo>
                    <a:lnTo>
                      <a:pt x="55" y="0"/>
                    </a:lnTo>
                    <a:lnTo>
                      <a:pt x="59" y="2"/>
                    </a:lnTo>
                    <a:lnTo>
                      <a:pt x="108" y="10"/>
                    </a:lnTo>
                    <a:lnTo>
                      <a:pt x="108" y="10"/>
                    </a:lnTo>
                    <a:lnTo>
                      <a:pt x="109" y="12"/>
                    </a:lnTo>
                    <a:lnTo>
                      <a:pt x="110" y="13"/>
                    </a:lnTo>
                    <a:lnTo>
                      <a:pt x="110" y="13"/>
                    </a:lnTo>
                    <a:lnTo>
                      <a:pt x="108" y="16"/>
                    </a:lnTo>
                    <a:lnTo>
                      <a:pt x="106" y="18"/>
                    </a:lnTo>
                    <a:lnTo>
                      <a:pt x="103" y="19"/>
                    </a:lnTo>
                    <a:lnTo>
                      <a:pt x="100" y="20"/>
                    </a:lnTo>
                    <a:lnTo>
                      <a:pt x="72" y="19"/>
                    </a:lnTo>
                    <a:lnTo>
                      <a:pt x="72" y="19"/>
                    </a:lnTo>
                    <a:lnTo>
                      <a:pt x="64" y="19"/>
                    </a:lnTo>
                    <a:lnTo>
                      <a:pt x="57" y="21"/>
                    </a:lnTo>
                    <a:lnTo>
                      <a:pt x="41" y="30"/>
                    </a:lnTo>
                    <a:lnTo>
                      <a:pt x="41" y="30"/>
                    </a:lnTo>
                    <a:lnTo>
                      <a:pt x="38" y="34"/>
                    </a:lnTo>
                    <a:lnTo>
                      <a:pt x="34" y="36"/>
                    </a:lnTo>
                    <a:lnTo>
                      <a:pt x="29" y="39"/>
                    </a:lnTo>
                    <a:lnTo>
                      <a:pt x="24" y="41"/>
                    </a:lnTo>
                    <a:lnTo>
                      <a:pt x="18" y="41"/>
                    </a:lnTo>
                    <a:lnTo>
                      <a:pt x="12" y="40"/>
                    </a:lnTo>
                    <a:lnTo>
                      <a:pt x="6" y="35"/>
                    </a:lnTo>
                    <a:lnTo>
                      <a:pt x="6" y="35"/>
                    </a:lnTo>
                    <a:lnTo>
                      <a:pt x="2" y="31"/>
                    </a:lnTo>
                    <a:lnTo>
                      <a:pt x="0" y="28"/>
                    </a:lnTo>
                    <a:lnTo>
                      <a:pt x="0" y="24"/>
                    </a:lnTo>
                    <a:lnTo>
                      <a:pt x="0" y="21"/>
                    </a:lnTo>
                    <a:lnTo>
                      <a:pt x="1" y="15"/>
                    </a:lnTo>
                    <a:lnTo>
                      <a:pt x="3" y="12"/>
                    </a:lnTo>
                    <a:lnTo>
                      <a:pt x="3" y="12"/>
                    </a:lnTo>
                    <a:lnTo>
                      <a:pt x="7" y="9"/>
                    </a:lnTo>
                    <a:lnTo>
                      <a:pt x="11" y="8"/>
                    </a:lnTo>
                    <a:lnTo>
                      <a:pt x="11" y="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7" name="Google Shape;497;p28"/>
              <p:cNvSpPr/>
              <p:nvPr/>
            </p:nvSpPr>
            <p:spPr>
              <a:xfrm>
                <a:off x="7091375" y="3119447"/>
                <a:ext cx="57150" cy="58738"/>
              </a:xfrm>
              <a:custGeom>
                <a:avLst/>
                <a:gdLst/>
                <a:ahLst/>
                <a:cxnLst/>
                <a:rect l="l" t="t" r="r" b="b"/>
                <a:pathLst>
                  <a:path w="36" h="37" extrusionOk="0">
                    <a:moveTo>
                      <a:pt x="30" y="0"/>
                    </a:moveTo>
                    <a:lnTo>
                      <a:pt x="0" y="6"/>
                    </a:lnTo>
                    <a:lnTo>
                      <a:pt x="4" y="37"/>
                    </a:lnTo>
                    <a:lnTo>
                      <a:pt x="36" y="22"/>
                    </a:lnTo>
                    <a:lnTo>
                      <a:pt x="30"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8" name="Google Shape;498;p28"/>
              <p:cNvSpPr/>
              <p:nvPr/>
            </p:nvSpPr>
            <p:spPr>
              <a:xfrm>
                <a:off x="7070738" y="3117860"/>
                <a:ext cx="44450" cy="76200"/>
              </a:xfrm>
              <a:custGeom>
                <a:avLst/>
                <a:gdLst/>
                <a:ahLst/>
                <a:cxnLst/>
                <a:rect l="l" t="t" r="r" b="b"/>
                <a:pathLst>
                  <a:path w="28" h="48" extrusionOk="0">
                    <a:moveTo>
                      <a:pt x="28" y="44"/>
                    </a:moveTo>
                    <a:lnTo>
                      <a:pt x="12" y="48"/>
                    </a:lnTo>
                    <a:lnTo>
                      <a:pt x="8" y="36"/>
                    </a:lnTo>
                    <a:lnTo>
                      <a:pt x="0" y="7"/>
                    </a:lnTo>
                    <a:lnTo>
                      <a:pt x="0" y="5"/>
                    </a:lnTo>
                    <a:lnTo>
                      <a:pt x="19" y="0"/>
                    </a:lnTo>
                    <a:lnTo>
                      <a:pt x="21" y="4"/>
                    </a:lnTo>
                    <a:lnTo>
                      <a:pt x="26" y="32"/>
                    </a:lnTo>
                    <a:lnTo>
                      <a:pt x="27" y="41"/>
                    </a:lnTo>
                    <a:lnTo>
                      <a:pt x="28" y="4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9" name="Google Shape;499;p28"/>
              <p:cNvSpPr/>
              <p:nvPr/>
            </p:nvSpPr>
            <p:spPr>
              <a:xfrm>
                <a:off x="6681800" y="3154372"/>
                <a:ext cx="158750" cy="117475"/>
              </a:xfrm>
              <a:custGeom>
                <a:avLst/>
                <a:gdLst/>
                <a:ahLst/>
                <a:cxnLst/>
                <a:rect l="l" t="t" r="r" b="b"/>
                <a:pathLst>
                  <a:path w="100" h="74" extrusionOk="0">
                    <a:moveTo>
                      <a:pt x="100" y="72"/>
                    </a:moveTo>
                    <a:lnTo>
                      <a:pt x="99" y="62"/>
                    </a:lnTo>
                    <a:lnTo>
                      <a:pt x="99" y="62"/>
                    </a:lnTo>
                    <a:lnTo>
                      <a:pt x="99" y="62"/>
                    </a:lnTo>
                    <a:lnTo>
                      <a:pt x="94" y="62"/>
                    </a:lnTo>
                    <a:lnTo>
                      <a:pt x="89" y="54"/>
                    </a:lnTo>
                    <a:lnTo>
                      <a:pt x="84" y="45"/>
                    </a:lnTo>
                    <a:lnTo>
                      <a:pt x="84" y="45"/>
                    </a:lnTo>
                    <a:lnTo>
                      <a:pt x="82" y="43"/>
                    </a:lnTo>
                    <a:lnTo>
                      <a:pt x="77" y="40"/>
                    </a:lnTo>
                    <a:lnTo>
                      <a:pt x="73" y="39"/>
                    </a:lnTo>
                    <a:lnTo>
                      <a:pt x="73" y="39"/>
                    </a:lnTo>
                    <a:lnTo>
                      <a:pt x="64" y="34"/>
                    </a:lnTo>
                    <a:lnTo>
                      <a:pt x="54" y="30"/>
                    </a:lnTo>
                    <a:lnTo>
                      <a:pt x="45" y="28"/>
                    </a:lnTo>
                    <a:lnTo>
                      <a:pt x="35" y="25"/>
                    </a:lnTo>
                    <a:lnTo>
                      <a:pt x="33" y="25"/>
                    </a:lnTo>
                    <a:lnTo>
                      <a:pt x="33" y="25"/>
                    </a:lnTo>
                    <a:lnTo>
                      <a:pt x="31" y="25"/>
                    </a:lnTo>
                    <a:lnTo>
                      <a:pt x="28" y="26"/>
                    </a:lnTo>
                    <a:lnTo>
                      <a:pt x="27" y="28"/>
                    </a:lnTo>
                    <a:lnTo>
                      <a:pt x="26" y="29"/>
                    </a:lnTo>
                    <a:lnTo>
                      <a:pt x="25" y="31"/>
                    </a:lnTo>
                    <a:lnTo>
                      <a:pt x="25" y="34"/>
                    </a:lnTo>
                    <a:lnTo>
                      <a:pt x="26" y="36"/>
                    </a:lnTo>
                    <a:lnTo>
                      <a:pt x="28" y="39"/>
                    </a:lnTo>
                    <a:lnTo>
                      <a:pt x="28" y="39"/>
                    </a:lnTo>
                    <a:lnTo>
                      <a:pt x="32" y="41"/>
                    </a:lnTo>
                    <a:lnTo>
                      <a:pt x="37" y="43"/>
                    </a:lnTo>
                    <a:lnTo>
                      <a:pt x="43" y="44"/>
                    </a:lnTo>
                    <a:lnTo>
                      <a:pt x="43" y="44"/>
                    </a:lnTo>
                    <a:lnTo>
                      <a:pt x="48" y="45"/>
                    </a:lnTo>
                    <a:lnTo>
                      <a:pt x="62" y="54"/>
                    </a:lnTo>
                    <a:lnTo>
                      <a:pt x="59" y="56"/>
                    </a:lnTo>
                    <a:lnTo>
                      <a:pt x="59" y="56"/>
                    </a:lnTo>
                    <a:lnTo>
                      <a:pt x="53" y="58"/>
                    </a:lnTo>
                    <a:lnTo>
                      <a:pt x="53" y="58"/>
                    </a:lnTo>
                    <a:lnTo>
                      <a:pt x="40" y="54"/>
                    </a:lnTo>
                    <a:lnTo>
                      <a:pt x="40" y="54"/>
                    </a:lnTo>
                    <a:lnTo>
                      <a:pt x="32" y="50"/>
                    </a:lnTo>
                    <a:lnTo>
                      <a:pt x="25" y="44"/>
                    </a:lnTo>
                    <a:lnTo>
                      <a:pt x="25" y="44"/>
                    </a:lnTo>
                    <a:lnTo>
                      <a:pt x="17" y="38"/>
                    </a:lnTo>
                    <a:lnTo>
                      <a:pt x="11" y="28"/>
                    </a:lnTo>
                    <a:lnTo>
                      <a:pt x="11" y="28"/>
                    </a:lnTo>
                    <a:lnTo>
                      <a:pt x="6" y="18"/>
                    </a:lnTo>
                    <a:lnTo>
                      <a:pt x="6" y="18"/>
                    </a:lnTo>
                    <a:lnTo>
                      <a:pt x="5" y="12"/>
                    </a:lnTo>
                    <a:lnTo>
                      <a:pt x="5" y="12"/>
                    </a:lnTo>
                    <a:lnTo>
                      <a:pt x="5" y="9"/>
                    </a:lnTo>
                    <a:lnTo>
                      <a:pt x="5" y="8"/>
                    </a:lnTo>
                    <a:lnTo>
                      <a:pt x="4" y="7"/>
                    </a:lnTo>
                    <a:lnTo>
                      <a:pt x="4" y="3"/>
                    </a:lnTo>
                    <a:lnTo>
                      <a:pt x="4" y="0"/>
                    </a:lnTo>
                    <a:lnTo>
                      <a:pt x="4" y="0"/>
                    </a:lnTo>
                    <a:lnTo>
                      <a:pt x="1" y="2"/>
                    </a:lnTo>
                    <a:lnTo>
                      <a:pt x="0" y="5"/>
                    </a:lnTo>
                    <a:lnTo>
                      <a:pt x="0" y="5"/>
                    </a:lnTo>
                    <a:lnTo>
                      <a:pt x="0" y="10"/>
                    </a:lnTo>
                    <a:lnTo>
                      <a:pt x="0" y="18"/>
                    </a:lnTo>
                    <a:lnTo>
                      <a:pt x="1" y="31"/>
                    </a:lnTo>
                    <a:lnTo>
                      <a:pt x="1" y="31"/>
                    </a:lnTo>
                    <a:lnTo>
                      <a:pt x="2" y="35"/>
                    </a:lnTo>
                    <a:lnTo>
                      <a:pt x="35" y="69"/>
                    </a:lnTo>
                    <a:lnTo>
                      <a:pt x="35" y="69"/>
                    </a:lnTo>
                    <a:lnTo>
                      <a:pt x="37" y="71"/>
                    </a:lnTo>
                    <a:lnTo>
                      <a:pt x="40" y="71"/>
                    </a:lnTo>
                    <a:lnTo>
                      <a:pt x="81" y="74"/>
                    </a:lnTo>
                    <a:lnTo>
                      <a:pt x="82" y="74"/>
                    </a:lnTo>
                    <a:lnTo>
                      <a:pt x="92" y="72"/>
                    </a:lnTo>
                    <a:lnTo>
                      <a:pt x="100" y="7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0" name="Google Shape;500;p28"/>
              <p:cNvSpPr/>
              <p:nvPr/>
            </p:nvSpPr>
            <p:spPr>
              <a:xfrm>
                <a:off x="6837375" y="3251210"/>
                <a:ext cx="17463" cy="22225"/>
              </a:xfrm>
              <a:custGeom>
                <a:avLst/>
                <a:gdLst/>
                <a:ahLst/>
                <a:cxnLst/>
                <a:rect l="l" t="t" r="r" b="b"/>
                <a:pathLst>
                  <a:path w="11" h="14" extrusionOk="0">
                    <a:moveTo>
                      <a:pt x="11" y="0"/>
                    </a:moveTo>
                    <a:lnTo>
                      <a:pt x="10" y="10"/>
                    </a:lnTo>
                    <a:lnTo>
                      <a:pt x="10" y="13"/>
                    </a:lnTo>
                    <a:lnTo>
                      <a:pt x="1" y="14"/>
                    </a:lnTo>
                    <a:lnTo>
                      <a:pt x="0" y="10"/>
                    </a:lnTo>
                    <a:lnTo>
                      <a:pt x="0" y="3"/>
                    </a:lnTo>
                    <a:lnTo>
                      <a:pt x="0" y="1"/>
                    </a:lnTo>
                    <a:lnTo>
                      <a:pt x="0" y="1"/>
                    </a:lnTo>
                    <a:lnTo>
                      <a:pt x="11" y="0"/>
                    </a:lnTo>
                    <a:lnTo>
                      <a:pt x="11"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1" name="Google Shape;501;p28"/>
              <p:cNvSpPr/>
              <p:nvPr/>
            </p:nvSpPr>
            <p:spPr>
              <a:xfrm>
                <a:off x="6867538" y="2697171"/>
                <a:ext cx="223838" cy="422276"/>
              </a:xfrm>
              <a:custGeom>
                <a:avLst/>
                <a:gdLst/>
                <a:ahLst/>
                <a:cxnLst/>
                <a:rect l="l" t="t" r="r" b="b"/>
                <a:pathLst>
                  <a:path w="141" h="266" extrusionOk="0">
                    <a:moveTo>
                      <a:pt x="38" y="1"/>
                    </a:moveTo>
                    <a:lnTo>
                      <a:pt x="37" y="0"/>
                    </a:lnTo>
                    <a:lnTo>
                      <a:pt x="18" y="26"/>
                    </a:lnTo>
                    <a:lnTo>
                      <a:pt x="18" y="26"/>
                    </a:lnTo>
                    <a:lnTo>
                      <a:pt x="0" y="105"/>
                    </a:lnTo>
                    <a:lnTo>
                      <a:pt x="0" y="105"/>
                    </a:lnTo>
                    <a:lnTo>
                      <a:pt x="1" y="106"/>
                    </a:lnTo>
                    <a:lnTo>
                      <a:pt x="1" y="107"/>
                    </a:lnTo>
                    <a:lnTo>
                      <a:pt x="2" y="107"/>
                    </a:lnTo>
                    <a:lnTo>
                      <a:pt x="3" y="107"/>
                    </a:lnTo>
                    <a:lnTo>
                      <a:pt x="3" y="107"/>
                    </a:lnTo>
                    <a:lnTo>
                      <a:pt x="19" y="95"/>
                    </a:lnTo>
                    <a:lnTo>
                      <a:pt x="29" y="87"/>
                    </a:lnTo>
                    <a:lnTo>
                      <a:pt x="29" y="87"/>
                    </a:lnTo>
                    <a:lnTo>
                      <a:pt x="57" y="231"/>
                    </a:lnTo>
                    <a:lnTo>
                      <a:pt x="63" y="262"/>
                    </a:lnTo>
                    <a:lnTo>
                      <a:pt x="63" y="262"/>
                    </a:lnTo>
                    <a:lnTo>
                      <a:pt x="64" y="265"/>
                    </a:lnTo>
                    <a:lnTo>
                      <a:pt x="67" y="266"/>
                    </a:lnTo>
                    <a:lnTo>
                      <a:pt x="69" y="265"/>
                    </a:lnTo>
                    <a:lnTo>
                      <a:pt x="70" y="262"/>
                    </a:lnTo>
                    <a:lnTo>
                      <a:pt x="113" y="82"/>
                    </a:lnTo>
                    <a:lnTo>
                      <a:pt x="113" y="82"/>
                    </a:lnTo>
                    <a:lnTo>
                      <a:pt x="137" y="108"/>
                    </a:lnTo>
                    <a:lnTo>
                      <a:pt x="137" y="108"/>
                    </a:lnTo>
                    <a:lnTo>
                      <a:pt x="139" y="108"/>
                    </a:lnTo>
                    <a:lnTo>
                      <a:pt x="141" y="108"/>
                    </a:lnTo>
                    <a:lnTo>
                      <a:pt x="141" y="108"/>
                    </a:lnTo>
                    <a:lnTo>
                      <a:pt x="139" y="95"/>
                    </a:lnTo>
                    <a:lnTo>
                      <a:pt x="131" y="67"/>
                    </a:lnTo>
                    <a:lnTo>
                      <a:pt x="123" y="29"/>
                    </a:lnTo>
                    <a:lnTo>
                      <a:pt x="105" y="0"/>
                    </a:lnTo>
                    <a:lnTo>
                      <a:pt x="104" y="0"/>
                    </a:lnTo>
                    <a:lnTo>
                      <a:pt x="38" y="1"/>
                    </a:lnTo>
                    <a:close/>
                    <a:moveTo>
                      <a:pt x="74" y="206"/>
                    </a:moveTo>
                    <a:lnTo>
                      <a:pt x="74" y="206"/>
                    </a:lnTo>
                    <a:lnTo>
                      <a:pt x="73" y="209"/>
                    </a:lnTo>
                    <a:lnTo>
                      <a:pt x="73" y="209"/>
                    </a:lnTo>
                    <a:lnTo>
                      <a:pt x="73" y="209"/>
                    </a:lnTo>
                    <a:lnTo>
                      <a:pt x="72" y="209"/>
                    </a:lnTo>
                    <a:lnTo>
                      <a:pt x="72" y="209"/>
                    </a:lnTo>
                    <a:lnTo>
                      <a:pt x="69" y="210"/>
                    </a:lnTo>
                    <a:lnTo>
                      <a:pt x="68" y="209"/>
                    </a:lnTo>
                    <a:lnTo>
                      <a:pt x="68" y="209"/>
                    </a:lnTo>
                    <a:lnTo>
                      <a:pt x="67" y="209"/>
                    </a:lnTo>
                    <a:lnTo>
                      <a:pt x="65" y="206"/>
                    </a:lnTo>
                    <a:lnTo>
                      <a:pt x="65" y="206"/>
                    </a:lnTo>
                    <a:lnTo>
                      <a:pt x="65" y="204"/>
                    </a:lnTo>
                    <a:lnTo>
                      <a:pt x="65" y="204"/>
                    </a:lnTo>
                    <a:lnTo>
                      <a:pt x="67" y="201"/>
                    </a:lnTo>
                    <a:lnTo>
                      <a:pt x="67" y="201"/>
                    </a:lnTo>
                    <a:lnTo>
                      <a:pt x="67" y="201"/>
                    </a:lnTo>
                    <a:lnTo>
                      <a:pt x="68" y="201"/>
                    </a:lnTo>
                    <a:lnTo>
                      <a:pt x="68" y="200"/>
                    </a:lnTo>
                    <a:lnTo>
                      <a:pt x="69" y="200"/>
                    </a:lnTo>
                    <a:lnTo>
                      <a:pt x="69" y="200"/>
                    </a:lnTo>
                    <a:lnTo>
                      <a:pt x="70" y="200"/>
                    </a:lnTo>
                    <a:lnTo>
                      <a:pt x="73" y="201"/>
                    </a:lnTo>
                    <a:lnTo>
                      <a:pt x="73" y="201"/>
                    </a:lnTo>
                    <a:lnTo>
                      <a:pt x="74" y="203"/>
                    </a:lnTo>
                    <a:lnTo>
                      <a:pt x="74" y="204"/>
                    </a:lnTo>
                    <a:lnTo>
                      <a:pt x="74" y="204"/>
                    </a:lnTo>
                    <a:lnTo>
                      <a:pt x="74" y="206"/>
                    </a:lnTo>
                    <a:close/>
                    <a:moveTo>
                      <a:pt x="74" y="131"/>
                    </a:moveTo>
                    <a:lnTo>
                      <a:pt x="74" y="132"/>
                    </a:lnTo>
                    <a:lnTo>
                      <a:pt x="74" y="132"/>
                    </a:lnTo>
                    <a:lnTo>
                      <a:pt x="73" y="133"/>
                    </a:lnTo>
                    <a:lnTo>
                      <a:pt x="73" y="133"/>
                    </a:lnTo>
                    <a:lnTo>
                      <a:pt x="73" y="133"/>
                    </a:lnTo>
                    <a:lnTo>
                      <a:pt x="73" y="134"/>
                    </a:lnTo>
                    <a:lnTo>
                      <a:pt x="72" y="134"/>
                    </a:lnTo>
                    <a:lnTo>
                      <a:pt x="70" y="134"/>
                    </a:lnTo>
                    <a:lnTo>
                      <a:pt x="70" y="134"/>
                    </a:lnTo>
                    <a:lnTo>
                      <a:pt x="69" y="134"/>
                    </a:lnTo>
                    <a:lnTo>
                      <a:pt x="68" y="134"/>
                    </a:lnTo>
                    <a:lnTo>
                      <a:pt x="68" y="134"/>
                    </a:lnTo>
                    <a:lnTo>
                      <a:pt x="67" y="134"/>
                    </a:lnTo>
                    <a:lnTo>
                      <a:pt x="67" y="134"/>
                    </a:lnTo>
                    <a:lnTo>
                      <a:pt x="65" y="131"/>
                    </a:lnTo>
                    <a:lnTo>
                      <a:pt x="65" y="131"/>
                    </a:lnTo>
                    <a:lnTo>
                      <a:pt x="65" y="129"/>
                    </a:lnTo>
                    <a:lnTo>
                      <a:pt x="65" y="129"/>
                    </a:lnTo>
                    <a:lnTo>
                      <a:pt x="67" y="127"/>
                    </a:lnTo>
                    <a:lnTo>
                      <a:pt x="68" y="126"/>
                    </a:lnTo>
                    <a:lnTo>
                      <a:pt x="68" y="126"/>
                    </a:lnTo>
                    <a:lnTo>
                      <a:pt x="69" y="126"/>
                    </a:lnTo>
                    <a:lnTo>
                      <a:pt x="69" y="126"/>
                    </a:lnTo>
                    <a:lnTo>
                      <a:pt x="70" y="126"/>
                    </a:lnTo>
                    <a:lnTo>
                      <a:pt x="73" y="127"/>
                    </a:lnTo>
                    <a:lnTo>
                      <a:pt x="73" y="127"/>
                    </a:lnTo>
                    <a:lnTo>
                      <a:pt x="73" y="127"/>
                    </a:lnTo>
                    <a:lnTo>
                      <a:pt x="73" y="127"/>
                    </a:lnTo>
                    <a:lnTo>
                      <a:pt x="74" y="128"/>
                    </a:lnTo>
                    <a:lnTo>
                      <a:pt x="74" y="129"/>
                    </a:lnTo>
                    <a:lnTo>
                      <a:pt x="74" y="129"/>
                    </a:lnTo>
                    <a:lnTo>
                      <a:pt x="74" y="129"/>
                    </a:lnTo>
                    <a:lnTo>
                      <a:pt x="74" y="131"/>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2" name="Google Shape;502;p28"/>
              <p:cNvSpPr/>
              <p:nvPr/>
            </p:nvSpPr>
            <p:spPr>
              <a:xfrm>
                <a:off x="6867538" y="2697171"/>
                <a:ext cx="223838" cy="422276"/>
              </a:xfrm>
              <a:custGeom>
                <a:avLst/>
                <a:gdLst/>
                <a:ahLst/>
                <a:cxnLst/>
                <a:rect l="l" t="t" r="r" b="b"/>
                <a:pathLst>
                  <a:path w="141" h="266" extrusionOk="0">
                    <a:moveTo>
                      <a:pt x="38" y="1"/>
                    </a:moveTo>
                    <a:lnTo>
                      <a:pt x="37" y="0"/>
                    </a:lnTo>
                    <a:lnTo>
                      <a:pt x="18" y="26"/>
                    </a:lnTo>
                    <a:lnTo>
                      <a:pt x="18" y="26"/>
                    </a:lnTo>
                    <a:lnTo>
                      <a:pt x="0" y="105"/>
                    </a:lnTo>
                    <a:lnTo>
                      <a:pt x="0" y="105"/>
                    </a:lnTo>
                    <a:lnTo>
                      <a:pt x="1" y="106"/>
                    </a:lnTo>
                    <a:lnTo>
                      <a:pt x="1" y="107"/>
                    </a:lnTo>
                    <a:lnTo>
                      <a:pt x="2" y="107"/>
                    </a:lnTo>
                    <a:lnTo>
                      <a:pt x="3" y="107"/>
                    </a:lnTo>
                    <a:lnTo>
                      <a:pt x="3" y="107"/>
                    </a:lnTo>
                    <a:lnTo>
                      <a:pt x="19" y="95"/>
                    </a:lnTo>
                    <a:lnTo>
                      <a:pt x="29" y="87"/>
                    </a:lnTo>
                    <a:lnTo>
                      <a:pt x="29" y="87"/>
                    </a:lnTo>
                    <a:lnTo>
                      <a:pt x="57" y="231"/>
                    </a:lnTo>
                    <a:lnTo>
                      <a:pt x="63" y="262"/>
                    </a:lnTo>
                    <a:lnTo>
                      <a:pt x="63" y="262"/>
                    </a:lnTo>
                    <a:lnTo>
                      <a:pt x="64" y="265"/>
                    </a:lnTo>
                    <a:lnTo>
                      <a:pt x="67" y="266"/>
                    </a:lnTo>
                    <a:lnTo>
                      <a:pt x="69" y="265"/>
                    </a:lnTo>
                    <a:lnTo>
                      <a:pt x="70" y="262"/>
                    </a:lnTo>
                    <a:lnTo>
                      <a:pt x="113" y="82"/>
                    </a:lnTo>
                    <a:lnTo>
                      <a:pt x="113" y="82"/>
                    </a:lnTo>
                    <a:lnTo>
                      <a:pt x="137" y="108"/>
                    </a:lnTo>
                    <a:lnTo>
                      <a:pt x="137" y="108"/>
                    </a:lnTo>
                    <a:lnTo>
                      <a:pt x="139" y="108"/>
                    </a:lnTo>
                    <a:lnTo>
                      <a:pt x="141" y="108"/>
                    </a:lnTo>
                    <a:lnTo>
                      <a:pt x="141" y="108"/>
                    </a:lnTo>
                    <a:lnTo>
                      <a:pt x="139" y="95"/>
                    </a:lnTo>
                    <a:lnTo>
                      <a:pt x="131" y="67"/>
                    </a:lnTo>
                    <a:lnTo>
                      <a:pt x="123" y="29"/>
                    </a:lnTo>
                    <a:lnTo>
                      <a:pt x="105" y="0"/>
                    </a:lnTo>
                    <a:lnTo>
                      <a:pt x="104" y="0"/>
                    </a:lnTo>
                    <a:lnTo>
                      <a:pt x="38" y="1"/>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3" name="Google Shape;503;p28"/>
              <p:cNvSpPr/>
              <p:nvPr/>
            </p:nvSpPr>
            <p:spPr>
              <a:xfrm>
                <a:off x="6970725" y="3014672"/>
                <a:ext cx="14288" cy="15875"/>
              </a:xfrm>
              <a:custGeom>
                <a:avLst/>
                <a:gdLst/>
                <a:ahLst/>
                <a:cxnLst/>
                <a:rect l="l" t="t" r="r" b="b"/>
                <a:pathLst>
                  <a:path w="9" h="10" extrusionOk="0">
                    <a:moveTo>
                      <a:pt x="9" y="6"/>
                    </a:moveTo>
                    <a:lnTo>
                      <a:pt x="9" y="6"/>
                    </a:lnTo>
                    <a:lnTo>
                      <a:pt x="8" y="9"/>
                    </a:lnTo>
                    <a:lnTo>
                      <a:pt x="8" y="9"/>
                    </a:lnTo>
                    <a:lnTo>
                      <a:pt x="8" y="9"/>
                    </a:lnTo>
                    <a:lnTo>
                      <a:pt x="7" y="9"/>
                    </a:lnTo>
                    <a:lnTo>
                      <a:pt x="7" y="9"/>
                    </a:lnTo>
                    <a:lnTo>
                      <a:pt x="4" y="10"/>
                    </a:lnTo>
                    <a:lnTo>
                      <a:pt x="3" y="9"/>
                    </a:lnTo>
                    <a:lnTo>
                      <a:pt x="3" y="9"/>
                    </a:lnTo>
                    <a:lnTo>
                      <a:pt x="2" y="9"/>
                    </a:lnTo>
                    <a:lnTo>
                      <a:pt x="0" y="6"/>
                    </a:lnTo>
                    <a:lnTo>
                      <a:pt x="0" y="6"/>
                    </a:lnTo>
                    <a:lnTo>
                      <a:pt x="0" y="4"/>
                    </a:lnTo>
                    <a:lnTo>
                      <a:pt x="0" y="4"/>
                    </a:lnTo>
                    <a:lnTo>
                      <a:pt x="2" y="1"/>
                    </a:lnTo>
                    <a:lnTo>
                      <a:pt x="2" y="1"/>
                    </a:lnTo>
                    <a:lnTo>
                      <a:pt x="2" y="1"/>
                    </a:lnTo>
                    <a:lnTo>
                      <a:pt x="3" y="1"/>
                    </a:lnTo>
                    <a:lnTo>
                      <a:pt x="3" y="0"/>
                    </a:lnTo>
                    <a:lnTo>
                      <a:pt x="4" y="0"/>
                    </a:lnTo>
                    <a:lnTo>
                      <a:pt x="4" y="0"/>
                    </a:lnTo>
                    <a:lnTo>
                      <a:pt x="5" y="0"/>
                    </a:lnTo>
                    <a:lnTo>
                      <a:pt x="8" y="1"/>
                    </a:lnTo>
                    <a:lnTo>
                      <a:pt x="8" y="1"/>
                    </a:lnTo>
                    <a:lnTo>
                      <a:pt x="9" y="3"/>
                    </a:lnTo>
                    <a:lnTo>
                      <a:pt x="9" y="4"/>
                    </a:lnTo>
                    <a:lnTo>
                      <a:pt x="9" y="4"/>
                    </a:lnTo>
                    <a:lnTo>
                      <a:pt x="9" y="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4" name="Google Shape;504;p28"/>
              <p:cNvSpPr/>
              <p:nvPr/>
            </p:nvSpPr>
            <p:spPr>
              <a:xfrm>
                <a:off x="6970725" y="2897196"/>
                <a:ext cx="14288" cy="12700"/>
              </a:xfrm>
              <a:custGeom>
                <a:avLst/>
                <a:gdLst/>
                <a:ahLst/>
                <a:cxnLst/>
                <a:rect l="l" t="t" r="r" b="b"/>
                <a:pathLst>
                  <a:path w="9" h="8" extrusionOk="0">
                    <a:moveTo>
                      <a:pt x="9" y="5"/>
                    </a:moveTo>
                    <a:lnTo>
                      <a:pt x="9" y="6"/>
                    </a:lnTo>
                    <a:lnTo>
                      <a:pt x="9" y="6"/>
                    </a:lnTo>
                    <a:lnTo>
                      <a:pt x="8" y="7"/>
                    </a:lnTo>
                    <a:lnTo>
                      <a:pt x="8" y="7"/>
                    </a:lnTo>
                    <a:lnTo>
                      <a:pt x="8" y="7"/>
                    </a:lnTo>
                    <a:lnTo>
                      <a:pt x="8" y="8"/>
                    </a:lnTo>
                    <a:lnTo>
                      <a:pt x="7" y="8"/>
                    </a:lnTo>
                    <a:lnTo>
                      <a:pt x="5" y="8"/>
                    </a:lnTo>
                    <a:lnTo>
                      <a:pt x="5" y="8"/>
                    </a:lnTo>
                    <a:lnTo>
                      <a:pt x="4" y="8"/>
                    </a:lnTo>
                    <a:lnTo>
                      <a:pt x="3" y="8"/>
                    </a:lnTo>
                    <a:lnTo>
                      <a:pt x="3" y="8"/>
                    </a:lnTo>
                    <a:lnTo>
                      <a:pt x="2" y="8"/>
                    </a:lnTo>
                    <a:lnTo>
                      <a:pt x="2" y="8"/>
                    </a:lnTo>
                    <a:lnTo>
                      <a:pt x="0" y="5"/>
                    </a:lnTo>
                    <a:lnTo>
                      <a:pt x="0" y="5"/>
                    </a:lnTo>
                    <a:lnTo>
                      <a:pt x="0" y="3"/>
                    </a:lnTo>
                    <a:lnTo>
                      <a:pt x="0" y="3"/>
                    </a:lnTo>
                    <a:lnTo>
                      <a:pt x="2" y="1"/>
                    </a:lnTo>
                    <a:lnTo>
                      <a:pt x="3" y="0"/>
                    </a:lnTo>
                    <a:lnTo>
                      <a:pt x="3" y="0"/>
                    </a:lnTo>
                    <a:lnTo>
                      <a:pt x="4" y="0"/>
                    </a:lnTo>
                    <a:lnTo>
                      <a:pt x="4" y="0"/>
                    </a:lnTo>
                    <a:lnTo>
                      <a:pt x="5" y="0"/>
                    </a:lnTo>
                    <a:lnTo>
                      <a:pt x="8" y="1"/>
                    </a:lnTo>
                    <a:lnTo>
                      <a:pt x="8" y="1"/>
                    </a:lnTo>
                    <a:lnTo>
                      <a:pt x="8" y="1"/>
                    </a:lnTo>
                    <a:lnTo>
                      <a:pt x="8" y="1"/>
                    </a:lnTo>
                    <a:lnTo>
                      <a:pt x="9" y="2"/>
                    </a:lnTo>
                    <a:lnTo>
                      <a:pt x="9" y="3"/>
                    </a:lnTo>
                    <a:lnTo>
                      <a:pt x="9" y="3"/>
                    </a:lnTo>
                    <a:lnTo>
                      <a:pt x="9" y="3"/>
                    </a:lnTo>
                    <a:lnTo>
                      <a:pt x="9" y="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5" name="Google Shape;505;p28"/>
              <p:cNvSpPr/>
              <p:nvPr/>
            </p:nvSpPr>
            <p:spPr>
              <a:xfrm>
                <a:off x="7042163" y="2584458"/>
                <a:ext cx="90488" cy="184151"/>
              </a:xfrm>
              <a:custGeom>
                <a:avLst/>
                <a:gdLst/>
                <a:ahLst/>
                <a:cxnLst/>
                <a:rect l="l" t="t" r="r" b="b"/>
                <a:pathLst>
                  <a:path w="57" h="116" extrusionOk="0">
                    <a:moveTo>
                      <a:pt x="49" y="116"/>
                    </a:moveTo>
                    <a:lnTo>
                      <a:pt x="49" y="116"/>
                    </a:lnTo>
                    <a:lnTo>
                      <a:pt x="41" y="112"/>
                    </a:lnTo>
                    <a:lnTo>
                      <a:pt x="41" y="112"/>
                    </a:lnTo>
                    <a:lnTo>
                      <a:pt x="39" y="110"/>
                    </a:lnTo>
                    <a:lnTo>
                      <a:pt x="39" y="110"/>
                    </a:lnTo>
                    <a:lnTo>
                      <a:pt x="39" y="110"/>
                    </a:lnTo>
                    <a:lnTo>
                      <a:pt x="30" y="105"/>
                    </a:lnTo>
                    <a:lnTo>
                      <a:pt x="22" y="99"/>
                    </a:lnTo>
                    <a:lnTo>
                      <a:pt x="22" y="99"/>
                    </a:lnTo>
                    <a:lnTo>
                      <a:pt x="16" y="90"/>
                    </a:lnTo>
                    <a:lnTo>
                      <a:pt x="9" y="80"/>
                    </a:lnTo>
                    <a:lnTo>
                      <a:pt x="4" y="66"/>
                    </a:lnTo>
                    <a:lnTo>
                      <a:pt x="0" y="53"/>
                    </a:lnTo>
                    <a:lnTo>
                      <a:pt x="0" y="53"/>
                    </a:lnTo>
                    <a:lnTo>
                      <a:pt x="0" y="51"/>
                    </a:lnTo>
                    <a:lnTo>
                      <a:pt x="0" y="51"/>
                    </a:lnTo>
                    <a:lnTo>
                      <a:pt x="11" y="43"/>
                    </a:lnTo>
                    <a:lnTo>
                      <a:pt x="21" y="32"/>
                    </a:lnTo>
                    <a:lnTo>
                      <a:pt x="29" y="19"/>
                    </a:lnTo>
                    <a:lnTo>
                      <a:pt x="35" y="3"/>
                    </a:lnTo>
                    <a:lnTo>
                      <a:pt x="35" y="3"/>
                    </a:lnTo>
                    <a:lnTo>
                      <a:pt x="36" y="3"/>
                    </a:lnTo>
                    <a:lnTo>
                      <a:pt x="36" y="3"/>
                    </a:lnTo>
                    <a:lnTo>
                      <a:pt x="37" y="3"/>
                    </a:lnTo>
                    <a:lnTo>
                      <a:pt x="39" y="3"/>
                    </a:lnTo>
                    <a:lnTo>
                      <a:pt x="39" y="3"/>
                    </a:lnTo>
                    <a:lnTo>
                      <a:pt x="39" y="2"/>
                    </a:lnTo>
                    <a:lnTo>
                      <a:pt x="39" y="2"/>
                    </a:lnTo>
                    <a:lnTo>
                      <a:pt x="41" y="2"/>
                    </a:lnTo>
                    <a:lnTo>
                      <a:pt x="41" y="2"/>
                    </a:lnTo>
                    <a:lnTo>
                      <a:pt x="42" y="0"/>
                    </a:lnTo>
                    <a:lnTo>
                      <a:pt x="42" y="0"/>
                    </a:lnTo>
                    <a:lnTo>
                      <a:pt x="45" y="4"/>
                    </a:lnTo>
                    <a:lnTo>
                      <a:pt x="45" y="4"/>
                    </a:lnTo>
                    <a:lnTo>
                      <a:pt x="50" y="13"/>
                    </a:lnTo>
                    <a:lnTo>
                      <a:pt x="54" y="20"/>
                    </a:lnTo>
                    <a:lnTo>
                      <a:pt x="55" y="28"/>
                    </a:lnTo>
                    <a:lnTo>
                      <a:pt x="56" y="35"/>
                    </a:lnTo>
                    <a:lnTo>
                      <a:pt x="57" y="41"/>
                    </a:lnTo>
                    <a:lnTo>
                      <a:pt x="56" y="48"/>
                    </a:lnTo>
                    <a:lnTo>
                      <a:pt x="54" y="60"/>
                    </a:lnTo>
                    <a:lnTo>
                      <a:pt x="50" y="72"/>
                    </a:lnTo>
                    <a:lnTo>
                      <a:pt x="47" y="85"/>
                    </a:lnTo>
                    <a:lnTo>
                      <a:pt x="46" y="100"/>
                    </a:lnTo>
                    <a:lnTo>
                      <a:pt x="47" y="107"/>
                    </a:lnTo>
                    <a:lnTo>
                      <a:pt x="49" y="116"/>
                    </a:lnTo>
                    <a:lnTo>
                      <a:pt x="49" y="11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6" name="Google Shape;506;p28"/>
              <p:cNvSpPr/>
              <p:nvPr/>
            </p:nvSpPr>
            <p:spPr>
              <a:xfrm>
                <a:off x="6880238" y="2370145"/>
                <a:ext cx="250825" cy="314326"/>
              </a:xfrm>
              <a:custGeom>
                <a:avLst/>
                <a:gdLst/>
                <a:ahLst/>
                <a:cxnLst/>
                <a:rect l="l" t="t" r="r" b="b"/>
                <a:pathLst>
                  <a:path w="158" h="198" extrusionOk="0">
                    <a:moveTo>
                      <a:pt x="158" y="112"/>
                    </a:moveTo>
                    <a:lnTo>
                      <a:pt x="158" y="112"/>
                    </a:lnTo>
                    <a:lnTo>
                      <a:pt x="154" y="122"/>
                    </a:lnTo>
                    <a:lnTo>
                      <a:pt x="152" y="128"/>
                    </a:lnTo>
                    <a:lnTo>
                      <a:pt x="148" y="133"/>
                    </a:lnTo>
                    <a:lnTo>
                      <a:pt x="144" y="135"/>
                    </a:lnTo>
                    <a:lnTo>
                      <a:pt x="144" y="135"/>
                    </a:lnTo>
                    <a:lnTo>
                      <a:pt x="141" y="137"/>
                    </a:lnTo>
                    <a:lnTo>
                      <a:pt x="138" y="138"/>
                    </a:lnTo>
                    <a:lnTo>
                      <a:pt x="138" y="138"/>
                    </a:lnTo>
                    <a:lnTo>
                      <a:pt x="133" y="152"/>
                    </a:lnTo>
                    <a:lnTo>
                      <a:pt x="128" y="163"/>
                    </a:lnTo>
                    <a:lnTo>
                      <a:pt x="124" y="169"/>
                    </a:lnTo>
                    <a:lnTo>
                      <a:pt x="120" y="174"/>
                    </a:lnTo>
                    <a:lnTo>
                      <a:pt x="115" y="179"/>
                    </a:lnTo>
                    <a:lnTo>
                      <a:pt x="108" y="184"/>
                    </a:lnTo>
                    <a:lnTo>
                      <a:pt x="108" y="184"/>
                    </a:lnTo>
                    <a:lnTo>
                      <a:pt x="96" y="190"/>
                    </a:lnTo>
                    <a:lnTo>
                      <a:pt x="96" y="190"/>
                    </a:lnTo>
                    <a:lnTo>
                      <a:pt x="88" y="194"/>
                    </a:lnTo>
                    <a:lnTo>
                      <a:pt x="88" y="194"/>
                    </a:lnTo>
                    <a:lnTo>
                      <a:pt x="76" y="196"/>
                    </a:lnTo>
                    <a:lnTo>
                      <a:pt x="64" y="198"/>
                    </a:lnTo>
                    <a:lnTo>
                      <a:pt x="64" y="198"/>
                    </a:lnTo>
                    <a:lnTo>
                      <a:pt x="50" y="196"/>
                    </a:lnTo>
                    <a:lnTo>
                      <a:pt x="38" y="194"/>
                    </a:lnTo>
                    <a:lnTo>
                      <a:pt x="38" y="194"/>
                    </a:lnTo>
                    <a:lnTo>
                      <a:pt x="30" y="190"/>
                    </a:lnTo>
                    <a:lnTo>
                      <a:pt x="30" y="190"/>
                    </a:lnTo>
                    <a:lnTo>
                      <a:pt x="30" y="190"/>
                    </a:lnTo>
                    <a:lnTo>
                      <a:pt x="23" y="185"/>
                    </a:lnTo>
                    <a:lnTo>
                      <a:pt x="16" y="180"/>
                    </a:lnTo>
                    <a:lnTo>
                      <a:pt x="10" y="175"/>
                    </a:lnTo>
                    <a:lnTo>
                      <a:pt x="4" y="168"/>
                    </a:lnTo>
                    <a:lnTo>
                      <a:pt x="4" y="168"/>
                    </a:lnTo>
                    <a:lnTo>
                      <a:pt x="4" y="157"/>
                    </a:lnTo>
                    <a:lnTo>
                      <a:pt x="4" y="144"/>
                    </a:lnTo>
                    <a:lnTo>
                      <a:pt x="0" y="117"/>
                    </a:lnTo>
                    <a:lnTo>
                      <a:pt x="0" y="103"/>
                    </a:lnTo>
                    <a:lnTo>
                      <a:pt x="2" y="88"/>
                    </a:lnTo>
                    <a:lnTo>
                      <a:pt x="5" y="73"/>
                    </a:lnTo>
                    <a:lnTo>
                      <a:pt x="11" y="57"/>
                    </a:lnTo>
                    <a:lnTo>
                      <a:pt x="11" y="57"/>
                    </a:lnTo>
                    <a:lnTo>
                      <a:pt x="16" y="49"/>
                    </a:lnTo>
                    <a:lnTo>
                      <a:pt x="21" y="42"/>
                    </a:lnTo>
                    <a:lnTo>
                      <a:pt x="26" y="36"/>
                    </a:lnTo>
                    <a:lnTo>
                      <a:pt x="33" y="31"/>
                    </a:lnTo>
                    <a:lnTo>
                      <a:pt x="38" y="27"/>
                    </a:lnTo>
                    <a:lnTo>
                      <a:pt x="44" y="25"/>
                    </a:lnTo>
                    <a:lnTo>
                      <a:pt x="55" y="20"/>
                    </a:lnTo>
                    <a:lnTo>
                      <a:pt x="65" y="19"/>
                    </a:lnTo>
                    <a:lnTo>
                      <a:pt x="74" y="17"/>
                    </a:lnTo>
                    <a:lnTo>
                      <a:pt x="81" y="16"/>
                    </a:lnTo>
                    <a:lnTo>
                      <a:pt x="86" y="15"/>
                    </a:lnTo>
                    <a:lnTo>
                      <a:pt x="86" y="15"/>
                    </a:lnTo>
                    <a:lnTo>
                      <a:pt x="88" y="14"/>
                    </a:lnTo>
                    <a:lnTo>
                      <a:pt x="88" y="14"/>
                    </a:lnTo>
                    <a:lnTo>
                      <a:pt x="90" y="13"/>
                    </a:lnTo>
                    <a:lnTo>
                      <a:pt x="91" y="13"/>
                    </a:lnTo>
                    <a:lnTo>
                      <a:pt x="91" y="13"/>
                    </a:lnTo>
                    <a:lnTo>
                      <a:pt x="92" y="10"/>
                    </a:lnTo>
                    <a:lnTo>
                      <a:pt x="92" y="10"/>
                    </a:lnTo>
                    <a:lnTo>
                      <a:pt x="92" y="10"/>
                    </a:lnTo>
                    <a:lnTo>
                      <a:pt x="92" y="9"/>
                    </a:lnTo>
                    <a:lnTo>
                      <a:pt x="93" y="8"/>
                    </a:lnTo>
                    <a:lnTo>
                      <a:pt x="93" y="8"/>
                    </a:lnTo>
                    <a:lnTo>
                      <a:pt x="93" y="6"/>
                    </a:lnTo>
                    <a:lnTo>
                      <a:pt x="93" y="6"/>
                    </a:lnTo>
                    <a:lnTo>
                      <a:pt x="93" y="6"/>
                    </a:lnTo>
                    <a:lnTo>
                      <a:pt x="95" y="4"/>
                    </a:lnTo>
                    <a:lnTo>
                      <a:pt x="95" y="4"/>
                    </a:lnTo>
                    <a:lnTo>
                      <a:pt x="95" y="4"/>
                    </a:lnTo>
                    <a:lnTo>
                      <a:pt x="95" y="3"/>
                    </a:lnTo>
                    <a:lnTo>
                      <a:pt x="95" y="1"/>
                    </a:lnTo>
                    <a:lnTo>
                      <a:pt x="95" y="1"/>
                    </a:lnTo>
                    <a:lnTo>
                      <a:pt x="95" y="0"/>
                    </a:lnTo>
                    <a:lnTo>
                      <a:pt x="95" y="1"/>
                    </a:lnTo>
                    <a:lnTo>
                      <a:pt x="95" y="3"/>
                    </a:lnTo>
                    <a:lnTo>
                      <a:pt x="95" y="3"/>
                    </a:lnTo>
                    <a:lnTo>
                      <a:pt x="95" y="4"/>
                    </a:lnTo>
                    <a:lnTo>
                      <a:pt x="95" y="4"/>
                    </a:lnTo>
                    <a:lnTo>
                      <a:pt x="95" y="4"/>
                    </a:lnTo>
                    <a:lnTo>
                      <a:pt x="95" y="6"/>
                    </a:lnTo>
                    <a:lnTo>
                      <a:pt x="95" y="6"/>
                    </a:lnTo>
                    <a:lnTo>
                      <a:pt x="95" y="6"/>
                    </a:lnTo>
                    <a:lnTo>
                      <a:pt x="96" y="9"/>
                    </a:lnTo>
                    <a:lnTo>
                      <a:pt x="96" y="9"/>
                    </a:lnTo>
                    <a:lnTo>
                      <a:pt x="96" y="9"/>
                    </a:lnTo>
                    <a:lnTo>
                      <a:pt x="96" y="11"/>
                    </a:lnTo>
                    <a:lnTo>
                      <a:pt x="96" y="11"/>
                    </a:lnTo>
                    <a:lnTo>
                      <a:pt x="96" y="11"/>
                    </a:lnTo>
                    <a:lnTo>
                      <a:pt x="96" y="14"/>
                    </a:lnTo>
                    <a:lnTo>
                      <a:pt x="96" y="14"/>
                    </a:lnTo>
                    <a:lnTo>
                      <a:pt x="96" y="14"/>
                    </a:lnTo>
                    <a:lnTo>
                      <a:pt x="97" y="16"/>
                    </a:lnTo>
                    <a:lnTo>
                      <a:pt x="97" y="16"/>
                    </a:lnTo>
                    <a:lnTo>
                      <a:pt x="97" y="16"/>
                    </a:lnTo>
                    <a:lnTo>
                      <a:pt x="98" y="19"/>
                    </a:lnTo>
                    <a:lnTo>
                      <a:pt x="98" y="19"/>
                    </a:lnTo>
                    <a:lnTo>
                      <a:pt x="110" y="37"/>
                    </a:lnTo>
                    <a:lnTo>
                      <a:pt x="127" y="62"/>
                    </a:lnTo>
                    <a:lnTo>
                      <a:pt x="127" y="62"/>
                    </a:lnTo>
                    <a:lnTo>
                      <a:pt x="129" y="68"/>
                    </a:lnTo>
                    <a:lnTo>
                      <a:pt x="133" y="76"/>
                    </a:lnTo>
                    <a:lnTo>
                      <a:pt x="137" y="91"/>
                    </a:lnTo>
                    <a:lnTo>
                      <a:pt x="139" y="107"/>
                    </a:lnTo>
                    <a:lnTo>
                      <a:pt x="141" y="119"/>
                    </a:lnTo>
                    <a:lnTo>
                      <a:pt x="141" y="119"/>
                    </a:lnTo>
                    <a:lnTo>
                      <a:pt x="147" y="106"/>
                    </a:lnTo>
                    <a:lnTo>
                      <a:pt x="151" y="97"/>
                    </a:lnTo>
                    <a:lnTo>
                      <a:pt x="153" y="87"/>
                    </a:lnTo>
                    <a:lnTo>
                      <a:pt x="153" y="87"/>
                    </a:lnTo>
                    <a:lnTo>
                      <a:pt x="156" y="90"/>
                    </a:lnTo>
                    <a:lnTo>
                      <a:pt x="158" y="94"/>
                    </a:lnTo>
                    <a:lnTo>
                      <a:pt x="158" y="102"/>
                    </a:lnTo>
                    <a:lnTo>
                      <a:pt x="158" y="11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7" name="Google Shape;507;p28"/>
              <p:cNvSpPr/>
              <p:nvPr/>
            </p:nvSpPr>
            <p:spPr>
              <a:xfrm>
                <a:off x="6880238" y="2370145"/>
                <a:ext cx="250825" cy="314326"/>
              </a:xfrm>
              <a:custGeom>
                <a:avLst/>
                <a:gdLst/>
                <a:ahLst/>
                <a:cxnLst/>
                <a:rect l="l" t="t" r="r" b="b"/>
                <a:pathLst>
                  <a:path w="158" h="198" extrusionOk="0">
                    <a:moveTo>
                      <a:pt x="158" y="112"/>
                    </a:moveTo>
                    <a:lnTo>
                      <a:pt x="158" y="112"/>
                    </a:lnTo>
                    <a:lnTo>
                      <a:pt x="154" y="122"/>
                    </a:lnTo>
                    <a:lnTo>
                      <a:pt x="152" y="128"/>
                    </a:lnTo>
                    <a:lnTo>
                      <a:pt x="148" y="133"/>
                    </a:lnTo>
                    <a:lnTo>
                      <a:pt x="144" y="135"/>
                    </a:lnTo>
                    <a:lnTo>
                      <a:pt x="144" y="135"/>
                    </a:lnTo>
                    <a:lnTo>
                      <a:pt x="141" y="137"/>
                    </a:lnTo>
                    <a:lnTo>
                      <a:pt x="138" y="138"/>
                    </a:lnTo>
                    <a:lnTo>
                      <a:pt x="138" y="138"/>
                    </a:lnTo>
                    <a:lnTo>
                      <a:pt x="133" y="152"/>
                    </a:lnTo>
                    <a:lnTo>
                      <a:pt x="128" y="163"/>
                    </a:lnTo>
                    <a:lnTo>
                      <a:pt x="124" y="169"/>
                    </a:lnTo>
                    <a:lnTo>
                      <a:pt x="120" y="174"/>
                    </a:lnTo>
                    <a:lnTo>
                      <a:pt x="115" y="179"/>
                    </a:lnTo>
                    <a:lnTo>
                      <a:pt x="108" y="184"/>
                    </a:lnTo>
                    <a:lnTo>
                      <a:pt x="108" y="184"/>
                    </a:lnTo>
                    <a:lnTo>
                      <a:pt x="96" y="190"/>
                    </a:lnTo>
                    <a:lnTo>
                      <a:pt x="96" y="190"/>
                    </a:lnTo>
                    <a:lnTo>
                      <a:pt x="88" y="194"/>
                    </a:lnTo>
                    <a:lnTo>
                      <a:pt x="88" y="194"/>
                    </a:lnTo>
                    <a:lnTo>
                      <a:pt x="76" y="196"/>
                    </a:lnTo>
                    <a:lnTo>
                      <a:pt x="64" y="198"/>
                    </a:lnTo>
                    <a:lnTo>
                      <a:pt x="64" y="198"/>
                    </a:lnTo>
                    <a:lnTo>
                      <a:pt x="50" y="196"/>
                    </a:lnTo>
                    <a:lnTo>
                      <a:pt x="38" y="194"/>
                    </a:lnTo>
                    <a:lnTo>
                      <a:pt x="38" y="194"/>
                    </a:lnTo>
                    <a:lnTo>
                      <a:pt x="30" y="190"/>
                    </a:lnTo>
                    <a:lnTo>
                      <a:pt x="30" y="190"/>
                    </a:lnTo>
                    <a:lnTo>
                      <a:pt x="30" y="190"/>
                    </a:lnTo>
                    <a:lnTo>
                      <a:pt x="23" y="185"/>
                    </a:lnTo>
                    <a:lnTo>
                      <a:pt x="16" y="180"/>
                    </a:lnTo>
                    <a:lnTo>
                      <a:pt x="10" y="175"/>
                    </a:lnTo>
                    <a:lnTo>
                      <a:pt x="4" y="168"/>
                    </a:lnTo>
                    <a:lnTo>
                      <a:pt x="4" y="168"/>
                    </a:lnTo>
                    <a:lnTo>
                      <a:pt x="4" y="157"/>
                    </a:lnTo>
                    <a:lnTo>
                      <a:pt x="4" y="144"/>
                    </a:lnTo>
                    <a:lnTo>
                      <a:pt x="0" y="117"/>
                    </a:lnTo>
                    <a:lnTo>
                      <a:pt x="0" y="103"/>
                    </a:lnTo>
                    <a:lnTo>
                      <a:pt x="2" y="88"/>
                    </a:lnTo>
                    <a:lnTo>
                      <a:pt x="5" y="73"/>
                    </a:lnTo>
                    <a:lnTo>
                      <a:pt x="11" y="57"/>
                    </a:lnTo>
                    <a:lnTo>
                      <a:pt x="11" y="57"/>
                    </a:lnTo>
                    <a:lnTo>
                      <a:pt x="16" y="49"/>
                    </a:lnTo>
                    <a:lnTo>
                      <a:pt x="21" y="42"/>
                    </a:lnTo>
                    <a:lnTo>
                      <a:pt x="26" y="36"/>
                    </a:lnTo>
                    <a:lnTo>
                      <a:pt x="33" y="31"/>
                    </a:lnTo>
                    <a:lnTo>
                      <a:pt x="38" y="27"/>
                    </a:lnTo>
                    <a:lnTo>
                      <a:pt x="44" y="25"/>
                    </a:lnTo>
                    <a:lnTo>
                      <a:pt x="55" y="20"/>
                    </a:lnTo>
                    <a:lnTo>
                      <a:pt x="65" y="19"/>
                    </a:lnTo>
                    <a:lnTo>
                      <a:pt x="74" y="17"/>
                    </a:lnTo>
                    <a:lnTo>
                      <a:pt x="81" y="16"/>
                    </a:lnTo>
                    <a:lnTo>
                      <a:pt x="86" y="15"/>
                    </a:lnTo>
                    <a:lnTo>
                      <a:pt x="86" y="15"/>
                    </a:lnTo>
                    <a:lnTo>
                      <a:pt x="88" y="14"/>
                    </a:lnTo>
                    <a:lnTo>
                      <a:pt x="88" y="14"/>
                    </a:lnTo>
                    <a:lnTo>
                      <a:pt x="90" y="13"/>
                    </a:lnTo>
                    <a:lnTo>
                      <a:pt x="91" y="13"/>
                    </a:lnTo>
                    <a:lnTo>
                      <a:pt x="91" y="13"/>
                    </a:lnTo>
                    <a:lnTo>
                      <a:pt x="92" y="10"/>
                    </a:lnTo>
                    <a:lnTo>
                      <a:pt x="92" y="10"/>
                    </a:lnTo>
                    <a:lnTo>
                      <a:pt x="92" y="10"/>
                    </a:lnTo>
                    <a:lnTo>
                      <a:pt x="92" y="9"/>
                    </a:lnTo>
                    <a:lnTo>
                      <a:pt x="93" y="8"/>
                    </a:lnTo>
                    <a:lnTo>
                      <a:pt x="93" y="8"/>
                    </a:lnTo>
                    <a:lnTo>
                      <a:pt x="93" y="6"/>
                    </a:lnTo>
                    <a:lnTo>
                      <a:pt x="93" y="6"/>
                    </a:lnTo>
                    <a:lnTo>
                      <a:pt x="93" y="6"/>
                    </a:lnTo>
                    <a:lnTo>
                      <a:pt x="95" y="4"/>
                    </a:lnTo>
                    <a:lnTo>
                      <a:pt x="95" y="4"/>
                    </a:lnTo>
                    <a:lnTo>
                      <a:pt x="95" y="4"/>
                    </a:lnTo>
                    <a:lnTo>
                      <a:pt x="95" y="3"/>
                    </a:lnTo>
                    <a:lnTo>
                      <a:pt x="95" y="1"/>
                    </a:lnTo>
                    <a:lnTo>
                      <a:pt x="95" y="1"/>
                    </a:lnTo>
                    <a:lnTo>
                      <a:pt x="95" y="0"/>
                    </a:lnTo>
                    <a:lnTo>
                      <a:pt x="95" y="1"/>
                    </a:lnTo>
                    <a:lnTo>
                      <a:pt x="95" y="3"/>
                    </a:lnTo>
                    <a:lnTo>
                      <a:pt x="95" y="3"/>
                    </a:lnTo>
                    <a:lnTo>
                      <a:pt x="95" y="4"/>
                    </a:lnTo>
                    <a:lnTo>
                      <a:pt x="95" y="4"/>
                    </a:lnTo>
                    <a:lnTo>
                      <a:pt x="95" y="4"/>
                    </a:lnTo>
                    <a:lnTo>
                      <a:pt x="95" y="6"/>
                    </a:lnTo>
                    <a:lnTo>
                      <a:pt x="95" y="6"/>
                    </a:lnTo>
                    <a:lnTo>
                      <a:pt x="95" y="6"/>
                    </a:lnTo>
                    <a:lnTo>
                      <a:pt x="96" y="9"/>
                    </a:lnTo>
                    <a:lnTo>
                      <a:pt x="96" y="9"/>
                    </a:lnTo>
                    <a:lnTo>
                      <a:pt x="96" y="9"/>
                    </a:lnTo>
                    <a:lnTo>
                      <a:pt x="96" y="11"/>
                    </a:lnTo>
                    <a:lnTo>
                      <a:pt x="96" y="11"/>
                    </a:lnTo>
                    <a:lnTo>
                      <a:pt x="96" y="11"/>
                    </a:lnTo>
                    <a:lnTo>
                      <a:pt x="96" y="14"/>
                    </a:lnTo>
                    <a:lnTo>
                      <a:pt x="96" y="14"/>
                    </a:lnTo>
                    <a:lnTo>
                      <a:pt x="96" y="14"/>
                    </a:lnTo>
                    <a:lnTo>
                      <a:pt x="97" y="16"/>
                    </a:lnTo>
                    <a:lnTo>
                      <a:pt x="97" y="16"/>
                    </a:lnTo>
                    <a:lnTo>
                      <a:pt x="97" y="16"/>
                    </a:lnTo>
                    <a:lnTo>
                      <a:pt x="98" y="19"/>
                    </a:lnTo>
                    <a:lnTo>
                      <a:pt x="98" y="19"/>
                    </a:lnTo>
                    <a:lnTo>
                      <a:pt x="110" y="37"/>
                    </a:lnTo>
                    <a:lnTo>
                      <a:pt x="127" y="62"/>
                    </a:lnTo>
                    <a:lnTo>
                      <a:pt x="127" y="62"/>
                    </a:lnTo>
                    <a:lnTo>
                      <a:pt x="129" y="68"/>
                    </a:lnTo>
                    <a:lnTo>
                      <a:pt x="133" y="76"/>
                    </a:lnTo>
                    <a:lnTo>
                      <a:pt x="137" y="91"/>
                    </a:lnTo>
                    <a:lnTo>
                      <a:pt x="139" y="107"/>
                    </a:lnTo>
                    <a:lnTo>
                      <a:pt x="141" y="119"/>
                    </a:lnTo>
                    <a:lnTo>
                      <a:pt x="141" y="119"/>
                    </a:lnTo>
                    <a:lnTo>
                      <a:pt x="147" y="106"/>
                    </a:lnTo>
                    <a:lnTo>
                      <a:pt x="151" y="97"/>
                    </a:lnTo>
                    <a:lnTo>
                      <a:pt x="153" y="87"/>
                    </a:lnTo>
                    <a:lnTo>
                      <a:pt x="153" y="87"/>
                    </a:lnTo>
                    <a:lnTo>
                      <a:pt x="156" y="90"/>
                    </a:lnTo>
                    <a:lnTo>
                      <a:pt x="158" y="94"/>
                    </a:lnTo>
                    <a:lnTo>
                      <a:pt x="158" y="102"/>
                    </a:lnTo>
                    <a:lnTo>
                      <a:pt x="158" y="1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8" name="Google Shape;508;p28"/>
              <p:cNvSpPr/>
              <p:nvPr/>
            </p:nvSpPr>
            <p:spPr>
              <a:xfrm>
                <a:off x="6818325" y="2311407"/>
                <a:ext cx="312738" cy="384176"/>
              </a:xfrm>
              <a:custGeom>
                <a:avLst/>
                <a:gdLst/>
                <a:ahLst/>
                <a:cxnLst/>
                <a:rect l="l" t="t" r="r" b="b"/>
                <a:pathLst>
                  <a:path w="197" h="242" extrusionOk="0">
                    <a:moveTo>
                      <a:pt x="196" y="108"/>
                    </a:moveTo>
                    <a:lnTo>
                      <a:pt x="196" y="108"/>
                    </a:lnTo>
                    <a:lnTo>
                      <a:pt x="196" y="108"/>
                    </a:lnTo>
                    <a:lnTo>
                      <a:pt x="196" y="108"/>
                    </a:lnTo>
                    <a:lnTo>
                      <a:pt x="195" y="117"/>
                    </a:lnTo>
                    <a:lnTo>
                      <a:pt x="195" y="117"/>
                    </a:lnTo>
                    <a:lnTo>
                      <a:pt x="192" y="124"/>
                    </a:lnTo>
                    <a:lnTo>
                      <a:pt x="192" y="124"/>
                    </a:lnTo>
                    <a:lnTo>
                      <a:pt x="188" y="138"/>
                    </a:lnTo>
                    <a:lnTo>
                      <a:pt x="183" y="149"/>
                    </a:lnTo>
                    <a:lnTo>
                      <a:pt x="176" y="161"/>
                    </a:lnTo>
                    <a:lnTo>
                      <a:pt x="176" y="161"/>
                    </a:lnTo>
                    <a:lnTo>
                      <a:pt x="176" y="163"/>
                    </a:lnTo>
                    <a:lnTo>
                      <a:pt x="176" y="163"/>
                    </a:lnTo>
                    <a:lnTo>
                      <a:pt x="175" y="163"/>
                    </a:lnTo>
                    <a:lnTo>
                      <a:pt x="176" y="163"/>
                    </a:lnTo>
                    <a:lnTo>
                      <a:pt x="176" y="163"/>
                    </a:lnTo>
                    <a:lnTo>
                      <a:pt x="176" y="158"/>
                    </a:lnTo>
                    <a:lnTo>
                      <a:pt x="176" y="158"/>
                    </a:lnTo>
                    <a:lnTo>
                      <a:pt x="176" y="146"/>
                    </a:lnTo>
                    <a:lnTo>
                      <a:pt x="175" y="130"/>
                    </a:lnTo>
                    <a:lnTo>
                      <a:pt x="171" y="113"/>
                    </a:lnTo>
                    <a:lnTo>
                      <a:pt x="168" y="105"/>
                    </a:lnTo>
                    <a:lnTo>
                      <a:pt x="166" y="99"/>
                    </a:lnTo>
                    <a:lnTo>
                      <a:pt x="166" y="99"/>
                    </a:lnTo>
                    <a:lnTo>
                      <a:pt x="149" y="74"/>
                    </a:lnTo>
                    <a:lnTo>
                      <a:pt x="137" y="56"/>
                    </a:lnTo>
                    <a:lnTo>
                      <a:pt x="137" y="56"/>
                    </a:lnTo>
                    <a:lnTo>
                      <a:pt x="136" y="53"/>
                    </a:lnTo>
                    <a:lnTo>
                      <a:pt x="136" y="53"/>
                    </a:lnTo>
                    <a:lnTo>
                      <a:pt x="136" y="53"/>
                    </a:lnTo>
                    <a:lnTo>
                      <a:pt x="135" y="51"/>
                    </a:lnTo>
                    <a:lnTo>
                      <a:pt x="135" y="51"/>
                    </a:lnTo>
                    <a:lnTo>
                      <a:pt x="135" y="51"/>
                    </a:lnTo>
                    <a:lnTo>
                      <a:pt x="135" y="48"/>
                    </a:lnTo>
                    <a:lnTo>
                      <a:pt x="135" y="48"/>
                    </a:lnTo>
                    <a:lnTo>
                      <a:pt x="135" y="48"/>
                    </a:lnTo>
                    <a:lnTo>
                      <a:pt x="135" y="46"/>
                    </a:lnTo>
                    <a:lnTo>
                      <a:pt x="135" y="46"/>
                    </a:lnTo>
                    <a:lnTo>
                      <a:pt x="135" y="46"/>
                    </a:lnTo>
                    <a:lnTo>
                      <a:pt x="134" y="43"/>
                    </a:lnTo>
                    <a:lnTo>
                      <a:pt x="134" y="43"/>
                    </a:lnTo>
                    <a:lnTo>
                      <a:pt x="134" y="41"/>
                    </a:lnTo>
                    <a:lnTo>
                      <a:pt x="134" y="41"/>
                    </a:lnTo>
                    <a:lnTo>
                      <a:pt x="134" y="41"/>
                    </a:lnTo>
                    <a:lnTo>
                      <a:pt x="134" y="40"/>
                    </a:lnTo>
                    <a:lnTo>
                      <a:pt x="134" y="37"/>
                    </a:lnTo>
                    <a:lnTo>
                      <a:pt x="134" y="37"/>
                    </a:lnTo>
                    <a:lnTo>
                      <a:pt x="134" y="38"/>
                    </a:lnTo>
                    <a:lnTo>
                      <a:pt x="134" y="40"/>
                    </a:lnTo>
                    <a:lnTo>
                      <a:pt x="134" y="40"/>
                    </a:lnTo>
                    <a:lnTo>
                      <a:pt x="134" y="41"/>
                    </a:lnTo>
                    <a:lnTo>
                      <a:pt x="134" y="41"/>
                    </a:lnTo>
                    <a:lnTo>
                      <a:pt x="134" y="41"/>
                    </a:lnTo>
                    <a:lnTo>
                      <a:pt x="132" y="43"/>
                    </a:lnTo>
                    <a:lnTo>
                      <a:pt x="132" y="43"/>
                    </a:lnTo>
                    <a:lnTo>
                      <a:pt x="132" y="43"/>
                    </a:lnTo>
                    <a:lnTo>
                      <a:pt x="132" y="45"/>
                    </a:lnTo>
                    <a:lnTo>
                      <a:pt x="131" y="46"/>
                    </a:lnTo>
                    <a:lnTo>
                      <a:pt x="131" y="46"/>
                    </a:lnTo>
                    <a:lnTo>
                      <a:pt x="131" y="47"/>
                    </a:lnTo>
                    <a:lnTo>
                      <a:pt x="131" y="47"/>
                    </a:lnTo>
                    <a:lnTo>
                      <a:pt x="131" y="47"/>
                    </a:lnTo>
                    <a:lnTo>
                      <a:pt x="130" y="50"/>
                    </a:lnTo>
                    <a:lnTo>
                      <a:pt x="129" y="50"/>
                    </a:lnTo>
                    <a:lnTo>
                      <a:pt x="127" y="51"/>
                    </a:lnTo>
                    <a:lnTo>
                      <a:pt x="127" y="51"/>
                    </a:lnTo>
                    <a:lnTo>
                      <a:pt x="127" y="51"/>
                    </a:lnTo>
                    <a:lnTo>
                      <a:pt x="125" y="52"/>
                    </a:lnTo>
                    <a:lnTo>
                      <a:pt x="125" y="52"/>
                    </a:lnTo>
                    <a:lnTo>
                      <a:pt x="120" y="53"/>
                    </a:lnTo>
                    <a:lnTo>
                      <a:pt x="113" y="54"/>
                    </a:lnTo>
                    <a:lnTo>
                      <a:pt x="104" y="56"/>
                    </a:lnTo>
                    <a:lnTo>
                      <a:pt x="93" y="57"/>
                    </a:lnTo>
                    <a:lnTo>
                      <a:pt x="83" y="62"/>
                    </a:lnTo>
                    <a:lnTo>
                      <a:pt x="77" y="64"/>
                    </a:lnTo>
                    <a:lnTo>
                      <a:pt x="72" y="68"/>
                    </a:lnTo>
                    <a:lnTo>
                      <a:pt x="65" y="73"/>
                    </a:lnTo>
                    <a:lnTo>
                      <a:pt x="60" y="79"/>
                    </a:lnTo>
                    <a:lnTo>
                      <a:pt x="55" y="86"/>
                    </a:lnTo>
                    <a:lnTo>
                      <a:pt x="50" y="94"/>
                    </a:lnTo>
                    <a:lnTo>
                      <a:pt x="50" y="94"/>
                    </a:lnTo>
                    <a:lnTo>
                      <a:pt x="44" y="110"/>
                    </a:lnTo>
                    <a:lnTo>
                      <a:pt x="41" y="124"/>
                    </a:lnTo>
                    <a:lnTo>
                      <a:pt x="39" y="138"/>
                    </a:lnTo>
                    <a:lnTo>
                      <a:pt x="41" y="151"/>
                    </a:lnTo>
                    <a:lnTo>
                      <a:pt x="43" y="175"/>
                    </a:lnTo>
                    <a:lnTo>
                      <a:pt x="44" y="186"/>
                    </a:lnTo>
                    <a:lnTo>
                      <a:pt x="44" y="199"/>
                    </a:lnTo>
                    <a:lnTo>
                      <a:pt x="44" y="199"/>
                    </a:lnTo>
                    <a:lnTo>
                      <a:pt x="43" y="205"/>
                    </a:lnTo>
                    <a:lnTo>
                      <a:pt x="43" y="205"/>
                    </a:lnTo>
                    <a:lnTo>
                      <a:pt x="42" y="213"/>
                    </a:lnTo>
                    <a:lnTo>
                      <a:pt x="38" y="222"/>
                    </a:lnTo>
                    <a:lnTo>
                      <a:pt x="33" y="232"/>
                    </a:lnTo>
                    <a:lnTo>
                      <a:pt x="26" y="242"/>
                    </a:lnTo>
                    <a:lnTo>
                      <a:pt x="26" y="242"/>
                    </a:lnTo>
                    <a:lnTo>
                      <a:pt x="27" y="237"/>
                    </a:lnTo>
                    <a:lnTo>
                      <a:pt x="27" y="236"/>
                    </a:lnTo>
                    <a:lnTo>
                      <a:pt x="27" y="236"/>
                    </a:lnTo>
                    <a:lnTo>
                      <a:pt x="28" y="232"/>
                    </a:lnTo>
                    <a:lnTo>
                      <a:pt x="28" y="231"/>
                    </a:lnTo>
                    <a:lnTo>
                      <a:pt x="28" y="231"/>
                    </a:lnTo>
                    <a:lnTo>
                      <a:pt x="28" y="227"/>
                    </a:lnTo>
                    <a:lnTo>
                      <a:pt x="28" y="226"/>
                    </a:lnTo>
                    <a:lnTo>
                      <a:pt x="28" y="226"/>
                    </a:lnTo>
                    <a:lnTo>
                      <a:pt x="28" y="221"/>
                    </a:lnTo>
                    <a:lnTo>
                      <a:pt x="28" y="221"/>
                    </a:lnTo>
                    <a:lnTo>
                      <a:pt x="28" y="218"/>
                    </a:lnTo>
                    <a:lnTo>
                      <a:pt x="28" y="217"/>
                    </a:lnTo>
                    <a:lnTo>
                      <a:pt x="28" y="217"/>
                    </a:lnTo>
                    <a:lnTo>
                      <a:pt x="28" y="215"/>
                    </a:lnTo>
                    <a:lnTo>
                      <a:pt x="28" y="213"/>
                    </a:lnTo>
                    <a:lnTo>
                      <a:pt x="28" y="213"/>
                    </a:lnTo>
                    <a:lnTo>
                      <a:pt x="27" y="211"/>
                    </a:lnTo>
                    <a:lnTo>
                      <a:pt x="27" y="211"/>
                    </a:lnTo>
                    <a:lnTo>
                      <a:pt x="27" y="208"/>
                    </a:lnTo>
                    <a:lnTo>
                      <a:pt x="27" y="208"/>
                    </a:lnTo>
                    <a:lnTo>
                      <a:pt x="27" y="206"/>
                    </a:lnTo>
                    <a:lnTo>
                      <a:pt x="27" y="206"/>
                    </a:lnTo>
                    <a:lnTo>
                      <a:pt x="26" y="205"/>
                    </a:lnTo>
                    <a:lnTo>
                      <a:pt x="26" y="205"/>
                    </a:lnTo>
                    <a:lnTo>
                      <a:pt x="26" y="204"/>
                    </a:lnTo>
                    <a:lnTo>
                      <a:pt x="26" y="204"/>
                    </a:lnTo>
                    <a:lnTo>
                      <a:pt x="24" y="200"/>
                    </a:lnTo>
                    <a:lnTo>
                      <a:pt x="24" y="199"/>
                    </a:lnTo>
                    <a:lnTo>
                      <a:pt x="24" y="199"/>
                    </a:lnTo>
                    <a:lnTo>
                      <a:pt x="23" y="197"/>
                    </a:lnTo>
                    <a:lnTo>
                      <a:pt x="23" y="197"/>
                    </a:lnTo>
                    <a:lnTo>
                      <a:pt x="23" y="197"/>
                    </a:lnTo>
                    <a:lnTo>
                      <a:pt x="23" y="197"/>
                    </a:lnTo>
                    <a:lnTo>
                      <a:pt x="13" y="175"/>
                    </a:lnTo>
                    <a:lnTo>
                      <a:pt x="8" y="164"/>
                    </a:lnTo>
                    <a:lnTo>
                      <a:pt x="5" y="151"/>
                    </a:lnTo>
                    <a:lnTo>
                      <a:pt x="1" y="136"/>
                    </a:lnTo>
                    <a:lnTo>
                      <a:pt x="0" y="119"/>
                    </a:lnTo>
                    <a:lnTo>
                      <a:pt x="0" y="99"/>
                    </a:lnTo>
                    <a:lnTo>
                      <a:pt x="3" y="77"/>
                    </a:lnTo>
                    <a:lnTo>
                      <a:pt x="3" y="77"/>
                    </a:lnTo>
                    <a:lnTo>
                      <a:pt x="8" y="58"/>
                    </a:lnTo>
                    <a:lnTo>
                      <a:pt x="16" y="43"/>
                    </a:lnTo>
                    <a:lnTo>
                      <a:pt x="23" y="32"/>
                    </a:lnTo>
                    <a:lnTo>
                      <a:pt x="33" y="22"/>
                    </a:lnTo>
                    <a:lnTo>
                      <a:pt x="43" y="13"/>
                    </a:lnTo>
                    <a:lnTo>
                      <a:pt x="54" y="9"/>
                    </a:lnTo>
                    <a:lnTo>
                      <a:pt x="65" y="4"/>
                    </a:lnTo>
                    <a:lnTo>
                      <a:pt x="78" y="1"/>
                    </a:lnTo>
                    <a:lnTo>
                      <a:pt x="89" y="0"/>
                    </a:lnTo>
                    <a:lnTo>
                      <a:pt x="99" y="0"/>
                    </a:lnTo>
                    <a:lnTo>
                      <a:pt x="119" y="0"/>
                    </a:lnTo>
                    <a:lnTo>
                      <a:pt x="131" y="2"/>
                    </a:lnTo>
                    <a:lnTo>
                      <a:pt x="136" y="2"/>
                    </a:lnTo>
                    <a:lnTo>
                      <a:pt x="136" y="2"/>
                    </a:lnTo>
                    <a:lnTo>
                      <a:pt x="141" y="4"/>
                    </a:lnTo>
                    <a:lnTo>
                      <a:pt x="147" y="6"/>
                    </a:lnTo>
                    <a:lnTo>
                      <a:pt x="156" y="10"/>
                    </a:lnTo>
                    <a:lnTo>
                      <a:pt x="165" y="16"/>
                    </a:lnTo>
                    <a:lnTo>
                      <a:pt x="173" y="26"/>
                    </a:lnTo>
                    <a:lnTo>
                      <a:pt x="182" y="40"/>
                    </a:lnTo>
                    <a:lnTo>
                      <a:pt x="191" y="57"/>
                    </a:lnTo>
                    <a:lnTo>
                      <a:pt x="191" y="57"/>
                    </a:lnTo>
                    <a:lnTo>
                      <a:pt x="195" y="69"/>
                    </a:lnTo>
                    <a:lnTo>
                      <a:pt x="197" y="83"/>
                    </a:lnTo>
                    <a:lnTo>
                      <a:pt x="197" y="95"/>
                    </a:lnTo>
                    <a:lnTo>
                      <a:pt x="196" y="108"/>
                    </a:lnTo>
                    <a:lnTo>
                      <a:pt x="196" y="10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9" name="Google Shape;509;p28"/>
              <p:cNvSpPr/>
              <p:nvPr/>
            </p:nvSpPr>
            <p:spPr>
              <a:xfrm>
                <a:off x="6927863" y="2671771"/>
                <a:ext cx="104775" cy="31750"/>
              </a:xfrm>
              <a:custGeom>
                <a:avLst/>
                <a:gdLst/>
                <a:ahLst/>
                <a:cxnLst/>
                <a:rect l="l" t="t" r="r" b="b"/>
                <a:pathLst>
                  <a:path w="66" h="20" extrusionOk="0">
                    <a:moveTo>
                      <a:pt x="66" y="6"/>
                    </a:moveTo>
                    <a:lnTo>
                      <a:pt x="66" y="6"/>
                    </a:lnTo>
                    <a:lnTo>
                      <a:pt x="49" y="15"/>
                    </a:lnTo>
                    <a:lnTo>
                      <a:pt x="37" y="19"/>
                    </a:lnTo>
                    <a:lnTo>
                      <a:pt x="31" y="20"/>
                    </a:lnTo>
                    <a:lnTo>
                      <a:pt x="25" y="20"/>
                    </a:lnTo>
                    <a:lnTo>
                      <a:pt x="25" y="20"/>
                    </a:lnTo>
                    <a:lnTo>
                      <a:pt x="11" y="20"/>
                    </a:lnTo>
                    <a:lnTo>
                      <a:pt x="6" y="20"/>
                    </a:lnTo>
                    <a:lnTo>
                      <a:pt x="0" y="17"/>
                    </a:lnTo>
                    <a:lnTo>
                      <a:pt x="0" y="17"/>
                    </a:lnTo>
                    <a:lnTo>
                      <a:pt x="0" y="15"/>
                    </a:lnTo>
                    <a:lnTo>
                      <a:pt x="0" y="15"/>
                    </a:lnTo>
                    <a:lnTo>
                      <a:pt x="0" y="13"/>
                    </a:lnTo>
                    <a:lnTo>
                      <a:pt x="0" y="0"/>
                    </a:lnTo>
                    <a:lnTo>
                      <a:pt x="0" y="0"/>
                    </a:lnTo>
                    <a:lnTo>
                      <a:pt x="8" y="4"/>
                    </a:lnTo>
                    <a:lnTo>
                      <a:pt x="8" y="4"/>
                    </a:lnTo>
                    <a:lnTo>
                      <a:pt x="20" y="6"/>
                    </a:lnTo>
                    <a:lnTo>
                      <a:pt x="34" y="8"/>
                    </a:lnTo>
                    <a:lnTo>
                      <a:pt x="34" y="8"/>
                    </a:lnTo>
                    <a:lnTo>
                      <a:pt x="46" y="6"/>
                    </a:lnTo>
                    <a:lnTo>
                      <a:pt x="58" y="4"/>
                    </a:lnTo>
                    <a:lnTo>
                      <a:pt x="58" y="4"/>
                    </a:lnTo>
                    <a:lnTo>
                      <a:pt x="66" y="0"/>
                    </a:lnTo>
                    <a:lnTo>
                      <a:pt x="66" y="3"/>
                    </a:lnTo>
                    <a:lnTo>
                      <a:pt x="66" y="3"/>
                    </a:lnTo>
                    <a:lnTo>
                      <a:pt x="66" y="6"/>
                    </a:lnTo>
                    <a:lnTo>
                      <a:pt x="66" y="6"/>
                    </a:lnTo>
                    <a:lnTo>
                      <a:pt x="66" y="6"/>
                    </a:lnTo>
                    <a:lnTo>
                      <a:pt x="66" y="6"/>
                    </a:lnTo>
                    <a:lnTo>
                      <a:pt x="66" y="6"/>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0" name="Google Shape;510;p28"/>
              <p:cNvSpPr/>
              <p:nvPr/>
            </p:nvSpPr>
            <p:spPr>
              <a:xfrm>
                <a:off x="6927863" y="2671771"/>
                <a:ext cx="104775" cy="31750"/>
              </a:xfrm>
              <a:custGeom>
                <a:avLst/>
                <a:gdLst/>
                <a:ahLst/>
                <a:cxnLst/>
                <a:rect l="l" t="t" r="r" b="b"/>
                <a:pathLst>
                  <a:path w="66" h="20" extrusionOk="0">
                    <a:moveTo>
                      <a:pt x="66" y="6"/>
                    </a:moveTo>
                    <a:lnTo>
                      <a:pt x="66" y="6"/>
                    </a:lnTo>
                    <a:lnTo>
                      <a:pt x="49" y="15"/>
                    </a:lnTo>
                    <a:lnTo>
                      <a:pt x="37" y="19"/>
                    </a:lnTo>
                    <a:lnTo>
                      <a:pt x="31" y="20"/>
                    </a:lnTo>
                    <a:lnTo>
                      <a:pt x="25" y="20"/>
                    </a:lnTo>
                    <a:lnTo>
                      <a:pt x="25" y="20"/>
                    </a:lnTo>
                    <a:lnTo>
                      <a:pt x="11" y="20"/>
                    </a:lnTo>
                    <a:lnTo>
                      <a:pt x="6" y="20"/>
                    </a:lnTo>
                    <a:lnTo>
                      <a:pt x="0" y="17"/>
                    </a:lnTo>
                    <a:lnTo>
                      <a:pt x="0" y="17"/>
                    </a:lnTo>
                    <a:lnTo>
                      <a:pt x="0" y="15"/>
                    </a:lnTo>
                    <a:lnTo>
                      <a:pt x="0" y="15"/>
                    </a:lnTo>
                    <a:lnTo>
                      <a:pt x="0" y="13"/>
                    </a:lnTo>
                    <a:lnTo>
                      <a:pt x="0" y="0"/>
                    </a:lnTo>
                    <a:lnTo>
                      <a:pt x="0" y="0"/>
                    </a:lnTo>
                    <a:lnTo>
                      <a:pt x="8" y="4"/>
                    </a:lnTo>
                    <a:lnTo>
                      <a:pt x="8" y="4"/>
                    </a:lnTo>
                    <a:lnTo>
                      <a:pt x="20" y="6"/>
                    </a:lnTo>
                    <a:lnTo>
                      <a:pt x="34" y="8"/>
                    </a:lnTo>
                    <a:lnTo>
                      <a:pt x="34" y="8"/>
                    </a:lnTo>
                    <a:lnTo>
                      <a:pt x="46" y="6"/>
                    </a:lnTo>
                    <a:lnTo>
                      <a:pt x="58" y="4"/>
                    </a:lnTo>
                    <a:lnTo>
                      <a:pt x="58" y="4"/>
                    </a:lnTo>
                    <a:lnTo>
                      <a:pt x="66" y="0"/>
                    </a:lnTo>
                    <a:lnTo>
                      <a:pt x="66" y="3"/>
                    </a:lnTo>
                    <a:lnTo>
                      <a:pt x="66" y="3"/>
                    </a:lnTo>
                    <a:lnTo>
                      <a:pt x="66" y="6"/>
                    </a:lnTo>
                    <a:lnTo>
                      <a:pt x="66" y="6"/>
                    </a:lnTo>
                    <a:lnTo>
                      <a:pt x="66" y="6"/>
                    </a:lnTo>
                    <a:lnTo>
                      <a:pt x="66" y="6"/>
                    </a:lnTo>
                    <a:lnTo>
                      <a:pt x="66" y="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1" name="Google Shape;511;p28"/>
              <p:cNvSpPr/>
              <p:nvPr/>
            </p:nvSpPr>
            <p:spPr>
              <a:xfrm>
                <a:off x="6999300" y="2671771"/>
                <a:ext cx="33338" cy="25400"/>
              </a:xfrm>
              <a:custGeom>
                <a:avLst/>
                <a:gdLst/>
                <a:ahLst/>
                <a:cxnLst/>
                <a:rect l="l" t="t" r="r" b="b"/>
                <a:pathLst>
                  <a:path w="21" h="16" extrusionOk="0">
                    <a:moveTo>
                      <a:pt x="21" y="6"/>
                    </a:moveTo>
                    <a:lnTo>
                      <a:pt x="21" y="6"/>
                    </a:lnTo>
                    <a:lnTo>
                      <a:pt x="12" y="11"/>
                    </a:lnTo>
                    <a:lnTo>
                      <a:pt x="0" y="16"/>
                    </a:lnTo>
                    <a:lnTo>
                      <a:pt x="4" y="16"/>
                    </a:lnTo>
                    <a:lnTo>
                      <a:pt x="4" y="16"/>
                    </a:lnTo>
                    <a:lnTo>
                      <a:pt x="12" y="11"/>
                    </a:lnTo>
                    <a:lnTo>
                      <a:pt x="21" y="6"/>
                    </a:lnTo>
                    <a:lnTo>
                      <a:pt x="21" y="6"/>
                    </a:lnTo>
                    <a:lnTo>
                      <a:pt x="21" y="6"/>
                    </a:lnTo>
                    <a:close/>
                    <a:moveTo>
                      <a:pt x="21" y="0"/>
                    </a:moveTo>
                    <a:lnTo>
                      <a:pt x="21" y="0"/>
                    </a:lnTo>
                    <a:lnTo>
                      <a:pt x="21" y="3"/>
                    </a:lnTo>
                    <a:lnTo>
                      <a:pt x="21" y="3"/>
                    </a:lnTo>
                    <a:lnTo>
                      <a:pt x="21" y="6"/>
                    </a:lnTo>
                    <a:lnTo>
                      <a:pt x="21" y="6"/>
                    </a:lnTo>
                    <a:lnTo>
                      <a:pt x="21" y="6"/>
                    </a:lnTo>
                    <a:lnTo>
                      <a:pt x="21" y="6"/>
                    </a:lnTo>
                    <a:lnTo>
                      <a:pt x="21" y="6"/>
                    </a:lnTo>
                    <a:lnTo>
                      <a:pt x="21" y="6"/>
                    </a:lnTo>
                    <a:lnTo>
                      <a:pt x="21" y="3"/>
                    </a:lnTo>
                    <a:lnTo>
                      <a:pt x="21"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2" name="Google Shape;512;p28"/>
              <p:cNvSpPr/>
              <p:nvPr/>
            </p:nvSpPr>
            <p:spPr>
              <a:xfrm>
                <a:off x="6999300" y="2681296"/>
                <a:ext cx="33338" cy="15875"/>
              </a:xfrm>
              <a:custGeom>
                <a:avLst/>
                <a:gdLst/>
                <a:ahLst/>
                <a:cxnLst/>
                <a:rect l="l" t="t" r="r" b="b"/>
                <a:pathLst>
                  <a:path w="21" h="10" extrusionOk="0">
                    <a:moveTo>
                      <a:pt x="21" y="0"/>
                    </a:moveTo>
                    <a:lnTo>
                      <a:pt x="21" y="0"/>
                    </a:lnTo>
                    <a:lnTo>
                      <a:pt x="12" y="5"/>
                    </a:lnTo>
                    <a:lnTo>
                      <a:pt x="0" y="10"/>
                    </a:lnTo>
                    <a:lnTo>
                      <a:pt x="4" y="10"/>
                    </a:lnTo>
                    <a:lnTo>
                      <a:pt x="4" y="10"/>
                    </a:lnTo>
                    <a:lnTo>
                      <a:pt x="12" y="5"/>
                    </a:lnTo>
                    <a:lnTo>
                      <a:pt x="21" y="0"/>
                    </a:lnTo>
                    <a:lnTo>
                      <a:pt x="21" y="0"/>
                    </a:lnTo>
                    <a:lnTo>
                      <a:pt x="21"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3" name="Google Shape;513;p28"/>
              <p:cNvSpPr/>
              <p:nvPr/>
            </p:nvSpPr>
            <p:spPr>
              <a:xfrm>
                <a:off x="7032638" y="2671771"/>
                <a:ext cx="0" cy="9525"/>
              </a:xfrm>
              <a:custGeom>
                <a:avLst/>
                <a:gdLst/>
                <a:ahLst/>
                <a:cxnLst/>
                <a:rect l="l" t="t" r="r" b="b"/>
                <a:pathLst>
                  <a:path w="120000" h="6" extrusionOk="0">
                    <a:moveTo>
                      <a:pt x="0" y="0"/>
                    </a:moveTo>
                    <a:lnTo>
                      <a:pt x="0" y="0"/>
                    </a:lnTo>
                    <a:lnTo>
                      <a:pt x="0" y="3"/>
                    </a:lnTo>
                    <a:lnTo>
                      <a:pt x="0" y="3"/>
                    </a:lnTo>
                    <a:lnTo>
                      <a:pt x="0" y="6"/>
                    </a:lnTo>
                    <a:lnTo>
                      <a:pt x="0" y="6"/>
                    </a:lnTo>
                    <a:lnTo>
                      <a:pt x="0" y="6"/>
                    </a:lnTo>
                    <a:lnTo>
                      <a:pt x="0" y="6"/>
                    </a:lnTo>
                    <a:lnTo>
                      <a:pt x="0" y="6"/>
                    </a:lnTo>
                    <a:lnTo>
                      <a:pt x="0" y="6"/>
                    </a:lnTo>
                    <a:lnTo>
                      <a:pt x="0" y="3"/>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4" name="Google Shape;514;p28"/>
              <p:cNvSpPr/>
              <p:nvPr/>
            </p:nvSpPr>
            <p:spPr>
              <a:xfrm>
                <a:off x="6942150" y="2697171"/>
                <a:ext cx="63500" cy="7938"/>
              </a:xfrm>
              <a:custGeom>
                <a:avLst/>
                <a:gdLst/>
                <a:ahLst/>
                <a:cxnLst/>
                <a:rect l="l" t="t" r="r" b="b"/>
                <a:pathLst>
                  <a:path w="40" h="5" extrusionOk="0">
                    <a:moveTo>
                      <a:pt x="40" y="0"/>
                    </a:moveTo>
                    <a:lnTo>
                      <a:pt x="36" y="0"/>
                    </a:lnTo>
                    <a:lnTo>
                      <a:pt x="36" y="0"/>
                    </a:lnTo>
                    <a:lnTo>
                      <a:pt x="27" y="4"/>
                    </a:lnTo>
                    <a:lnTo>
                      <a:pt x="16" y="4"/>
                    </a:lnTo>
                    <a:lnTo>
                      <a:pt x="16" y="4"/>
                    </a:lnTo>
                    <a:lnTo>
                      <a:pt x="7" y="5"/>
                    </a:lnTo>
                    <a:lnTo>
                      <a:pt x="7" y="5"/>
                    </a:lnTo>
                    <a:lnTo>
                      <a:pt x="0" y="4"/>
                    </a:lnTo>
                    <a:lnTo>
                      <a:pt x="0" y="4"/>
                    </a:lnTo>
                    <a:lnTo>
                      <a:pt x="6" y="5"/>
                    </a:lnTo>
                    <a:lnTo>
                      <a:pt x="13" y="5"/>
                    </a:lnTo>
                    <a:lnTo>
                      <a:pt x="13" y="5"/>
                    </a:lnTo>
                    <a:lnTo>
                      <a:pt x="26" y="4"/>
                    </a:lnTo>
                    <a:lnTo>
                      <a:pt x="40"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5" name="Google Shape;515;p28"/>
              <p:cNvSpPr/>
              <p:nvPr/>
            </p:nvSpPr>
            <p:spPr>
              <a:xfrm>
                <a:off x="6942150" y="2697171"/>
                <a:ext cx="63500" cy="7938"/>
              </a:xfrm>
              <a:custGeom>
                <a:avLst/>
                <a:gdLst/>
                <a:ahLst/>
                <a:cxnLst/>
                <a:rect l="l" t="t" r="r" b="b"/>
                <a:pathLst>
                  <a:path w="40" h="5" extrusionOk="0">
                    <a:moveTo>
                      <a:pt x="40" y="0"/>
                    </a:moveTo>
                    <a:lnTo>
                      <a:pt x="36" y="0"/>
                    </a:lnTo>
                    <a:lnTo>
                      <a:pt x="36" y="0"/>
                    </a:lnTo>
                    <a:lnTo>
                      <a:pt x="27" y="4"/>
                    </a:lnTo>
                    <a:lnTo>
                      <a:pt x="16" y="4"/>
                    </a:lnTo>
                    <a:lnTo>
                      <a:pt x="16" y="4"/>
                    </a:lnTo>
                    <a:lnTo>
                      <a:pt x="7" y="5"/>
                    </a:lnTo>
                    <a:lnTo>
                      <a:pt x="7" y="5"/>
                    </a:lnTo>
                    <a:lnTo>
                      <a:pt x="0" y="4"/>
                    </a:lnTo>
                    <a:lnTo>
                      <a:pt x="0" y="4"/>
                    </a:lnTo>
                    <a:lnTo>
                      <a:pt x="6" y="5"/>
                    </a:lnTo>
                    <a:lnTo>
                      <a:pt x="13" y="5"/>
                    </a:lnTo>
                    <a:lnTo>
                      <a:pt x="13" y="5"/>
                    </a:lnTo>
                    <a:lnTo>
                      <a:pt x="26" y="4"/>
                    </a:lnTo>
                    <a:lnTo>
                      <a:pt x="4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6" name="Google Shape;516;p28"/>
              <p:cNvSpPr/>
              <p:nvPr/>
            </p:nvSpPr>
            <p:spPr>
              <a:xfrm>
                <a:off x="6927863" y="2671771"/>
                <a:ext cx="104775" cy="12700"/>
              </a:xfrm>
              <a:custGeom>
                <a:avLst/>
                <a:gdLst/>
                <a:ahLst/>
                <a:cxnLst/>
                <a:rect l="l" t="t" r="r" b="b"/>
                <a:pathLst>
                  <a:path w="66" h="8" extrusionOk="0">
                    <a:moveTo>
                      <a:pt x="0" y="0"/>
                    </a:moveTo>
                    <a:lnTo>
                      <a:pt x="0" y="0"/>
                    </a:lnTo>
                    <a:lnTo>
                      <a:pt x="0" y="0"/>
                    </a:lnTo>
                    <a:lnTo>
                      <a:pt x="8" y="4"/>
                    </a:lnTo>
                    <a:lnTo>
                      <a:pt x="8" y="4"/>
                    </a:lnTo>
                    <a:lnTo>
                      <a:pt x="20" y="6"/>
                    </a:lnTo>
                    <a:lnTo>
                      <a:pt x="34" y="8"/>
                    </a:lnTo>
                    <a:lnTo>
                      <a:pt x="34" y="8"/>
                    </a:lnTo>
                    <a:lnTo>
                      <a:pt x="46" y="6"/>
                    </a:lnTo>
                    <a:lnTo>
                      <a:pt x="58" y="4"/>
                    </a:lnTo>
                    <a:lnTo>
                      <a:pt x="58" y="4"/>
                    </a:lnTo>
                    <a:lnTo>
                      <a:pt x="66" y="0"/>
                    </a:lnTo>
                    <a:lnTo>
                      <a:pt x="66" y="0"/>
                    </a:lnTo>
                    <a:lnTo>
                      <a:pt x="66" y="0"/>
                    </a:lnTo>
                    <a:lnTo>
                      <a:pt x="66" y="0"/>
                    </a:lnTo>
                    <a:lnTo>
                      <a:pt x="58" y="4"/>
                    </a:lnTo>
                    <a:lnTo>
                      <a:pt x="58" y="4"/>
                    </a:lnTo>
                    <a:lnTo>
                      <a:pt x="46" y="6"/>
                    </a:lnTo>
                    <a:lnTo>
                      <a:pt x="34" y="8"/>
                    </a:lnTo>
                    <a:lnTo>
                      <a:pt x="34" y="8"/>
                    </a:lnTo>
                    <a:lnTo>
                      <a:pt x="20" y="6"/>
                    </a:lnTo>
                    <a:lnTo>
                      <a:pt x="8" y="4"/>
                    </a:lnTo>
                    <a:lnTo>
                      <a:pt x="8" y="4"/>
                    </a:lnTo>
                    <a:lnTo>
                      <a:pt x="0" y="0"/>
                    </a:lnTo>
                    <a:close/>
                  </a:path>
                </a:pathLst>
              </a:custGeom>
              <a:solidFill>
                <a:srgbClr val="E0A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7" name="Google Shape;517;p28"/>
              <p:cNvSpPr/>
              <p:nvPr/>
            </p:nvSpPr>
            <p:spPr>
              <a:xfrm>
                <a:off x="6927863" y="2671771"/>
                <a:ext cx="104775" cy="12700"/>
              </a:xfrm>
              <a:custGeom>
                <a:avLst/>
                <a:gdLst/>
                <a:ahLst/>
                <a:cxnLst/>
                <a:rect l="l" t="t" r="r" b="b"/>
                <a:pathLst>
                  <a:path w="66" h="8" extrusionOk="0">
                    <a:moveTo>
                      <a:pt x="0" y="0"/>
                    </a:moveTo>
                    <a:lnTo>
                      <a:pt x="0" y="0"/>
                    </a:lnTo>
                    <a:lnTo>
                      <a:pt x="0" y="0"/>
                    </a:lnTo>
                    <a:lnTo>
                      <a:pt x="8" y="4"/>
                    </a:lnTo>
                    <a:lnTo>
                      <a:pt x="8" y="4"/>
                    </a:lnTo>
                    <a:lnTo>
                      <a:pt x="20" y="6"/>
                    </a:lnTo>
                    <a:lnTo>
                      <a:pt x="34" y="8"/>
                    </a:lnTo>
                    <a:lnTo>
                      <a:pt x="34" y="8"/>
                    </a:lnTo>
                    <a:lnTo>
                      <a:pt x="46" y="6"/>
                    </a:lnTo>
                    <a:lnTo>
                      <a:pt x="58" y="4"/>
                    </a:lnTo>
                    <a:lnTo>
                      <a:pt x="58" y="4"/>
                    </a:lnTo>
                    <a:lnTo>
                      <a:pt x="66" y="0"/>
                    </a:lnTo>
                    <a:lnTo>
                      <a:pt x="66" y="0"/>
                    </a:lnTo>
                    <a:lnTo>
                      <a:pt x="66" y="0"/>
                    </a:lnTo>
                    <a:lnTo>
                      <a:pt x="66" y="0"/>
                    </a:lnTo>
                    <a:lnTo>
                      <a:pt x="58" y="4"/>
                    </a:lnTo>
                    <a:lnTo>
                      <a:pt x="58" y="4"/>
                    </a:lnTo>
                    <a:lnTo>
                      <a:pt x="46" y="6"/>
                    </a:lnTo>
                    <a:lnTo>
                      <a:pt x="34" y="8"/>
                    </a:lnTo>
                    <a:lnTo>
                      <a:pt x="34" y="8"/>
                    </a:lnTo>
                    <a:lnTo>
                      <a:pt x="20" y="6"/>
                    </a:lnTo>
                    <a:lnTo>
                      <a:pt x="8" y="4"/>
                    </a:lnTo>
                    <a:lnTo>
                      <a:pt x="8"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8" name="Google Shape;518;p28"/>
              <p:cNvSpPr/>
              <p:nvPr/>
            </p:nvSpPr>
            <p:spPr>
              <a:xfrm>
                <a:off x="6927863" y="2671771"/>
                <a:ext cx="104775" cy="33338"/>
              </a:xfrm>
              <a:custGeom>
                <a:avLst/>
                <a:gdLst/>
                <a:ahLst/>
                <a:cxnLst/>
                <a:rect l="l" t="t" r="r" b="b"/>
                <a:pathLst>
                  <a:path w="66" h="21" extrusionOk="0">
                    <a:moveTo>
                      <a:pt x="66" y="6"/>
                    </a:moveTo>
                    <a:lnTo>
                      <a:pt x="66" y="6"/>
                    </a:lnTo>
                    <a:lnTo>
                      <a:pt x="66" y="6"/>
                    </a:lnTo>
                    <a:lnTo>
                      <a:pt x="66" y="6"/>
                    </a:lnTo>
                    <a:lnTo>
                      <a:pt x="66" y="6"/>
                    </a:lnTo>
                    <a:lnTo>
                      <a:pt x="66" y="6"/>
                    </a:lnTo>
                    <a:close/>
                    <a:moveTo>
                      <a:pt x="0" y="0"/>
                    </a:moveTo>
                    <a:lnTo>
                      <a:pt x="0" y="0"/>
                    </a:lnTo>
                    <a:lnTo>
                      <a:pt x="0" y="15"/>
                    </a:lnTo>
                    <a:lnTo>
                      <a:pt x="0" y="15"/>
                    </a:lnTo>
                    <a:lnTo>
                      <a:pt x="0" y="15"/>
                    </a:lnTo>
                    <a:lnTo>
                      <a:pt x="0" y="17"/>
                    </a:lnTo>
                    <a:lnTo>
                      <a:pt x="0" y="17"/>
                    </a:lnTo>
                    <a:lnTo>
                      <a:pt x="9" y="20"/>
                    </a:lnTo>
                    <a:lnTo>
                      <a:pt x="9" y="20"/>
                    </a:lnTo>
                    <a:lnTo>
                      <a:pt x="9" y="20"/>
                    </a:lnTo>
                    <a:lnTo>
                      <a:pt x="9" y="20"/>
                    </a:lnTo>
                    <a:lnTo>
                      <a:pt x="16" y="21"/>
                    </a:lnTo>
                    <a:lnTo>
                      <a:pt x="16" y="21"/>
                    </a:lnTo>
                    <a:lnTo>
                      <a:pt x="25" y="20"/>
                    </a:lnTo>
                    <a:lnTo>
                      <a:pt x="25" y="20"/>
                    </a:lnTo>
                    <a:lnTo>
                      <a:pt x="36" y="20"/>
                    </a:lnTo>
                    <a:lnTo>
                      <a:pt x="45" y="16"/>
                    </a:lnTo>
                    <a:lnTo>
                      <a:pt x="45" y="16"/>
                    </a:lnTo>
                    <a:lnTo>
                      <a:pt x="57" y="11"/>
                    </a:lnTo>
                    <a:lnTo>
                      <a:pt x="66" y="6"/>
                    </a:lnTo>
                    <a:lnTo>
                      <a:pt x="66" y="6"/>
                    </a:lnTo>
                    <a:lnTo>
                      <a:pt x="66" y="6"/>
                    </a:lnTo>
                    <a:lnTo>
                      <a:pt x="66" y="6"/>
                    </a:lnTo>
                    <a:lnTo>
                      <a:pt x="66" y="3"/>
                    </a:lnTo>
                    <a:lnTo>
                      <a:pt x="66" y="0"/>
                    </a:lnTo>
                    <a:lnTo>
                      <a:pt x="66" y="0"/>
                    </a:lnTo>
                    <a:lnTo>
                      <a:pt x="58" y="4"/>
                    </a:lnTo>
                    <a:lnTo>
                      <a:pt x="58" y="4"/>
                    </a:lnTo>
                    <a:lnTo>
                      <a:pt x="46" y="6"/>
                    </a:lnTo>
                    <a:lnTo>
                      <a:pt x="34" y="8"/>
                    </a:lnTo>
                    <a:lnTo>
                      <a:pt x="34" y="8"/>
                    </a:lnTo>
                    <a:lnTo>
                      <a:pt x="20" y="6"/>
                    </a:lnTo>
                    <a:lnTo>
                      <a:pt x="8" y="4"/>
                    </a:lnTo>
                    <a:lnTo>
                      <a:pt x="8" y="4"/>
                    </a:lnTo>
                    <a:lnTo>
                      <a:pt x="0"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9" name="Google Shape;519;p28"/>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0" name="Google Shape;520;p28"/>
              <p:cNvSpPr/>
              <p:nvPr/>
            </p:nvSpPr>
            <p:spPr>
              <a:xfrm>
                <a:off x="6927863" y="2671771"/>
                <a:ext cx="104775" cy="33338"/>
              </a:xfrm>
              <a:custGeom>
                <a:avLst/>
                <a:gdLst/>
                <a:ahLst/>
                <a:cxnLst/>
                <a:rect l="l" t="t" r="r" b="b"/>
                <a:pathLst>
                  <a:path w="66" h="21" extrusionOk="0">
                    <a:moveTo>
                      <a:pt x="0" y="0"/>
                    </a:moveTo>
                    <a:lnTo>
                      <a:pt x="0" y="0"/>
                    </a:lnTo>
                    <a:lnTo>
                      <a:pt x="0" y="15"/>
                    </a:lnTo>
                    <a:lnTo>
                      <a:pt x="0" y="15"/>
                    </a:lnTo>
                    <a:lnTo>
                      <a:pt x="0" y="15"/>
                    </a:lnTo>
                    <a:lnTo>
                      <a:pt x="0" y="17"/>
                    </a:lnTo>
                    <a:lnTo>
                      <a:pt x="0" y="17"/>
                    </a:lnTo>
                    <a:lnTo>
                      <a:pt x="9" y="20"/>
                    </a:lnTo>
                    <a:lnTo>
                      <a:pt x="9" y="20"/>
                    </a:lnTo>
                    <a:lnTo>
                      <a:pt x="9" y="20"/>
                    </a:lnTo>
                    <a:lnTo>
                      <a:pt x="9" y="20"/>
                    </a:lnTo>
                    <a:lnTo>
                      <a:pt x="16" y="21"/>
                    </a:lnTo>
                    <a:lnTo>
                      <a:pt x="16" y="21"/>
                    </a:lnTo>
                    <a:lnTo>
                      <a:pt x="25" y="20"/>
                    </a:lnTo>
                    <a:lnTo>
                      <a:pt x="25" y="20"/>
                    </a:lnTo>
                    <a:lnTo>
                      <a:pt x="36" y="20"/>
                    </a:lnTo>
                    <a:lnTo>
                      <a:pt x="45" y="16"/>
                    </a:lnTo>
                    <a:lnTo>
                      <a:pt x="45" y="16"/>
                    </a:lnTo>
                    <a:lnTo>
                      <a:pt x="57" y="11"/>
                    </a:lnTo>
                    <a:lnTo>
                      <a:pt x="66" y="6"/>
                    </a:lnTo>
                    <a:lnTo>
                      <a:pt x="66" y="6"/>
                    </a:lnTo>
                    <a:lnTo>
                      <a:pt x="66" y="6"/>
                    </a:lnTo>
                    <a:lnTo>
                      <a:pt x="66" y="6"/>
                    </a:lnTo>
                    <a:lnTo>
                      <a:pt x="66" y="3"/>
                    </a:lnTo>
                    <a:lnTo>
                      <a:pt x="66" y="0"/>
                    </a:lnTo>
                    <a:lnTo>
                      <a:pt x="66" y="0"/>
                    </a:lnTo>
                    <a:lnTo>
                      <a:pt x="58" y="4"/>
                    </a:lnTo>
                    <a:lnTo>
                      <a:pt x="58" y="4"/>
                    </a:lnTo>
                    <a:lnTo>
                      <a:pt x="46" y="6"/>
                    </a:lnTo>
                    <a:lnTo>
                      <a:pt x="34" y="8"/>
                    </a:lnTo>
                    <a:lnTo>
                      <a:pt x="34" y="8"/>
                    </a:lnTo>
                    <a:lnTo>
                      <a:pt x="20" y="6"/>
                    </a:lnTo>
                    <a:lnTo>
                      <a:pt x="8" y="4"/>
                    </a:lnTo>
                    <a:lnTo>
                      <a:pt x="8"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1" name="Google Shape;521;p28"/>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2" name="Google Shape;522;p28"/>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3" name="Google Shape;523;p28"/>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4" name="Google Shape;524;p28"/>
              <p:cNvSpPr/>
              <p:nvPr/>
            </p:nvSpPr>
            <p:spPr>
              <a:xfrm>
                <a:off x="7032638" y="2681296"/>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5" name="Google Shape;525;p28"/>
              <p:cNvSpPr/>
              <p:nvPr/>
            </p:nvSpPr>
            <p:spPr>
              <a:xfrm>
                <a:off x="6926275" y="2681296"/>
                <a:ext cx="106363" cy="184151"/>
              </a:xfrm>
              <a:custGeom>
                <a:avLst/>
                <a:gdLst/>
                <a:ahLst/>
                <a:cxnLst/>
                <a:rect l="l" t="t" r="r" b="b"/>
                <a:pathLst>
                  <a:path w="67" h="116" extrusionOk="0">
                    <a:moveTo>
                      <a:pt x="41" y="112"/>
                    </a:moveTo>
                    <a:lnTo>
                      <a:pt x="41" y="112"/>
                    </a:lnTo>
                    <a:lnTo>
                      <a:pt x="38" y="115"/>
                    </a:lnTo>
                    <a:lnTo>
                      <a:pt x="33" y="116"/>
                    </a:lnTo>
                    <a:lnTo>
                      <a:pt x="30" y="115"/>
                    </a:lnTo>
                    <a:lnTo>
                      <a:pt x="27" y="112"/>
                    </a:lnTo>
                    <a:lnTo>
                      <a:pt x="27" y="112"/>
                    </a:lnTo>
                    <a:lnTo>
                      <a:pt x="14" y="72"/>
                    </a:lnTo>
                    <a:lnTo>
                      <a:pt x="14" y="72"/>
                    </a:lnTo>
                    <a:lnTo>
                      <a:pt x="6" y="44"/>
                    </a:lnTo>
                    <a:lnTo>
                      <a:pt x="1" y="16"/>
                    </a:lnTo>
                    <a:lnTo>
                      <a:pt x="0" y="14"/>
                    </a:lnTo>
                    <a:lnTo>
                      <a:pt x="0" y="14"/>
                    </a:lnTo>
                    <a:lnTo>
                      <a:pt x="1" y="11"/>
                    </a:lnTo>
                    <a:lnTo>
                      <a:pt x="1" y="11"/>
                    </a:lnTo>
                    <a:lnTo>
                      <a:pt x="1" y="11"/>
                    </a:lnTo>
                    <a:lnTo>
                      <a:pt x="1" y="11"/>
                    </a:lnTo>
                    <a:lnTo>
                      <a:pt x="9" y="14"/>
                    </a:lnTo>
                    <a:lnTo>
                      <a:pt x="17" y="15"/>
                    </a:lnTo>
                    <a:lnTo>
                      <a:pt x="25" y="14"/>
                    </a:lnTo>
                    <a:lnTo>
                      <a:pt x="35" y="14"/>
                    </a:lnTo>
                    <a:lnTo>
                      <a:pt x="35" y="14"/>
                    </a:lnTo>
                    <a:lnTo>
                      <a:pt x="43" y="11"/>
                    </a:lnTo>
                    <a:lnTo>
                      <a:pt x="52" y="8"/>
                    </a:lnTo>
                    <a:lnTo>
                      <a:pt x="67" y="0"/>
                    </a:lnTo>
                    <a:lnTo>
                      <a:pt x="67" y="0"/>
                    </a:lnTo>
                    <a:lnTo>
                      <a:pt x="67" y="13"/>
                    </a:lnTo>
                    <a:lnTo>
                      <a:pt x="64" y="25"/>
                    </a:lnTo>
                    <a:lnTo>
                      <a:pt x="64" y="25"/>
                    </a:lnTo>
                    <a:lnTo>
                      <a:pt x="51" y="77"/>
                    </a:lnTo>
                    <a:lnTo>
                      <a:pt x="41" y="112"/>
                    </a:lnTo>
                    <a:lnTo>
                      <a:pt x="41" y="11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28"/>
              <p:cNvSpPr/>
              <p:nvPr/>
            </p:nvSpPr>
            <p:spPr>
              <a:xfrm>
                <a:off x="7035813" y="4684727"/>
                <a:ext cx="274638" cy="185738"/>
              </a:xfrm>
              <a:custGeom>
                <a:avLst/>
                <a:gdLst/>
                <a:ahLst/>
                <a:cxnLst/>
                <a:rect l="l" t="t" r="r" b="b"/>
                <a:pathLst>
                  <a:path w="173" h="117" extrusionOk="0">
                    <a:moveTo>
                      <a:pt x="13" y="3"/>
                    </a:moveTo>
                    <a:lnTo>
                      <a:pt x="13" y="3"/>
                    </a:lnTo>
                    <a:lnTo>
                      <a:pt x="17" y="0"/>
                    </a:lnTo>
                    <a:lnTo>
                      <a:pt x="20" y="0"/>
                    </a:lnTo>
                    <a:lnTo>
                      <a:pt x="24" y="1"/>
                    </a:lnTo>
                    <a:lnTo>
                      <a:pt x="26" y="4"/>
                    </a:lnTo>
                    <a:lnTo>
                      <a:pt x="26" y="4"/>
                    </a:lnTo>
                    <a:lnTo>
                      <a:pt x="33" y="11"/>
                    </a:lnTo>
                    <a:lnTo>
                      <a:pt x="39" y="20"/>
                    </a:lnTo>
                    <a:lnTo>
                      <a:pt x="55" y="35"/>
                    </a:lnTo>
                    <a:lnTo>
                      <a:pt x="72" y="49"/>
                    </a:lnTo>
                    <a:lnTo>
                      <a:pt x="89" y="58"/>
                    </a:lnTo>
                    <a:lnTo>
                      <a:pt x="89" y="58"/>
                    </a:lnTo>
                    <a:lnTo>
                      <a:pt x="91" y="58"/>
                    </a:lnTo>
                    <a:lnTo>
                      <a:pt x="94" y="57"/>
                    </a:lnTo>
                    <a:lnTo>
                      <a:pt x="102" y="54"/>
                    </a:lnTo>
                    <a:lnTo>
                      <a:pt x="111" y="49"/>
                    </a:lnTo>
                    <a:lnTo>
                      <a:pt x="115" y="47"/>
                    </a:lnTo>
                    <a:lnTo>
                      <a:pt x="116" y="49"/>
                    </a:lnTo>
                    <a:lnTo>
                      <a:pt x="116" y="49"/>
                    </a:lnTo>
                    <a:lnTo>
                      <a:pt x="122" y="57"/>
                    </a:lnTo>
                    <a:lnTo>
                      <a:pt x="128" y="66"/>
                    </a:lnTo>
                    <a:lnTo>
                      <a:pt x="143" y="81"/>
                    </a:lnTo>
                    <a:lnTo>
                      <a:pt x="158" y="93"/>
                    </a:lnTo>
                    <a:lnTo>
                      <a:pt x="169" y="103"/>
                    </a:lnTo>
                    <a:lnTo>
                      <a:pt x="169" y="103"/>
                    </a:lnTo>
                    <a:lnTo>
                      <a:pt x="172" y="106"/>
                    </a:lnTo>
                    <a:lnTo>
                      <a:pt x="172" y="106"/>
                    </a:lnTo>
                    <a:lnTo>
                      <a:pt x="173" y="108"/>
                    </a:lnTo>
                    <a:lnTo>
                      <a:pt x="173" y="109"/>
                    </a:lnTo>
                    <a:lnTo>
                      <a:pt x="171" y="113"/>
                    </a:lnTo>
                    <a:lnTo>
                      <a:pt x="167" y="117"/>
                    </a:lnTo>
                    <a:lnTo>
                      <a:pt x="163" y="117"/>
                    </a:lnTo>
                    <a:lnTo>
                      <a:pt x="101" y="106"/>
                    </a:lnTo>
                    <a:lnTo>
                      <a:pt x="101" y="106"/>
                    </a:lnTo>
                    <a:lnTo>
                      <a:pt x="94" y="103"/>
                    </a:lnTo>
                    <a:lnTo>
                      <a:pt x="87" y="101"/>
                    </a:lnTo>
                    <a:lnTo>
                      <a:pt x="82" y="97"/>
                    </a:lnTo>
                    <a:lnTo>
                      <a:pt x="77" y="92"/>
                    </a:lnTo>
                    <a:lnTo>
                      <a:pt x="77" y="92"/>
                    </a:lnTo>
                    <a:lnTo>
                      <a:pt x="58" y="68"/>
                    </a:lnTo>
                    <a:lnTo>
                      <a:pt x="58" y="68"/>
                    </a:lnTo>
                    <a:lnTo>
                      <a:pt x="44" y="54"/>
                    </a:lnTo>
                    <a:lnTo>
                      <a:pt x="39" y="50"/>
                    </a:lnTo>
                    <a:lnTo>
                      <a:pt x="36" y="49"/>
                    </a:lnTo>
                    <a:lnTo>
                      <a:pt x="34" y="47"/>
                    </a:lnTo>
                    <a:lnTo>
                      <a:pt x="31" y="49"/>
                    </a:lnTo>
                    <a:lnTo>
                      <a:pt x="30" y="52"/>
                    </a:lnTo>
                    <a:lnTo>
                      <a:pt x="30" y="52"/>
                    </a:lnTo>
                    <a:lnTo>
                      <a:pt x="26" y="93"/>
                    </a:lnTo>
                    <a:lnTo>
                      <a:pt x="10" y="90"/>
                    </a:lnTo>
                    <a:lnTo>
                      <a:pt x="10" y="90"/>
                    </a:lnTo>
                    <a:lnTo>
                      <a:pt x="8" y="81"/>
                    </a:lnTo>
                    <a:lnTo>
                      <a:pt x="3" y="62"/>
                    </a:lnTo>
                    <a:lnTo>
                      <a:pt x="3" y="62"/>
                    </a:lnTo>
                    <a:lnTo>
                      <a:pt x="2" y="52"/>
                    </a:lnTo>
                    <a:lnTo>
                      <a:pt x="0" y="41"/>
                    </a:lnTo>
                    <a:lnTo>
                      <a:pt x="0" y="31"/>
                    </a:lnTo>
                    <a:lnTo>
                      <a:pt x="3" y="22"/>
                    </a:lnTo>
                    <a:lnTo>
                      <a:pt x="3" y="22"/>
                    </a:lnTo>
                    <a:lnTo>
                      <a:pt x="9" y="11"/>
                    </a:lnTo>
                    <a:lnTo>
                      <a:pt x="13" y="3"/>
                    </a:lnTo>
                    <a:lnTo>
                      <a:pt x="13" y="3"/>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7" name="Google Shape;527;p28"/>
              <p:cNvSpPr/>
              <p:nvPr/>
            </p:nvSpPr>
            <p:spPr>
              <a:xfrm>
                <a:off x="6815150" y="4714889"/>
                <a:ext cx="106363" cy="180976"/>
              </a:xfrm>
              <a:custGeom>
                <a:avLst/>
                <a:gdLst/>
                <a:ahLst/>
                <a:cxnLst/>
                <a:rect l="l" t="t" r="r" b="b"/>
                <a:pathLst>
                  <a:path w="67" h="114" extrusionOk="0">
                    <a:moveTo>
                      <a:pt x="65" y="0"/>
                    </a:moveTo>
                    <a:lnTo>
                      <a:pt x="65" y="0"/>
                    </a:lnTo>
                    <a:lnTo>
                      <a:pt x="65" y="6"/>
                    </a:lnTo>
                    <a:lnTo>
                      <a:pt x="64" y="13"/>
                    </a:lnTo>
                    <a:lnTo>
                      <a:pt x="62" y="21"/>
                    </a:lnTo>
                    <a:lnTo>
                      <a:pt x="59" y="30"/>
                    </a:lnTo>
                    <a:lnTo>
                      <a:pt x="55" y="37"/>
                    </a:lnTo>
                    <a:lnTo>
                      <a:pt x="47" y="44"/>
                    </a:lnTo>
                    <a:lnTo>
                      <a:pt x="44" y="47"/>
                    </a:lnTo>
                    <a:lnTo>
                      <a:pt x="40" y="49"/>
                    </a:lnTo>
                    <a:lnTo>
                      <a:pt x="40" y="49"/>
                    </a:lnTo>
                    <a:lnTo>
                      <a:pt x="34" y="49"/>
                    </a:lnTo>
                    <a:lnTo>
                      <a:pt x="26" y="49"/>
                    </a:lnTo>
                    <a:lnTo>
                      <a:pt x="26" y="49"/>
                    </a:lnTo>
                    <a:lnTo>
                      <a:pt x="19" y="48"/>
                    </a:lnTo>
                    <a:lnTo>
                      <a:pt x="14" y="46"/>
                    </a:lnTo>
                    <a:lnTo>
                      <a:pt x="14" y="46"/>
                    </a:lnTo>
                    <a:lnTo>
                      <a:pt x="10" y="44"/>
                    </a:lnTo>
                    <a:lnTo>
                      <a:pt x="9" y="42"/>
                    </a:lnTo>
                    <a:lnTo>
                      <a:pt x="8" y="39"/>
                    </a:lnTo>
                    <a:lnTo>
                      <a:pt x="8" y="38"/>
                    </a:lnTo>
                    <a:lnTo>
                      <a:pt x="8" y="38"/>
                    </a:lnTo>
                    <a:lnTo>
                      <a:pt x="5" y="44"/>
                    </a:lnTo>
                    <a:lnTo>
                      <a:pt x="2" y="51"/>
                    </a:lnTo>
                    <a:lnTo>
                      <a:pt x="0" y="61"/>
                    </a:lnTo>
                    <a:lnTo>
                      <a:pt x="0" y="61"/>
                    </a:lnTo>
                    <a:lnTo>
                      <a:pt x="0" y="76"/>
                    </a:lnTo>
                    <a:lnTo>
                      <a:pt x="2" y="92"/>
                    </a:lnTo>
                    <a:lnTo>
                      <a:pt x="4" y="100"/>
                    </a:lnTo>
                    <a:lnTo>
                      <a:pt x="7" y="107"/>
                    </a:lnTo>
                    <a:lnTo>
                      <a:pt x="10" y="112"/>
                    </a:lnTo>
                    <a:lnTo>
                      <a:pt x="13" y="113"/>
                    </a:lnTo>
                    <a:lnTo>
                      <a:pt x="14" y="113"/>
                    </a:lnTo>
                    <a:lnTo>
                      <a:pt x="14" y="113"/>
                    </a:lnTo>
                    <a:lnTo>
                      <a:pt x="18" y="114"/>
                    </a:lnTo>
                    <a:lnTo>
                      <a:pt x="24" y="114"/>
                    </a:lnTo>
                    <a:lnTo>
                      <a:pt x="29" y="112"/>
                    </a:lnTo>
                    <a:lnTo>
                      <a:pt x="31" y="109"/>
                    </a:lnTo>
                    <a:lnTo>
                      <a:pt x="35" y="105"/>
                    </a:lnTo>
                    <a:lnTo>
                      <a:pt x="35" y="105"/>
                    </a:lnTo>
                    <a:lnTo>
                      <a:pt x="40" y="97"/>
                    </a:lnTo>
                    <a:lnTo>
                      <a:pt x="45" y="87"/>
                    </a:lnTo>
                    <a:lnTo>
                      <a:pt x="54" y="67"/>
                    </a:lnTo>
                    <a:lnTo>
                      <a:pt x="60" y="48"/>
                    </a:lnTo>
                    <a:lnTo>
                      <a:pt x="64" y="38"/>
                    </a:lnTo>
                    <a:lnTo>
                      <a:pt x="64" y="38"/>
                    </a:lnTo>
                    <a:lnTo>
                      <a:pt x="64" y="36"/>
                    </a:lnTo>
                    <a:lnTo>
                      <a:pt x="64" y="36"/>
                    </a:lnTo>
                    <a:lnTo>
                      <a:pt x="65" y="30"/>
                    </a:lnTo>
                    <a:lnTo>
                      <a:pt x="65" y="30"/>
                    </a:lnTo>
                    <a:lnTo>
                      <a:pt x="66" y="23"/>
                    </a:lnTo>
                    <a:lnTo>
                      <a:pt x="66" y="23"/>
                    </a:lnTo>
                    <a:lnTo>
                      <a:pt x="67" y="10"/>
                    </a:lnTo>
                    <a:lnTo>
                      <a:pt x="66" y="2"/>
                    </a:lnTo>
                    <a:lnTo>
                      <a:pt x="66" y="2"/>
                    </a:lnTo>
                    <a:lnTo>
                      <a:pt x="65" y="0"/>
                    </a:lnTo>
                    <a:lnTo>
                      <a:pt x="65"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8" name="Google Shape;528;p28"/>
              <p:cNvSpPr/>
              <p:nvPr/>
            </p:nvSpPr>
            <p:spPr>
              <a:xfrm>
                <a:off x="7556514" y="2393957"/>
                <a:ext cx="3175" cy="49213"/>
              </a:xfrm>
              <a:custGeom>
                <a:avLst/>
                <a:gdLst/>
                <a:ahLst/>
                <a:cxnLst/>
                <a:rect l="l" t="t" r="r" b="b"/>
                <a:pathLst>
                  <a:path w="2" h="31" extrusionOk="0">
                    <a:moveTo>
                      <a:pt x="0" y="0"/>
                    </a:moveTo>
                    <a:lnTo>
                      <a:pt x="0" y="31"/>
                    </a:lnTo>
                    <a:lnTo>
                      <a:pt x="0" y="31"/>
                    </a:lnTo>
                    <a:lnTo>
                      <a:pt x="0" y="31"/>
                    </a:lnTo>
                    <a:lnTo>
                      <a:pt x="2"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p28"/>
              <p:cNvSpPr/>
              <p:nvPr/>
            </p:nvSpPr>
            <p:spPr>
              <a:xfrm>
                <a:off x="7556514" y="2393957"/>
                <a:ext cx="3175" cy="49213"/>
              </a:xfrm>
              <a:custGeom>
                <a:avLst/>
                <a:gdLst/>
                <a:ahLst/>
                <a:cxnLst/>
                <a:rect l="l" t="t" r="r" b="b"/>
                <a:pathLst>
                  <a:path w="2" h="31" extrusionOk="0">
                    <a:moveTo>
                      <a:pt x="0" y="0"/>
                    </a:moveTo>
                    <a:lnTo>
                      <a:pt x="0" y="31"/>
                    </a:lnTo>
                    <a:lnTo>
                      <a:pt x="0" y="31"/>
                    </a:lnTo>
                    <a:lnTo>
                      <a:pt x="0" y="31"/>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0" name="Google Shape;530;p28"/>
              <p:cNvSpPr/>
              <p:nvPr/>
            </p:nvSpPr>
            <p:spPr>
              <a:xfrm>
                <a:off x="7556514" y="2443170"/>
                <a:ext cx="14288" cy="33338"/>
              </a:xfrm>
              <a:custGeom>
                <a:avLst/>
                <a:gdLst/>
                <a:ahLst/>
                <a:cxnLst/>
                <a:rect l="l" t="t" r="r" b="b"/>
                <a:pathLst>
                  <a:path w="9" h="21" extrusionOk="0">
                    <a:moveTo>
                      <a:pt x="0" y="6"/>
                    </a:moveTo>
                    <a:lnTo>
                      <a:pt x="0" y="21"/>
                    </a:lnTo>
                    <a:lnTo>
                      <a:pt x="0" y="21"/>
                    </a:lnTo>
                    <a:lnTo>
                      <a:pt x="9" y="20"/>
                    </a:lnTo>
                    <a:lnTo>
                      <a:pt x="9" y="20"/>
                    </a:lnTo>
                    <a:lnTo>
                      <a:pt x="0" y="6"/>
                    </a:lnTo>
                    <a:close/>
                    <a:moveTo>
                      <a:pt x="0" y="0"/>
                    </a:moveTo>
                    <a:lnTo>
                      <a:pt x="0" y="0"/>
                    </a:lnTo>
                    <a:lnTo>
                      <a:pt x="0" y="0"/>
                    </a:lnTo>
                    <a:lnTo>
                      <a:pt x="0" y="6"/>
                    </a:lnTo>
                    <a:lnTo>
                      <a:pt x="0"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1" name="Google Shape;531;p28"/>
              <p:cNvSpPr/>
              <p:nvPr/>
            </p:nvSpPr>
            <p:spPr>
              <a:xfrm>
                <a:off x="7556514" y="2452695"/>
                <a:ext cx="14288" cy="23813"/>
              </a:xfrm>
              <a:custGeom>
                <a:avLst/>
                <a:gdLst/>
                <a:ahLst/>
                <a:cxnLst/>
                <a:rect l="l" t="t" r="r" b="b"/>
                <a:pathLst>
                  <a:path w="9" h="15" extrusionOk="0">
                    <a:moveTo>
                      <a:pt x="0" y="0"/>
                    </a:moveTo>
                    <a:lnTo>
                      <a:pt x="0" y="15"/>
                    </a:lnTo>
                    <a:lnTo>
                      <a:pt x="0" y="15"/>
                    </a:lnTo>
                    <a:lnTo>
                      <a:pt x="9" y="14"/>
                    </a:lnTo>
                    <a:lnTo>
                      <a:pt x="9" y="1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2" name="Google Shape;532;p28"/>
              <p:cNvSpPr/>
              <p:nvPr/>
            </p:nvSpPr>
            <p:spPr>
              <a:xfrm>
                <a:off x="7556514" y="2443170"/>
                <a:ext cx="0" cy="9525"/>
              </a:xfrm>
              <a:custGeom>
                <a:avLst/>
                <a:gdLst/>
                <a:ahLst/>
                <a:cxnLst/>
                <a:rect l="l" t="t" r="r" b="b"/>
                <a:pathLst>
                  <a:path w="120000" h="6" extrusionOk="0">
                    <a:moveTo>
                      <a:pt x="0" y="0"/>
                    </a:moveTo>
                    <a:lnTo>
                      <a:pt x="0" y="0"/>
                    </a:lnTo>
                    <a:lnTo>
                      <a:pt x="0" y="0"/>
                    </a:lnTo>
                    <a:lnTo>
                      <a:pt x="0"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3" name="Google Shape;533;p28"/>
              <p:cNvSpPr/>
              <p:nvPr/>
            </p:nvSpPr>
            <p:spPr>
              <a:xfrm>
                <a:off x="7556514" y="2390782"/>
                <a:ext cx="184150" cy="84138"/>
              </a:xfrm>
              <a:custGeom>
                <a:avLst/>
                <a:gdLst/>
                <a:ahLst/>
                <a:cxnLst/>
                <a:rect l="l" t="t" r="r" b="b"/>
                <a:pathLst>
                  <a:path w="116" h="53" extrusionOk="0">
                    <a:moveTo>
                      <a:pt x="116" y="0"/>
                    </a:moveTo>
                    <a:lnTo>
                      <a:pt x="90" y="6"/>
                    </a:lnTo>
                    <a:lnTo>
                      <a:pt x="90" y="6"/>
                    </a:lnTo>
                    <a:lnTo>
                      <a:pt x="74" y="9"/>
                    </a:lnTo>
                    <a:lnTo>
                      <a:pt x="56" y="11"/>
                    </a:lnTo>
                    <a:lnTo>
                      <a:pt x="56" y="11"/>
                    </a:lnTo>
                    <a:lnTo>
                      <a:pt x="44" y="9"/>
                    </a:lnTo>
                    <a:lnTo>
                      <a:pt x="31" y="8"/>
                    </a:lnTo>
                    <a:lnTo>
                      <a:pt x="2" y="2"/>
                    </a:lnTo>
                    <a:lnTo>
                      <a:pt x="0" y="33"/>
                    </a:lnTo>
                    <a:lnTo>
                      <a:pt x="0" y="39"/>
                    </a:lnTo>
                    <a:lnTo>
                      <a:pt x="0" y="39"/>
                    </a:lnTo>
                    <a:lnTo>
                      <a:pt x="9" y="53"/>
                    </a:lnTo>
                    <a:lnTo>
                      <a:pt x="9" y="53"/>
                    </a:lnTo>
                    <a:lnTo>
                      <a:pt x="24" y="52"/>
                    </a:lnTo>
                    <a:lnTo>
                      <a:pt x="36" y="50"/>
                    </a:lnTo>
                    <a:lnTo>
                      <a:pt x="49" y="47"/>
                    </a:lnTo>
                    <a:lnTo>
                      <a:pt x="60" y="43"/>
                    </a:lnTo>
                    <a:lnTo>
                      <a:pt x="69" y="39"/>
                    </a:lnTo>
                    <a:lnTo>
                      <a:pt x="77" y="34"/>
                    </a:lnTo>
                    <a:lnTo>
                      <a:pt x="92" y="24"/>
                    </a:lnTo>
                    <a:lnTo>
                      <a:pt x="103" y="16"/>
                    </a:lnTo>
                    <a:lnTo>
                      <a:pt x="110" y="7"/>
                    </a:lnTo>
                    <a:lnTo>
                      <a:pt x="116" y="0"/>
                    </a:lnTo>
                    <a:close/>
                  </a:path>
                </a:pathLst>
              </a:custGeom>
              <a:solidFill>
                <a:srgbClr val="E2CB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4" name="Google Shape;534;p28"/>
              <p:cNvSpPr/>
              <p:nvPr/>
            </p:nvSpPr>
            <p:spPr>
              <a:xfrm>
                <a:off x="7556514" y="2390782"/>
                <a:ext cx="184150" cy="84138"/>
              </a:xfrm>
              <a:custGeom>
                <a:avLst/>
                <a:gdLst/>
                <a:ahLst/>
                <a:cxnLst/>
                <a:rect l="l" t="t" r="r" b="b"/>
                <a:pathLst>
                  <a:path w="116" h="53" extrusionOk="0">
                    <a:moveTo>
                      <a:pt x="116" y="0"/>
                    </a:moveTo>
                    <a:lnTo>
                      <a:pt x="90" y="6"/>
                    </a:lnTo>
                    <a:lnTo>
                      <a:pt x="90" y="6"/>
                    </a:lnTo>
                    <a:lnTo>
                      <a:pt x="74" y="9"/>
                    </a:lnTo>
                    <a:lnTo>
                      <a:pt x="56" y="11"/>
                    </a:lnTo>
                    <a:lnTo>
                      <a:pt x="56" y="11"/>
                    </a:lnTo>
                    <a:lnTo>
                      <a:pt x="44" y="9"/>
                    </a:lnTo>
                    <a:lnTo>
                      <a:pt x="31" y="8"/>
                    </a:lnTo>
                    <a:lnTo>
                      <a:pt x="2" y="2"/>
                    </a:lnTo>
                    <a:lnTo>
                      <a:pt x="0" y="33"/>
                    </a:lnTo>
                    <a:lnTo>
                      <a:pt x="0" y="39"/>
                    </a:lnTo>
                    <a:lnTo>
                      <a:pt x="0" y="39"/>
                    </a:lnTo>
                    <a:lnTo>
                      <a:pt x="9" y="53"/>
                    </a:lnTo>
                    <a:lnTo>
                      <a:pt x="9" y="53"/>
                    </a:lnTo>
                    <a:lnTo>
                      <a:pt x="24" y="52"/>
                    </a:lnTo>
                    <a:lnTo>
                      <a:pt x="36" y="50"/>
                    </a:lnTo>
                    <a:lnTo>
                      <a:pt x="49" y="47"/>
                    </a:lnTo>
                    <a:lnTo>
                      <a:pt x="60" y="43"/>
                    </a:lnTo>
                    <a:lnTo>
                      <a:pt x="69" y="39"/>
                    </a:lnTo>
                    <a:lnTo>
                      <a:pt x="77" y="34"/>
                    </a:lnTo>
                    <a:lnTo>
                      <a:pt x="92" y="24"/>
                    </a:lnTo>
                    <a:lnTo>
                      <a:pt x="103" y="16"/>
                    </a:lnTo>
                    <a:lnTo>
                      <a:pt x="110" y="7"/>
                    </a:lnTo>
                    <a:lnTo>
                      <a:pt x="11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535" name="Google Shape;535;p28"/>
            <p:cNvGrpSpPr/>
            <p:nvPr/>
          </p:nvGrpSpPr>
          <p:grpSpPr>
            <a:xfrm>
              <a:off x="5884378" y="1401145"/>
              <a:ext cx="1335996" cy="3051672"/>
              <a:chOff x="928688" y="1387475"/>
              <a:chExt cx="1787525" cy="4083050"/>
            </a:xfrm>
          </p:grpSpPr>
          <p:sp>
            <p:nvSpPr>
              <p:cNvPr id="536" name="Google Shape;536;p28"/>
              <p:cNvSpPr/>
              <p:nvPr/>
            </p:nvSpPr>
            <p:spPr>
              <a:xfrm>
                <a:off x="1827213" y="1501775"/>
                <a:ext cx="650875" cy="879475"/>
              </a:xfrm>
              <a:custGeom>
                <a:avLst/>
                <a:gdLst/>
                <a:ahLst/>
                <a:cxnLst/>
                <a:rect l="l" t="t" r="r" b="b"/>
                <a:pathLst>
                  <a:path w="410" h="554" extrusionOk="0">
                    <a:moveTo>
                      <a:pt x="360" y="120"/>
                    </a:moveTo>
                    <a:lnTo>
                      <a:pt x="360" y="120"/>
                    </a:lnTo>
                    <a:lnTo>
                      <a:pt x="356" y="96"/>
                    </a:lnTo>
                    <a:lnTo>
                      <a:pt x="346" y="74"/>
                    </a:lnTo>
                    <a:lnTo>
                      <a:pt x="334" y="54"/>
                    </a:lnTo>
                    <a:lnTo>
                      <a:pt x="318" y="38"/>
                    </a:lnTo>
                    <a:lnTo>
                      <a:pt x="298" y="22"/>
                    </a:lnTo>
                    <a:lnTo>
                      <a:pt x="278" y="12"/>
                    </a:lnTo>
                    <a:lnTo>
                      <a:pt x="254" y="4"/>
                    </a:lnTo>
                    <a:lnTo>
                      <a:pt x="228" y="0"/>
                    </a:lnTo>
                    <a:lnTo>
                      <a:pt x="228" y="0"/>
                    </a:lnTo>
                    <a:lnTo>
                      <a:pt x="202" y="0"/>
                    </a:lnTo>
                    <a:lnTo>
                      <a:pt x="172" y="6"/>
                    </a:lnTo>
                    <a:lnTo>
                      <a:pt x="158" y="10"/>
                    </a:lnTo>
                    <a:lnTo>
                      <a:pt x="144" y="16"/>
                    </a:lnTo>
                    <a:lnTo>
                      <a:pt x="128" y="22"/>
                    </a:lnTo>
                    <a:lnTo>
                      <a:pt x="114" y="30"/>
                    </a:lnTo>
                    <a:lnTo>
                      <a:pt x="102" y="40"/>
                    </a:lnTo>
                    <a:lnTo>
                      <a:pt x="88" y="50"/>
                    </a:lnTo>
                    <a:lnTo>
                      <a:pt x="76" y="64"/>
                    </a:lnTo>
                    <a:lnTo>
                      <a:pt x="66" y="78"/>
                    </a:lnTo>
                    <a:lnTo>
                      <a:pt x="56" y="94"/>
                    </a:lnTo>
                    <a:lnTo>
                      <a:pt x="46" y="112"/>
                    </a:lnTo>
                    <a:lnTo>
                      <a:pt x="38" y="132"/>
                    </a:lnTo>
                    <a:lnTo>
                      <a:pt x="32" y="152"/>
                    </a:lnTo>
                    <a:lnTo>
                      <a:pt x="32" y="152"/>
                    </a:lnTo>
                    <a:lnTo>
                      <a:pt x="22" y="202"/>
                    </a:lnTo>
                    <a:lnTo>
                      <a:pt x="12" y="260"/>
                    </a:lnTo>
                    <a:lnTo>
                      <a:pt x="4" y="322"/>
                    </a:lnTo>
                    <a:lnTo>
                      <a:pt x="0" y="382"/>
                    </a:lnTo>
                    <a:lnTo>
                      <a:pt x="0" y="412"/>
                    </a:lnTo>
                    <a:lnTo>
                      <a:pt x="0" y="438"/>
                    </a:lnTo>
                    <a:lnTo>
                      <a:pt x="2" y="464"/>
                    </a:lnTo>
                    <a:lnTo>
                      <a:pt x="4" y="486"/>
                    </a:lnTo>
                    <a:lnTo>
                      <a:pt x="8" y="506"/>
                    </a:lnTo>
                    <a:lnTo>
                      <a:pt x="16" y="520"/>
                    </a:lnTo>
                    <a:lnTo>
                      <a:pt x="24" y="532"/>
                    </a:lnTo>
                    <a:lnTo>
                      <a:pt x="28" y="536"/>
                    </a:lnTo>
                    <a:lnTo>
                      <a:pt x="34" y="538"/>
                    </a:lnTo>
                    <a:lnTo>
                      <a:pt x="34" y="538"/>
                    </a:lnTo>
                    <a:lnTo>
                      <a:pt x="50" y="542"/>
                    </a:lnTo>
                    <a:lnTo>
                      <a:pt x="70" y="546"/>
                    </a:lnTo>
                    <a:lnTo>
                      <a:pt x="96" y="550"/>
                    </a:lnTo>
                    <a:lnTo>
                      <a:pt x="126" y="552"/>
                    </a:lnTo>
                    <a:lnTo>
                      <a:pt x="158" y="554"/>
                    </a:lnTo>
                    <a:lnTo>
                      <a:pt x="194" y="554"/>
                    </a:lnTo>
                    <a:lnTo>
                      <a:pt x="228" y="552"/>
                    </a:lnTo>
                    <a:lnTo>
                      <a:pt x="264" y="548"/>
                    </a:lnTo>
                    <a:lnTo>
                      <a:pt x="298" y="544"/>
                    </a:lnTo>
                    <a:lnTo>
                      <a:pt x="328" y="534"/>
                    </a:lnTo>
                    <a:lnTo>
                      <a:pt x="356" y="524"/>
                    </a:lnTo>
                    <a:lnTo>
                      <a:pt x="368" y="518"/>
                    </a:lnTo>
                    <a:lnTo>
                      <a:pt x="380" y="510"/>
                    </a:lnTo>
                    <a:lnTo>
                      <a:pt x="388" y="502"/>
                    </a:lnTo>
                    <a:lnTo>
                      <a:pt x="396" y="492"/>
                    </a:lnTo>
                    <a:lnTo>
                      <a:pt x="402" y="482"/>
                    </a:lnTo>
                    <a:lnTo>
                      <a:pt x="408" y="470"/>
                    </a:lnTo>
                    <a:lnTo>
                      <a:pt x="410" y="458"/>
                    </a:lnTo>
                    <a:lnTo>
                      <a:pt x="410" y="446"/>
                    </a:lnTo>
                    <a:lnTo>
                      <a:pt x="408" y="430"/>
                    </a:lnTo>
                    <a:lnTo>
                      <a:pt x="404" y="416"/>
                    </a:lnTo>
                    <a:lnTo>
                      <a:pt x="404" y="416"/>
                    </a:lnTo>
                    <a:lnTo>
                      <a:pt x="360" y="12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7" name="Google Shape;537;p28"/>
              <p:cNvSpPr/>
              <p:nvPr/>
            </p:nvSpPr>
            <p:spPr>
              <a:xfrm>
                <a:off x="1827213" y="1501775"/>
                <a:ext cx="650875" cy="879475"/>
              </a:xfrm>
              <a:custGeom>
                <a:avLst/>
                <a:gdLst/>
                <a:ahLst/>
                <a:cxnLst/>
                <a:rect l="l" t="t" r="r" b="b"/>
                <a:pathLst>
                  <a:path w="410" h="554" extrusionOk="0">
                    <a:moveTo>
                      <a:pt x="360" y="120"/>
                    </a:moveTo>
                    <a:lnTo>
                      <a:pt x="360" y="120"/>
                    </a:lnTo>
                    <a:lnTo>
                      <a:pt x="356" y="96"/>
                    </a:lnTo>
                    <a:lnTo>
                      <a:pt x="346" y="74"/>
                    </a:lnTo>
                    <a:lnTo>
                      <a:pt x="334" y="54"/>
                    </a:lnTo>
                    <a:lnTo>
                      <a:pt x="318" y="38"/>
                    </a:lnTo>
                    <a:lnTo>
                      <a:pt x="298" y="22"/>
                    </a:lnTo>
                    <a:lnTo>
                      <a:pt x="278" y="12"/>
                    </a:lnTo>
                    <a:lnTo>
                      <a:pt x="254" y="4"/>
                    </a:lnTo>
                    <a:lnTo>
                      <a:pt x="228" y="0"/>
                    </a:lnTo>
                    <a:lnTo>
                      <a:pt x="228" y="0"/>
                    </a:lnTo>
                    <a:lnTo>
                      <a:pt x="202" y="0"/>
                    </a:lnTo>
                    <a:lnTo>
                      <a:pt x="172" y="6"/>
                    </a:lnTo>
                    <a:lnTo>
                      <a:pt x="158" y="10"/>
                    </a:lnTo>
                    <a:lnTo>
                      <a:pt x="144" y="16"/>
                    </a:lnTo>
                    <a:lnTo>
                      <a:pt x="128" y="22"/>
                    </a:lnTo>
                    <a:lnTo>
                      <a:pt x="114" y="30"/>
                    </a:lnTo>
                    <a:lnTo>
                      <a:pt x="102" y="40"/>
                    </a:lnTo>
                    <a:lnTo>
                      <a:pt x="88" y="50"/>
                    </a:lnTo>
                    <a:lnTo>
                      <a:pt x="76" y="64"/>
                    </a:lnTo>
                    <a:lnTo>
                      <a:pt x="66" y="78"/>
                    </a:lnTo>
                    <a:lnTo>
                      <a:pt x="56" y="94"/>
                    </a:lnTo>
                    <a:lnTo>
                      <a:pt x="46" y="112"/>
                    </a:lnTo>
                    <a:lnTo>
                      <a:pt x="38" y="132"/>
                    </a:lnTo>
                    <a:lnTo>
                      <a:pt x="32" y="152"/>
                    </a:lnTo>
                    <a:lnTo>
                      <a:pt x="32" y="152"/>
                    </a:lnTo>
                    <a:lnTo>
                      <a:pt x="22" y="202"/>
                    </a:lnTo>
                    <a:lnTo>
                      <a:pt x="12" y="260"/>
                    </a:lnTo>
                    <a:lnTo>
                      <a:pt x="4" y="322"/>
                    </a:lnTo>
                    <a:lnTo>
                      <a:pt x="0" y="382"/>
                    </a:lnTo>
                    <a:lnTo>
                      <a:pt x="0" y="412"/>
                    </a:lnTo>
                    <a:lnTo>
                      <a:pt x="0" y="438"/>
                    </a:lnTo>
                    <a:lnTo>
                      <a:pt x="2" y="464"/>
                    </a:lnTo>
                    <a:lnTo>
                      <a:pt x="4" y="486"/>
                    </a:lnTo>
                    <a:lnTo>
                      <a:pt x="8" y="506"/>
                    </a:lnTo>
                    <a:lnTo>
                      <a:pt x="16" y="520"/>
                    </a:lnTo>
                    <a:lnTo>
                      <a:pt x="24" y="532"/>
                    </a:lnTo>
                    <a:lnTo>
                      <a:pt x="28" y="536"/>
                    </a:lnTo>
                    <a:lnTo>
                      <a:pt x="34" y="538"/>
                    </a:lnTo>
                    <a:lnTo>
                      <a:pt x="34" y="538"/>
                    </a:lnTo>
                    <a:lnTo>
                      <a:pt x="50" y="542"/>
                    </a:lnTo>
                    <a:lnTo>
                      <a:pt x="70" y="546"/>
                    </a:lnTo>
                    <a:lnTo>
                      <a:pt x="96" y="550"/>
                    </a:lnTo>
                    <a:lnTo>
                      <a:pt x="126" y="552"/>
                    </a:lnTo>
                    <a:lnTo>
                      <a:pt x="158" y="554"/>
                    </a:lnTo>
                    <a:lnTo>
                      <a:pt x="194" y="554"/>
                    </a:lnTo>
                    <a:lnTo>
                      <a:pt x="228" y="552"/>
                    </a:lnTo>
                    <a:lnTo>
                      <a:pt x="264" y="548"/>
                    </a:lnTo>
                    <a:lnTo>
                      <a:pt x="298" y="544"/>
                    </a:lnTo>
                    <a:lnTo>
                      <a:pt x="328" y="534"/>
                    </a:lnTo>
                    <a:lnTo>
                      <a:pt x="356" y="524"/>
                    </a:lnTo>
                    <a:lnTo>
                      <a:pt x="368" y="518"/>
                    </a:lnTo>
                    <a:lnTo>
                      <a:pt x="380" y="510"/>
                    </a:lnTo>
                    <a:lnTo>
                      <a:pt x="388" y="502"/>
                    </a:lnTo>
                    <a:lnTo>
                      <a:pt x="396" y="492"/>
                    </a:lnTo>
                    <a:lnTo>
                      <a:pt x="402" y="482"/>
                    </a:lnTo>
                    <a:lnTo>
                      <a:pt x="408" y="470"/>
                    </a:lnTo>
                    <a:lnTo>
                      <a:pt x="410" y="458"/>
                    </a:lnTo>
                    <a:lnTo>
                      <a:pt x="410" y="446"/>
                    </a:lnTo>
                    <a:lnTo>
                      <a:pt x="408" y="430"/>
                    </a:lnTo>
                    <a:lnTo>
                      <a:pt x="404" y="416"/>
                    </a:lnTo>
                    <a:lnTo>
                      <a:pt x="404" y="416"/>
                    </a:lnTo>
                    <a:lnTo>
                      <a:pt x="360" y="12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8" name="Google Shape;538;p28"/>
              <p:cNvSpPr/>
              <p:nvPr/>
            </p:nvSpPr>
            <p:spPr>
              <a:xfrm>
                <a:off x="2573338" y="3502025"/>
                <a:ext cx="142875" cy="387350"/>
              </a:xfrm>
              <a:custGeom>
                <a:avLst/>
                <a:gdLst/>
                <a:ahLst/>
                <a:cxnLst/>
                <a:rect l="l" t="t" r="r" b="b"/>
                <a:pathLst>
                  <a:path w="90" h="244" extrusionOk="0">
                    <a:moveTo>
                      <a:pt x="8" y="0"/>
                    </a:moveTo>
                    <a:lnTo>
                      <a:pt x="8" y="0"/>
                    </a:lnTo>
                    <a:lnTo>
                      <a:pt x="6" y="10"/>
                    </a:lnTo>
                    <a:lnTo>
                      <a:pt x="2" y="34"/>
                    </a:lnTo>
                    <a:lnTo>
                      <a:pt x="0" y="48"/>
                    </a:lnTo>
                    <a:lnTo>
                      <a:pt x="0" y="64"/>
                    </a:lnTo>
                    <a:lnTo>
                      <a:pt x="2" y="78"/>
                    </a:lnTo>
                    <a:lnTo>
                      <a:pt x="4" y="90"/>
                    </a:lnTo>
                    <a:lnTo>
                      <a:pt x="4" y="156"/>
                    </a:lnTo>
                    <a:lnTo>
                      <a:pt x="4" y="156"/>
                    </a:lnTo>
                    <a:lnTo>
                      <a:pt x="6" y="156"/>
                    </a:lnTo>
                    <a:lnTo>
                      <a:pt x="14" y="156"/>
                    </a:lnTo>
                    <a:lnTo>
                      <a:pt x="18" y="154"/>
                    </a:lnTo>
                    <a:lnTo>
                      <a:pt x="22" y="150"/>
                    </a:lnTo>
                    <a:lnTo>
                      <a:pt x="24" y="144"/>
                    </a:lnTo>
                    <a:lnTo>
                      <a:pt x="26" y="134"/>
                    </a:lnTo>
                    <a:lnTo>
                      <a:pt x="26" y="134"/>
                    </a:lnTo>
                    <a:lnTo>
                      <a:pt x="32" y="98"/>
                    </a:lnTo>
                    <a:lnTo>
                      <a:pt x="32" y="92"/>
                    </a:lnTo>
                    <a:lnTo>
                      <a:pt x="34" y="90"/>
                    </a:lnTo>
                    <a:lnTo>
                      <a:pt x="36" y="92"/>
                    </a:lnTo>
                    <a:lnTo>
                      <a:pt x="38" y="96"/>
                    </a:lnTo>
                    <a:lnTo>
                      <a:pt x="38" y="96"/>
                    </a:lnTo>
                    <a:lnTo>
                      <a:pt x="44" y="112"/>
                    </a:lnTo>
                    <a:lnTo>
                      <a:pt x="48" y="128"/>
                    </a:lnTo>
                    <a:lnTo>
                      <a:pt x="50" y="146"/>
                    </a:lnTo>
                    <a:lnTo>
                      <a:pt x="40" y="224"/>
                    </a:lnTo>
                    <a:lnTo>
                      <a:pt x="40" y="224"/>
                    </a:lnTo>
                    <a:lnTo>
                      <a:pt x="42" y="230"/>
                    </a:lnTo>
                    <a:lnTo>
                      <a:pt x="46" y="238"/>
                    </a:lnTo>
                    <a:lnTo>
                      <a:pt x="54" y="244"/>
                    </a:lnTo>
                    <a:lnTo>
                      <a:pt x="90" y="140"/>
                    </a:lnTo>
                    <a:lnTo>
                      <a:pt x="90" y="140"/>
                    </a:lnTo>
                    <a:lnTo>
                      <a:pt x="90" y="126"/>
                    </a:lnTo>
                    <a:lnTo>
                      <a:pt x="88" y="94"/>
                    </a:lnTo>
                    <a:lnTo>
                      <a:pt x="84" y="74"/>
                    </a:lnTo>
                    <a:lnTo>
                      <a:pt x="80" y="50"/>
                    </a:lnTo>
                    <a:lnTo>
                      <a:pt x="72" y="24"/>
                    </a:lnTo>
                    <a:lnTo>
                      <a:pt x="64" y="0"/>
                    </a:lnTo>
                    <a:lnTo>
                      <a:pt x="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9" name="Google Shape;539;p28"/>
              <p:cNvSpPr/>
              <p:nvPr/>
            </p:nvSpPr>
            <p:spPr>
              <a:xfrm>
                <a:off x="2573338" y="3502025"/>
                <a:ext cx="142875" cy="387350"/>
              </a:xfrm>
              <a:custGeom>
                <a:avLst/>
                <a:gdLst/>
                <a:ahLst/>
                <a:cxnLst/>
                <a:rect l="l" t="t" r="r" b="b"/>
                <a:pathLst>
                  <a:path w="90" h="244" extrusionOk="0">
                    <a:moveTo>
                      <a:pt x="8" y="0"/>
                    </a:moveTo>
                    <a:lnTo>
                      <a:pt x="8" y="0"/>
                    </a:lnTo>
                    <a:lnTo>
                      <a:pt x="6" y="10"/>
                    </a:lnTo>
                    <a:lnTo>
                      <a:pt x="2" y="34"/>
                    </a:lnTo>
                    <a:lnTo>
                      <a:pt x="0" y="48"/>
                    </a:lnTo>
                    <a:lnTo>
                      <a:pt x="0" y="64"/>
                    </a:lnTo>
                    <a:lnTo>
                      <a:pt x="2" y="78"/>
                    </a:lnTo>
                    <a:lnTo>
                      <a:pt x="4" y="90"/>
                    </a:lnTo>
                    <a:lnTo>
                      <a:pt x="4" y="156"/>
                    </a:lnTo>
                    <a:lnTo>
                      <a:pt x="4" y="156"/>
                    </a:lnTo>
                    <a:lnTo>
                      <a:pt x="6" y="156"/>
                    </a:lnTo>
                    <a:lnTo>
                      <a:pt x="14" y="156"/>
                    </a:lnTo>
                    <a:lnTo>
                      <a:pt x="18" y="154"/>
                    </a:lnTo>
                    <a:lnTo>
                      <a:pt x="22" y="150"/>
                    </a:lnTo>
                    <a:lnTo>
                      <a:pt x="24" y="144"/>
                    </a:lnTo>
                    <a:lnTo>
                      <a:pt x="26" y="134"/>
                    </a:lnTo>
                    <a:lnTo>
                      <a:pt x="26" y="134"/>
                    </a:lnTo>
                    <a:lnTo>
                      <a:pt x="32" y="98"/>
                    </a:lnTo>
                    <a:lnTo>
                      <a:pt x="32" y="92"/>
                    </a:lnTo>
                    <a:lnTo>
                      <a:pt x="34" y="90"/>
                    </a:lnTo>
                    <a:lnTo>
                      <a:pt x="36" y="92"/>
                    </a:lnTo>
                    <a:lnTo>
                      <a:pt x="38" y="96"/>
                    </a:lnTo>
                    <a:lnTo>
                      <a:pt x="38" y="96"/>
                    </a:lnTo>
                    <a:lnTo>
                      <a:pt x="44" y="112"/>
                    </a:lnTo>
                    <a:lnTo>
                      <a:pt x="48" y="128"/>
                    </a:lnTo>
                    <a:lnTo>
                      <a:pt x="50" y="146"/>
                    </a:lnTo>
                    <a:lnTo>
                      <a:pt x="40" y="224"/>
                    </a:lnTo>
                    <a:lnTo>
                      <a:pt x="40" y="224"/>
                    </a:lnTo>
                    <a:lnTo>
                      <a:pt x="42" y="230"/>
                    </a:lnTo>
                    <a:lnTo>
                      <a:pt x="46" y="238"/>
                    </a:lnTo>
                    <a:lnTo>
                      <a:pt x="54" y="244"/>
                    </a:lnTo>
                    <a:lnTo>
                      <a:pt x="90" y="140"/>
                    </a:lnTo>
                    <a:lnTo>
                      <a:pt x="90" y="140"/>
                    </a:lnTo>
                    <a:lnTo>
                      <a:pt x="90" y="126"/>
                    </a:lnTo>
                    <a:lnTo>
                      <a:pt x="88" y="94"/>
                    </a:lnTo>
                    <a:lnTo>
                      <a:pt x="84" y="74"/>
                    </a:lnTo>
                    <a:lnTo>
                      <a:pt x="80" y="50"/>
                    </a:lnTo>
                    <a:lnTo>
                      <a:pt x="72" y="24"/>
                    </a:lnTo>
                    <a:lnTo>
                      <a:pt x="64" y="0"/>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0" name="Google Shape;540;p28"/>
              <p:cNvSpPr/>
              <p:nvPr/>
            </p:nvSpPr>
            <p:spPr>
              <a:xfrm>
                <a:off x="2316163" y="2193925"/>
                <a:ext cx="377825" cy="1333500"/>
              </a:xfrm>
              <a:custGeom>
                <a:avLst/>
                <a:gdLst/>
                <a:ahLst/>
                <a:cxnLst/>
                <a:rect l="l" t="t" r="r" b="b"/>
                <a:pathLst>
                  <a:path w="238" h="840" extrusionOk="0">
                    <a:moveTo>
                      <a:pt x="120" y="66"/>
                    </a:moveTo>
                    <a:lnTo>
                      <a:pt x="120" y="66"/>
                    </a:lnTo>
                    <a:lnTo>
                      <a:pt x="118" y="56"/>
                    </a:lnTo>
                    <a:lnTo>
                      <a:pt x="112" y="46"/>
                    </a:lnTo>
                    <a:lnTo>
                      <a:pt x="106" y="36"/>
                    </a:lnTo>
                    <a:lnTo>
                      <a:pt x="98" y="28"/>
                    </a:lnTo>
                    <a:lnTo>
                      <a:pt x="90" y="20"/>
                    </a:lnTo>
                    <a:lnTo>
                      <a:pt x="80" y="12"/>
                    </a:lnTo>
                    <a:lnTo>
                      <a:pt x="70" y="8"/>
                    </a:lnTo>
                    <a:lnTo>
                      <a:pt x="60" y="4"/>
                    </a:lnTo>
                    <a:lnTo>
                      <a:pt x="50" y="0"/>
                    </a:lnTo>
                    <a:lnTo>
                      <a:pt x="40" y="0"/>
                    </a:lnTo>
                    <a:lnTo>
                      <a:pt x="32" y="0"/>
                    </a:lnTo>
                    <a:lnTo>
                      <a:pt x="22" y="2"/>
                    </a:lnTo>
                    <a:lnTo>
                      <a:pt x="16" y="8"/>
                    </a:lnTo>
                    <a:lnTo>
                      <a:pt x="10" y="14"/>
                    </a:lnTo>
                    <a:lnTo>
                      <a:pt x="6" y="22"/>
                    </a:lnTo>
                    <a:lnTo>
                      <a:pt x="2" y="34"/>
                    </a:lnTo>
                    <a:lnTo>
                      <a:pt x="2" y="34"/>
                    </a:lnTo>
                    <a:lnTo>
                      <a:pt x="0" y="58"/>
                    </a:lnTo>
                    <a:lnTo>
                      <a:pt x="0" y="86"/>
                    </a:lnTo>
                    <a:lnTo>
                      <a:pt x="2" y="152"/>
                    </a:lnTo>
                    <a:lnTo>
                      <a:pt x="6" y="224"/>
                    </a:lnTo>
                    <a:lnTo>
                      <a:pt x="12" y="300"/>
                    </a:lnTo>
                    <a:lnTo>
                      <a:pt x="26" y="426"/>
                    </a:lnTo>
                    <a:lnTo>
                      <a:pt x="34" y="480"/>
                    </a:lnTo>
                    <a:lnTo>
                      <a:pt x="158" y="840"/>
                    </a:lnTo>
                    <a:lnTo>
                      <a:pt x="238" y="824"/>
                    </a:lnTo>
                    <a:lnTo>
                      <a:pt x="140" y="460"/>
                    </a:lnTo>
                    <a:lnTo>
                      <a:pt x="140" y="460"/>
                    </a:lnTo>
                    <a:lnTo>
                      <a:pt x="134" y="410"/>
                    </a:lnTo>
                    <a:lnTo>
                      <a:pt x="130" y="358"/>
                    </a:lnTo>
                    <a:lnTo>
                      <a:pt x="128" y="306"/>
                    </a:lnTo>
                    <a:lnTo>
                      <a:pt x="128" y="254"/>
                    </a:lnTo>
                    <a:lnTo>
                      <a:pt x="128" y="154"/>
                    </a:lnTo>
                    <a:lnTo>
                      <a:pt x="126" y="108"/>
                    </a:lnTo>
                    <a:lnTo>
                      <a:pt x="120" y="6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1" name="Google Shape;541;p28"/>
              <p:cNvSpPr/>
              <p:nvPr/>
            </p:nvSpPr>
            <p:spPr>
              <a:xfrm>
                <a:off x="2316163" y="2193925"/>
                <a:ext cx="377825" cy="1333500"/>
              </a:xfrm>
              <a:custGeom>
                <a:avLst/>
                <a:gdLst/>
                <a:ahLst/>
                <a:cxnLst/>
                <a:rect l="l" t="t" r="r" b="b"/>
                <a:pathLst>
                  <a:path w="238" h="840" extrusionOk="0">
                    <a:moveTo>
                      <a:pt x="120" y="66"/>
                    </a:moveTo>
                    <a:lnTo>
                      <a:pt x="120" y="66"/>
                    </a:lnTo>
                    <a:lnTo>
                      <a:pt x="118" y="56"/>
                    </a:lnTo>
                    <a:lnTo>
                      <a:pt x="112" y="46"/>
                    </a:lnTo>
                    <a:lnTo>
                      <a:pt x="106" y="36"/>
                    </a:lnTo>
                    <a:lnTo>
                      <a:pt x="98" y="28"/>
                    </a:lnTo>
                    <a:lnTo>
                      <a:pt x="90" y="20"/>
                    </a:lnTo>
                    <a:lnTo>
                      <a:pt x="80" y="12"/>
                    </a:lnTo>
                    <a:lnTo>
                      <a:pt x="70" y="8"/>
                    </a:lnTo>
                    <a:lnTo>
                      <a:pt x="60" y="4"/>
                    </a:lnTo>
                    <a:lnTo>
                      <a:pt x="50" y="0"/>
                    </a:lnTo>
                    <a:lnTo>
                      <a:pt x="40" y="0"/>
                    </a:lnTo>
                    <a:lnTo>
                      <a:pt x="32" y="0"/>
                    </a:lnTo>
                    <a:lnTo>
                      <a:pt x="22" y="2"/>
                    </a:lnTo>
                    <a:lnTo>
                      <a:pt x="16" y="8"/>
                    </a:lnTo>
                    <a:lnTo>
                      <a:pt x="10" y="14"/>
                    </a:lnTo>
                    <a:lnTo>
                      <a:pt x="6" y="22"/>
                    </a:lnTo>
                    <a:lnTo>
                      <a:pt x="2" y="34"/>
                    </a:lnTo>
                    <a:lnTo>
                      <a:pt x="2" y="34"/>
                    </a:lnTo>
                    <a:lnTo>
                      <a:pt x="0" y="58"/>
                    </a:lnTo>
                    <a:lnTo>
                      <a:pt x="0" y="86"/>
                    </a:lnTo>
                    <a:lnTo>
                      <a:pt x="2" y="152"/>
                    </a:lnTo>
                    <a:lnTo>
                      <a:pt x="6" y="224"/>
                    </a:lnTo>
                    <a:lnTo>
                      <a:pt x="12" y="300"/>
                    </a:lnTo>
                    <a:lnTo>
                      <a:pt x="26" y="426"/>
                    </a:lnTo>
                    <a:lnTo>
                      <a:pt x="34" y="480"/>
                    </a:lnTo>
                    <a:lnTo>
                      <a:pt x="158" y="840"/>
                    </a:lnTo>
                    <a:lnTo>
                      <a:pt x="238" y="824"/>
                    </a:lnTo>
                    <a:lnTo>
                      <a:pt x="140" y="460"/>
                    </a:lnTo>
                    <a:lnTo>
                      <a:pt x="140" y="460"/>
                    </a:lnTo>
                    <a:lnTo>
                      <a:pt x="134" y="410"/>
                    </a:lnTo>
                    <a:lnTo>
                      <a:pt x="130" y="358"/>
                    </a:lnTo>
                    <a:lnTo>
                      <a:pt x="128" y="306"/>
                    </a:lnTo>
                    <a:lnTo>
                      <a:pt x="128" y="254"/>
                    </a:lnTo>
                    <a:lnTo>
                      <a:pt x="128" y="154"/>
                    </a:lnTo>
                    <a:lnTo>
                      <a:pt x="126" y="108"/>
                    </a:lnTo>
                    <a:lnTo>
                      <a:pt x="120" y="6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2" name="Google Shape;542;p28"/>
              <p:cNvSpPr/>
              <p:nvPr/>
            </p:nvSpPr>
            <p:spPr>
              <a:xfrm>
                <a:off x="2566988" y="3524250"/>
                <a:ext cx="15875" cy="3175"/>
              </a:xfrm>
              <a:custGeom>
                <a:avLst/>
                <a:gdLst/>
                <a:ahLst/>
                <a:cxnLst/>
                <a:rect l="l" t="t" r="r" b="b"/>
                <a:pathLst>
                  <a:path w="10" h="2" extrusionOk="0">
                    <a:moveTo>
                      <a:pt x="10" y="0"/>
                    </a:moveTo>
                    <a:lnTo>
                      <a:pt x="0" y="2"/>
                    </a:lnTo>
                    <a:lnTo>
                      <a:pt x="0" y="2"/>
                    </a:lnTo>
                    <a:lnTo>
                      <a:pt x="10" y="0"/>
                    </a:lnTo>
                    <a:lnTo>
                      <a:pt x="1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3" name="Google Shape;543;p28"/>
              <p:cNvSpPr/>
              <p:nvPr/>
            </p:nvSpPr>
            <p:spPr>
              <a:xfrm>
                <a:off x="2566988" y="3524250"/>
                <a:ext cx="15875" cy="3175"/>
              </a:xfrm>
              <a:custGeom>
                <a:avLst/>
                <a:gdLst/>
                <a:ahLst/>
                <a:cxnLst/>
                <a:rect l="l" t="t" r="r" b="b"/>
                <a:pathLst>
                  <a:path w="10" h="2" extrusionOk="0">
                    <a:moveTo>
                      <a:pt x="10" y="0"/>
                    </a:moveTo>
                    <a:lnTo>
                      <a:pt x="0" y="2"/>
                    </a:lnTo>
                    <a:lnTo>
                      <a:pt x="0" y="2"/>
                    </a:lnTo>
                    <a:lnTo>
                      <a:pt x="10" y="0"/>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4" name="Google Shape;544;p28"/>
              <p:cNvSpPr/>
              <p:nvPr/>
            </p:nvSpPr>
            <p:spPr>
              <a:xfrm>
                <a:off x="2582863" y="3524250"/>
                <a:ext cx="6300" cy="1500"/>
              </a:xfrm>
              <a:prstGeom prst="rect">
                <a:avLst/>
              </a:prstGeom>
              <a:solidFill>
                <a:srgbClr val="E0A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5" name="Google Shape;545;p28"/>
              <p:cNvSpPr/>
              <p:nvPr/>
            </p:nvSpPr>
            <p:spPr>
              <a:xfrm>
                <a:off x="2582863" y="3524250"/>
                <a:ext cx="6350" cy="0"/>
              </a:xfrm>
              <a:custGeom>
                <a:avLst/>
                <a:gdLst/>
                <a:ahLst/>
                <a:cxnLst/>
                <a:rect l="l" t="t" r="r" b="b"/>
                <a:pathLst>
                  <a:path w="4" h="120000" extrusionOk="0">
                    <a:moveTo>
                      <a:pt x="4" y="0"/>
                    </a:moveTo>
                    <a:lnTo>
                      <a:pt x="0" y="0"/>
                    </a:lnTo>
                    <a:lnTo>
                      <a:pt x="0"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6" name="Google Shape;546;p28"/>
              <p:cNvSpPr/>
              <p:nvPr/>
            </p:nvSpPr>
            <p:spPr>
              <a:xfrm>
                <a:off x="2408238" y="2460625"/>
                <a:ext cx="225425" cy="1066800"/>
              </a:xfrm>
              <a:custGeom>
                <a:avLst/>
                <a:gdLst/>
                <a:ahLst/>
                <a:cxnLst/>
                <a:rect l="l" t="t" r="r" b="b"/>
                <a:pathLst>
                  <a:path w="142" h="672" extrusionOk="0">
                    <a:moveTo>
                      <a:pt x="26" y="100"/>
                    </a:moveTo>
                    <a:lnTo>
                      <a:pt x="26" y="100"/>
                    </a:lnTo>
                    <a:lnTo>
                      <a:pt x="18" y="114"/>
                    </a:lnTo>
                    <a:lnTo>
                      <a:pt x="12" y="126"/>
                    </a:lnTo>
                    <a:lnTo>
                      <a:pt x="2" y="138"/>
                    </a:lnTo>
                    <a:lnTo>
                      <a:pt x="2" y="138"/>
                    </a:lnTo>
                    <a:lnTo>
                      <a:pt x="0" y="226"/>
                    </a:lnTo>
                    <a:lnTo>
                      <a:pt x="2" y="294"/>
                    </a:lnTo>
                    <a:lnTo>
                      <a:pt x="2" y="320"/>
                    </a:lnTo>
                    <a:lnTo>
                      <a:pt x="6" y="336"/>
                    </a:lnTo>
                    <a:lnTo>
                      <a:pt x="6" y="336"/>
                    </a:lnTo>
                    <a:lnTo>
                      <a:pt x="32" y="424"/>
                    </a:lnTo>
                    <a:lnTo>
                      <a:pt x="50" y="494"/>
                    </a:lnTo>
                    <a:lnTo>
                      <a:pt x="50" y="494"/>
                    </a:lnTo>
                    <a:lnTo>
                      <a:pt x="50" y="494"/>
                    </a:lnTo>
                    <a:lnTo>
                      <a:pt x="54" y="538"/>
                    </a:lnTo>
                    <a:lnTo>
                      <a:pt x="100" y="672"/>
                    </a:lnTo>
                    <a:lnTo>
                      <a:pt x="110" y="670"/>
                    </a:lnTo>
                    <a:lnTo>
                      <a:pt x="114" y="670"/>
                    </a:lnTo>
                    <a:lnTo>
                      <a:pt x="142" y="664"/>
                    </a:lnTo>
                    <a:lnTo>
                      <a:pt x="142" y="664"/>
                    </a:lnTo>
                    <a:lnTo>
                      <a:pt x="128" y="632"/>
                    </a:lnTo>
                    <a:lnTo>
                      <a:pt x="114" y="600"/>
                    </a:lnTo>
                    <a:lnTo>
                      <a:pt x="102" y="566"/>
                    </a:lnTo>
                    <a:lnTo>
                      <a:pt x="92" y="532"/>
                    </a:lnTo>
                    <a:lnTo>
                      <a:pt x="82" y="498"/>
                    </a:lnTo>
                    <a:lnTo>
                      <a:pt x="74" y="462"/>
                    </a:lnTo>
                    <a:lnTo>
                      <a:pt x="60" y="392"/>
                    </a:lnTo>
                    <a:lnTo>
                      <a:pt x="50" y="320"/>
                    </a:lnTo>
                    <a:lnTo>
                      <a:pt x="40" y="246"/>
                    </a:lnTo>
                    <a:lnTo>
                      <a:pt x="26" y="100"/>
                    </a:lnTo>
                    <a:close/>
                    <a:moveTo>
                      <a:pt x="14" y="0"/>
                    </a:moveTo>
                    <a:lnTo>
                      <a:pt x="14" y="2"/>
                    </a:lnTo>
                    <a:lnTo>
                      <a:pt x="14" y="2"/>
                    </a:lnTo>
                    <a:lnTo>
                      <a:pt x="14" y="4"/>
                    </a:lnTo>
                    <a:lnTo>
                      <a:pt x="14" y="4"/>
                    </a:lnTo>
                    <a:lnTo>
                      <a:pt x="14" y="0"/>
                    </a:lnTo>
                    <a:close/>
                  </a:path>
                </a:pathLst>
              </a:custGeom>
              <a:solidFill>
                <a:srgbClr val="C54B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7" name="Google Shape;547;p28"/>
              <p:cNvSpPr/>
              <p:nvPr/>
            </p:nvSpPr>
            <p:spPr>
              <a:xfrm>
                <a:off x="2408238" y="2619375"/>
                <a:ext cx="225425" cy="908050"/>
              </a:xfrm>
              <a:custGeom>
                <a:avLst/>
                <a:gdLst/>
                <a:ahLst/>
                <a:cxnLst/>
                <a:rect l="l" t="t" r="r" b="b"/>
                <a:pathLst>
                  <a:path w="142" h="572" extrusionOk="0">
                    <a:moveTo>
                      <a:pt x="26" y="0"/>
                    </a:moveTo>
                    <a:lnTo>
                      <a:pt x="26" y="0"/>
                    </a:lnTo>
                    <a:lnTo>
                      <a:pt x="18" y="14"/>
                    </a:lnTo>
                    <a:lnTo>
                      <a:pt x="12" y="26"/>
                    </a:lnTo>
                    <a:lnTo>
                      <a:pt x="2" y="38"/>
                    </a:lnTo>
                    <a:lnTo>
                      <a:pt x="2" y="38"/>
                    </a:lnTo>
                    <a:lnTo>
                      <a:pt x="0" y="126"/>
                    </a:lnTo>
                    <a:lnTo>
                      <a:pt x="2" y="194"/>
                    </a:lnTo>
                    <a:lnTo>
                      <a:pt x="2" y="220"/>
                    </a:lnTo>
                    <a:lnTo>
                      <a:pt x="6" y="236"/>
                    </a:lnTo>
                    <a:lnTo>
                      <a:pt x="6" y="236"/>
                    </a:lnTo>
                    <a:lnTo>
                      <a:pt x="32" y="324"/>
                    </a:lnTo>
                    <a:lnTo>
                      <a:pt x="50" y="394"/>
                    </a:lnTo>
                    <a:lnTo>
                      <a:pt x="50" y="394"/>
                    </a:lnTo>
                    <a:lnTo>
                      <a:pt x="50" y="394"/>
                    </a:lnTo>
                    <a:lnTo>
                      <a:pt x="54" y="438"/>
                    </a:lnTo>
                    <a:lnTo>
                      <a:pt x="100" y="572"/>
                    </a:lnTo>
                    <a:lnTo>
                      <a:pt x="110" y="570"/>
                    </a:lnTo>
                    <a:lnTo>
                      <a:pt x="114" y="570"/>
                    </a:lnTo>
                    <a:lnTo>
                      <a:pt x="142" y="564"/>
                    </a:lnTo>
                    <a:lnTo>
                      <a:pt x="142" y="564"/>
                    </a:lnTo>
                    <a:lnTo>
                      <a:pt x="128" y="532"/>
                    </a:lnTo>
                    <a:lnTo>
                      <a:pt x="114" y="500"/>
                    </a:lnTo>
                    <a:lnTo>
                      <a:pt x="102" y="466"/>
                    </a:lnTo>
                    <a:lnTo>
                      <a:pt x="92" y="432"/>
                    </a:lnTo>
                    <a:lnTo>
                      <a:pt x="82" y="398"/>
                    </a:lnTo>
                    <a:lnTo>
                      <a:pt x="74" y="362"/>
                    </a:lnTo>
                    <a:lnTo>
                      <a:pt x="60" y="292"/>
                    </a:lnTo>
                    <a:lnTo>
                      <a:pt x="50" y="220"/>
                    </a:lnTo>
                    <a:lnTo>
                      <a:pt x="40" y="146"/>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8" name="Google Shape;548;p28"/>
              <p:cNvSpPr/>
              <p:nvPr/>
            </p:nvSpPr>
            <p:spPr>
              <a:xfrm>
                <a:off x="2430463" y="2460625"/>
                <a:ext cx="0" cy="6350"/>
              </a:xfrm>
              <a:custGeom>
                <a:avLst/>
                <a:gdLst/>
                <a:ahLst/>
                <a:cxnLst/>
                <a:rect l="l" t="t" r="r" b="b"/>
                <a:pathLst>
                  <a:path w="120000" h="4" extrusionOk="0">
                    <a:moveTo>
                      <a:pt x="0" y="0"/>
                    </a:moveTo>
                    <a:lnTo>
                      <a:pt x="0" y="2"/>
                    </a:lnTo>
                    <a:lnTo>
                      <a:pt x="0" y="2"/>
                    </a:lnTo>
                    <a:lnTo>
                      <a:pt x="0" y="4"/>
                    </a:lnTo>
                    <a:lnTo>
                      <a:pt x="0"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9" name="Google Shape;549;p28"/>
              <p:cNvSpPr/>
              <p:nvPr/>
            </p:nvSpPr>
            <p:spPr>
              <a:xfrm>
                <a:off x="1785938" y="3235325"/>
                <a:ext cx="393700" cy="2235200"/>
              </a:xfrm>
              <a:custGeom>
                <a:avLst/>
                <a:gdLst/>
                <a:ahLst/>
                <a:cxnLst/>
                <a:rect l="l" t="t" r="r" b="b"/>
                <a:pathLst>
                  <a:path w="248" h="1408" extrusionOk="0">
                    <a:moveTo>
                      <a:pt x="190" y="654"/>
                    </a:moveTo>
                    <a:lnTo>
                      <a:pt x="190" y="654"/>
                    </a:lnTo>
                    <a:lnTo>
                      <a:pt x="216" y="438"/>
                    </a:lnTo>
                    <a:lnTo>
                      <a:pt x="248" y="160"/>
                    </a:lnTo>
                    <a:lnTo>
                      <a:pt x="246" y="22"/>
                    </a:lnTo>
                    <a:lnTo>
                      <a:pt x="8" y="0"/>
                    </a:lnTo>
                    <a:lnTo>
                      <a:pt x="8" y="0"/>
                    </a:lnTo>
                    <a:lnTo>
                      <a:pt x="4" y="14"/>
                    </a:lnTo>
                    <a:lnTo>
                      <a:pt x="2" y="30"/>
                    </a:lnTo>
                    <a:lnTo>
                      <a:pt x="0" y="54"/>
                    </a:lnTo>
                    <a:lnTo>
                      <a:pt x="0" y="86"/>
                    </a:lnTo>
                    <a:lnTo>
                      <a:pt x="2" y="126"/>
                    </a:lnTo>
                    <a:lnTo>
                      <a:pt x="8" y="174"/>
                    </a:lnTo>
                    <a:lnTo>
                      <a:pt x="18" y="232"/>
                    </a:lnTo>
                    <a:lnTo>
                      <a:pt x="18" y="232"/>
                    </a:lnTo>
                    <a:lnTo>
                      <a:pt x="26" y="280"/>
                    </a:lnTo>
                    <a:lnTo>
                      <a:pt x="32" y="330"/>
                    </a:lnTo>
                    <a:lnTo>
                      <a:pt x="38" y="384"/>
                    </a:lnTo>
                    <a:lnTo>
                      <a:pt x="40" y="436"/>
                    </a:lnTo>
                    <a:lnTo>
                      <a:pt x="44" y="536"/>
                    </a:lnTo>
                    <a:lnTo>
                      <a:pt x="42" y="612"/>
                    </a:lnTo>
                    <a:lnTo>
                      <a:pt x="42" y="612"/>
                    </a:lnTo>
                    <a:lnTo>
                      <a:pt x="28" y="692"/>
                    </a:lnTo>
                    <a:lnTo>
                      <a:pt x="20" y="750"/>
                    </a:lnTo>
                    <a:lnTo>
                      <a:pt x="10" y="806"/>
                    </a:lnTo>
                    <a:lnTo>
                      <a:pt x="10" y="806"/>
                    </a:lnTo>
                    <a:lnTo>
                      <a:pt x="8" y="842"/>
                    </a:lnTo>
                    <a:lnTo>
                      <a:pt x="8" y="894"/>
                    </a:lnTo>
                    <a:lnTo>
                      <a:pt x="10" y="1028"/>
                    </a:lnTo>
                    <a:lnTo>
                      <a:pt x="14" y="1170"/>
                    </a:lnTo>
                    <a:lnTo>
                      <a:pt x="18" y="1278"/>
                    </a:lnTo>
                    <a:lnTo>
                      <a:pt x="18" y="1278"/>
                    </a:lnTo>
                    <a:lnTo>
                      <a:pt x="12" y="1328"/>
                    </a:lnTo>
                    <a:lnTo>
                      <a:pt x="8" y="1366"/>
                    </a:lnTo>
                    <a:lnTo>
                      <a:pt x="6" y="1408"/>
                    </a:lnTo>
                    <a:lnTo>
                      <a:pt x="240" y="1408"/>
                    </a:lnTo>
                    <a:lnTo>
                      <a:pt x="240" y="1408"/>
                    </a:lnTo>
                    <a:lnTo>
                      <a:pt x="238" y="1396"/>
                    </a:lnTo>
                    <a:lnTo>
                      <a:pt x="232" y="1382"/>
                    </a:lnTo>
                    <a:lnTo>
                      <a:pt x="228" y="1376"/>
                    </a:lnTo>
                    <a:lnTo>
                      <a:pt x="222" y="1370"/>
                    </a:lnTo>
                    <a:lnTo>
                      <a:pt x="214" y="1366"/>
                    </a:lnTo>
                    <a:lnTo>
                      <a:pt x="204" y="1364"/>
                    </a:lnTo>
                    <a:lnTo>
                      <a:pt x="204" y="1364"/>
                    </a:lnTo>
                    <a:lnTo>
                      <a:pt x="188" y="1360"/>
                    </a:lnTo>
                    <a:lnTo>
                      <a:pt x="172" y="1354"/>
                    </a:lnTo>
                    <a:lnTo>
                      <a:pt x="154" y="1344"/>
                    </a:lnTo>
                    <a:lnTo>
                      <a:pt x="138" y="1332"/>
                    </a:lnTo>
                    <a:lnTo>
                      <a:pt x="122" y="1318"/>
                    </a:lnTo>
                    <a:lnTo>
                      <a:pt x="110" y="1304"/>
                    </a:lnTo>
                    <a:lnTo>
                      <a:pt x="100" y="1292"/>
                    </a:lnTo>
                    <a:lnTo>
                      <a:pt x="96" y="1280"/>
                    </a:lnTo>
                    <a:lnTo>
                      <a:pt x="188" y="654"/>
                    </a:lnTo>
                    <a:lnTo>
                      <a:pt x="190" y="65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0" name="Google Shape;550;p28"/>
              <p:cNvSpPr/>
              <p:nvPr/>
            </p:nvSpPr>
            <p:spPr>
              <a:xfrm>
                <a:off x="1785938" y="3235325"/>
                <a:ext cx="393700" cy="2235200"/>
              </a:xfrm>
              <a:custGeom>
                <a:avLst/>
                <a:gdLst/>
                <a:ahLst/>
                <a:cxnLst/>
                <a:rect l="l" t="t" r="r" b="b"/>
                <a:pathLst>
                  <a:path w="248" h="1408" extrusionOk="0">
                    <a:moveTo>
                      <a:pt x="190" y="654"/>
                    </a:moveTo>
                    <a:lnTo>
                      <a:pt x="190" y="654"/>
                    </a:lnTo>
                    <a:lnTo>
                      <a:pt x="216" y="438"/>
                    </a:lnTo>
                    <a:lnTo>
                      <a:pt x="248" y="160"/>
                    </a:lnTo>
                    <a:lnTo>
                      <a:pt x="246" y="22"/>
                    </a:lnTo>
                    <a:lnTo>
                      <a:pt x="8" y="0"/>
                    </a:lnTo>
                    <a:lnTo>
                      <a:pt x="8" y="0"/>
                    </a:lnTo>
                    <a:lnTo>
                      <a:pt x="4" y="14"/>
                    </a:lnTo>
                    <a:lnTo>
                      <a:pt x="2" y="30"/>
                    </a:lnTo>
                    <a:lnTo>
                      <a:pt x="0" y="54"/>
                    </a:lnTo>
                    <a:lnTo>
                      <a:pt x="0" y="86"/>
                    </a:lnTo>
                    <a:lnTo>
                      <a:pt x="2" y="126"/>
                    </a:lnTo>
                    <a:lnTo>
                      <a:pt x="8" y="174"/>
                    </a:lnTo>
                    <a:lnTo>
                      <a:pt x="18" y="232"/>
                    </a:lnTo>
                    <a:lnTo>
                      <a:pt x="18" y="232"/>
                    </a:lnTo>
                    <a:lnTo>
                      <a:pt x="26" y="280"/>
                    </a:lnTo>
                    <a:lnTo>
                      <a:pt x="32" y="330"/>
                    </a:lnTo>
                    <a:lnTo>
                      <a:pt x="38" y="384"/>
                    </a:lnTo>
                    <a:lnTo>
                      <a:pt x="40" y="436"/>
                    </a:lnTo>
                    <a:lnTo>
                      <a:pt x="44" y="536"/>
                    </a:lnTo>
                    <a:lnTo>
                      <a:pt x="42" y="612"/>
                    </a:lnTo>
                    <a:lnTo>
                      <a:pt x="42" y="612"/>
                    </a:lnTo>
                    <a:lnTo>
                      <a:pt x="28" y="692"/>
                    </a:lnTo>
                    <a:lnTo>
                      <a:pt x="20" y="750"/>
                    </a:lnTo>
                    <a:lnTo>
                      <a:pt x="10" y="806"/>
                    </a:lnTo>
                    <a:lnTo>
                      <a:pt x="10" y="806"/>
                    </a:lnTo>
                    <a:lnTo>
                      <a:pt x="8" y="842"/>
                    </a:lnTo>
                    <a:lnTo>
                      <a:pt x="8" y="894"/>
                    </a:lnTo>
                    <a:lnTo>
                      <a:pt x="10" y="1028"/>
                    </a:lnTo>
                    <a:lnTo>
                      <a:pt x="14" y="1170"/>
                    </a:lnTo>
                    <a:lnTo>
                      <a:pt x="18" y="1278"/>
                    </a:lnTo>
                    <a:lnTo>
                      <a:pt x="18" y="1278"/>
                    </a:lnTo>
                    <a:lnTo>
                      <a:pt x="12" y="1328"/>
                    </a:lnTo>
                    <a:lnTo>
                      <a:pt x="8" y="1366"/>
                    </a:lnTo>
                    <a:lnTo>
                      <a:pt x="6" y="1408"/>
                    </a:lnTo>
                    <a:lnTo>
                      <a:pt x="240" y="1408"/>
                    </a:lnTo>
                    <a:lnTo>
                      <a:pt x="240" y="1408"/>
                    </a:lnTo>
                    <a:lnTo>
                      <a:pt x="238" y="1396"/>
                    </a:lnTo>
                    <a:lnTo>
                      <a:pt x="232" y="1382"/>
                    </a:lnTo>
                    <a:lnTo>
                      <a:pt x="228" y="1376"/>
                    </a:lnTo>
                    <a:lnTo>
                      <a:pt x="222" y="1370"/>
                    </a:lnTo>
                    <a:lnTo>
                      <a:pt x="214" y="1366"/>
                    </a:lnTo>
                    <a:lnTo>
                      <a:pt x="204" y="1364"/>
                    </a:lnTo>
                    <a:lnTo>
                      <a:pt x="204" y="1364"/>
                    </a:lnTo>
                    <a:lnTo>
                      <a:pt x="188" y="1360"/>
                    </a:lnTo>
                    <a:lnTo>
                      <a:pt x="172" y="1354"/>
                    </a:lnTo>
                    <a:lnTo>
                      <a:pt x="154" y="1344"/>
                    </a:lnTo>
                    <a:lnTo>
                      <a:pt x="138" y="1332"/>
                    </a:lnTo>
                    <a:lnTo>
                      <a:pt x="122" y="1318"/>
                    </a:lnTo>
                    <a:lnTo>
                      <a:pt x="110" y="1304"/>
                    </a:lnTo>
                    <a:lnTo>
                      <a:pt x="100" y="1292"/>
                    </a:lnTo>
                    <a:lnTo>
                      <a:pt x="96" y="1280"/>
                    </a:lnTo>
                    <a:lnTo>
                      <a:pt x="188" y="654"/>
                    </a:lnTo>
                    <a:lnTo>
                      <a:pt x="190" y="65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1" name="Google Shape;551;p28"/>
              <p:cNvSpPr/>
              <p:nvPr/>
            </p:nvSpPr>
            <p:spPr>
              <a:xfrm>
                <a:off x="2109788" y="4032250"/>
                <a:ext cx="6350" cy="60325"/>
              </a:xfrm>
              <a:custGeom>
                <a:avLst/>
                <a:gdLst/>
                <a:ahLst/>
                <a:cxnLst/>
                <a:rect l="l" t="t" r="r" b="b"/>
                <a:pathLst>
                  <a:path w="4" h="38" extrusionOk="0">
                    <a:moveTo>
                      <a:pt x="4" y="0"/>
                    </a:moveTo>
                    <a:lnTo>
                      <a:pt x="4" y="0"/>
                    </a:lnTo>
                    <a:lnTo>
                      <a:pt x="0" y="38"/>
                    </a:lnTo>
                    <a:lnTo>
                      <a:pt x="0" y="38"/>
                    </a:lnTo>
                    <a:lnTo>
                      <a:pt x="0" y="38"/>
                    </a:lnTo>
                    <a:lnTo>
                      <a:pt x="0" y="38"/>
                    </a:lnTo>
                    <a:lnTo>
                      <a:pt x="4" y="0"/>
                    </a:lnTo>
                    <a:lnTo>
                      <a:pt x="4" y="0"/>
                    </a:lnTo>
                    <a:lnTo>
                      <a:pt x="4"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2" name="Google Shape;552;p28"/>
              <p:cNvSpPr/>
              <p:nvPr/>
            </p:nvSpPr>
            <p:spPr>
              <a:xfrm>
                <a:off x="2109788" y="4032250"/>
                <a:ext cx="6350" cy="60325"/>
              </a:xfrm>
              <a:custGeom>
                <a:avLst/>
                <a:gdLst/>
                <a:ahLst/>
                <a:cxnLst/>
                <a:rect l="l" t="t" r="r" b="b"/>
                <a:pathLst>
                  <a:path w="4" h="38" extrusionOk="0">
                    <a:moveTo>
                      <a:pt x="4" y="0"/>
                    </a:moveTo>
                    <a:lnTo>
                      <a:pt x="4" y="0"/>
                    </a:lnTo>
                    <a:lnTo>
                      <a:pt x="0" y="38"/>
                    </a:lnTo>
                    <a:lnTo>
                      <a:pt x="0" y="38"/>
                    </a:lnTo>
                    <a:lnTo>
                      <a:pt x="0" y="38"/>
                    </a:lnTo>
                    <a:lnTo>
                      <a:pt x="0" y="38"/>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3" name="Google Shape;553;p28"/>
              <p:cNvSpPr/>
              <p:nvPr/>
            </p:nvSpPr>
            <p:spPr>
              <a:xfrm>
                <a:off x="1792288" y="3235325"/>
                <a:ext cx="323850" cy="2235200"/>
              </a:xfrm>
              <a:custGeom>
                <a:avLst/>
                <a:gdLst/>
                <a:ahLst/>
                <a:cxnLst/>
                <a:rect l="l" t="t" r="r" b="b"/>
                <a:pathLst>
                  <a:path w="204" h="1408" extrusionOk="0">
                    <a:moveTo>
                      <a:pt x="38" y="494"/>
                    </a:moveTo>
                    <a:lnTo>
                      <a:pt x="38" y="494"/>
                    </a:lnTo>
                    <a:lnTo>
                      <a:pt x="40" y="554"/>
                    </a:lnTo>
                    <a:lnTo>
                      <a:pt x="40" y="554"/>
                    </a:lnTo>
                    <a:lnTo>
                      <a:pt x="38" y="612"/>
                    </a:lnTo>
                    <a:lnTo>
                      <a:pt x="38" y="612"/>
                    </a:lnTo>
                    <a:lnTo>
                      <a:pt x="24" y="692"/>
                    </a:lnTo>
                    <a:lnTo>
                      <a:pt x="16" y="750"/>
                    </a:lnTo>
                    <a:lnTo>
                      <a:pt x="6" y="806"/>
                    </a:lnTo>
                    <a:lnTo>
                      <a:pt x="6" y="806"/>
                    </a:lnTo>
                    <a:lnTo>
                      <a:pt x="4" y="846"/>
                    </a:lnTo>
                    <a:lnTo>
                      <a:pt x="4" y="904"/>
                    </a:lnTo>
                    <a:lnTo>
                      <a:pt x="4" y="904"/>
                    </a:lnTo>
                    <a:lnTo>
                      <a:pt x="4" y="1002"/>
                    </a:lnTo>
                    <a:lnTo>
                      <a:pt x="8" y="1106"/>
                    </a:lnTo>
                    <a:lnTo>
                      <a:pt x="14" y="1278"/>
                    </a:lnTo>
                    <a:lnTo>
                      <a:pt x="14" y="1278"/>
                    </a:lnTo>
                    <a:lnTo>
                      <a:pt x="14" y="1278"/>
                    </a:lnTo>
                    <a:lnTo>
                      <a:pt x="14" y="1278"/>
                    </a:lnTo>
                    <a:lnTo>
                      <a:pt x="8" y="1328"/>
                    </a:lnTo>
                    <a:lnTo>
                      <a:pt x="4" y="1366"/>
                    </a:lnTo>
                    <a:lnTo>
                      <a:pt x="2" y="1408"/>
                    </a:lnTo>
                    <a:lnTo>
                      <a:pt x="108" y="1408"/>
                    </a:lnTo>
                    <a:lnTo>
                      <a:pt x="108" y="1408"/>
                    </a:lnTo>
                    <a:lnTo>
                      <a:pt x="96" y="1392"/>
                    </a:lnTo>
                    <a:lnTo>
                      <a:pt x="84" y="1378"/>
                    </a:lnTo>
                    <a:lnTo>
                      <a:pt x="74" y="1360"/>
                    </a:lnTo>
                    <a:lnTo>
                      <a:pt x="64" y="1342"/>
                    </a:lnTo>
                    <a:lnTo>
                      <a:pt x="56" y="1324"/>
                    </a:lnTo>
                    <a:lnTo>
                      <a:pt x="48" y="1306"/>
                    </a:lnTo>
                    <a:lnTo>
                      <a:pt x="42" y="1286"/>
                    </a:lnTo>
                    <a:lnTo>
                      <a:pt x="38" y="1266"/>
                    </a:lnTo>
                    <a:lnTo>
                      <a:pt x="38" y="1266"/>
                    </a:lnTo>
                    <a:lnTo>
                      <a:pt x="32" y="1230"/>
                    </a:lnTo>
                    <a:lnTo>
                      <a:pt x="28" y="1192"/>
                    </a:lnTo>
                    <a:lnTo>
                      <a:pt x="28" y="1154"/>
                    </a:lnTo>
                    <a:lnTo>
                      <a:pt x="28" y="1118"/>
                    </a:lnTo>
                    <a:lnTo>
                      <a:pt x="32" y="1042"/>
                    </a:lnTo>
                    <a:lnTo>
                      <a:pt x="40" y="968"/>
                    </a:lnTo>
                    <a:lnTo>
                      <a:pt x="40" y="968"/>
                    </a:lnTo>
                    <a:lnTo>
                      <a:pt x="44" y="916"/>
                    </a:lnTo>
                    <a:lnTo>
                      <a:pt x="46" y="860"/>
                    </a:lnTo>
                    <a:lnTo>
                      <a:pt x="50" y="804"/>
                    </a:lnTo>
                    <a:lnTo>
                      <a:pt x="58" y="746"/>
                    </a:lnTo>
                    <a:lnTo>
                      <a:pt x="64" y="718"/>
                    </a:lnTo>
                    <a:lnTo>
                      <a:pt x="70" y="690"/>
                    </a:lnTo>
                    <a:lnTo>
                      <a:pt x="78" y="664"/>
                    </a:lnTo>
                    <a:lnTo>
                      <a:pt x="88" y="640"/>
                    </a:lnTo>
                    <a:lnTo>
                      <a:pt x="102" y="616"/>
                    </a:lnTo>
                    <a:lnTo>
                      <a:pt x="116" y="594"/>
                    </a:lnTo>
                    <a:lnTo>
                      <a:pt x="134" y="572"/>
                    </a:lnTo>
                    <a:lnTo>
                      <a:pt x="154" y="554"/>
                    </a:lnTo>
                    <a:lnTo>
                      <a:pt x="154" y="554"/>
                    </a:lnTo>
                    <a:lnTo>
                      <a:pt x="164" y="548"/>
                    </a:lnTo>
                    <a:lnTo>
                      <a:pt x="174" y="542"/>
                    </a:lnTo>
                    <a:lnTo>
                      <a:pt x="184" y="540"/>
                    </a:lnTo>
                    <a:lnTo>
                      <a:pt x="194" y="540"/>
                    </a:lnTo>
                    <a:lnTo>
                      <a:pt x="194" y="540"/>
                    </a:lnTo>
                    <a:lnTo>
                      <a:pt x="200" y="540"/>
                    </a:lnTo>
                    <a:lnTo>
                      <a:pt x="200" y="540"/>
                    </a:lnTo>
                    <a:lnTo>
                      <a:pt x="204" y="502"/>
                    </a:lnTo>
                    <a:lnTo>
                      <a:pt x="204" y="502"/>
                    </a:lnTo>
                    <a:lnTo>
                      <a:pt x="122" y="500"/>
                    </a:lnTo>
                    <a:lnTo>
                      <a:pt x="38" y="494"/>
                    </a:lnTo>
                    <a:close/>
                    <a:moveTo>
                      <a:pt x="4" y="0"/>
                    </a:moveTo>
                    <a:lnTo>
                      <a:pt x="4" y="0"/>
                    </a:lnTo>
                    <a:lnTo>
                      <a:pt x="0" y="18"/>
                    </a:lnTo>
                    <a:lnTo>
                      <a:pt x="0" y="18"/>
                    </a:lnTo>
                    <a:lnTo>
                      <a:pt x="4"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4" name="Google Shape;554;p28"/>
              <p:cNvSpPr/>
              <p:nvPr/>
            </p:nvSpPr>
            <p:spPr>
              <a:xfrm>
                <a:off x="1795463" y="4019550"/>
                <a:ext cx="320675" cy="1450975"/>
              </a:xfrm>
              <a:custGeom>
                <a:avLst/>
                <a:gdLst/>
                <a:ahLst/>
                <a:cxnLst/>
                <a:rect l="l" t="t" r="r" b="b"/>
                <a:pathLst>
                  <a:path w="202" h="914" extrusionOk="0">
                    <a:moveTo>
                      <a:pt x="36" y="0"/>
                    </a:moveTo>
                    <a:lnTo>
                      <a:pt x="36" y="0"/>
                    </a:lnTo>
                    <a:lnTo>
                      <a:pt x="38" y="60"/>
                    </a:lnTo>
                    <a:lnTo>
                      <a:pt x="38" y="60"/>
                    </a:lnTo>
                    <a:lnTo>
                      <a:pt x="36" y="118"/>
                    </a:lnTo>
                    <a:lnTo>
                      <a:pt x="36" y="118"/>
                    </a:lnTo>
                    <a:lnTo>
                      <a:pt x="22" y="198"/>
                    </a:lnTo>
                    <a:lnTo>
                      <a:pt x="14" y="256"/>
                    </a:lnTo>
                    <a:lnTo>
                      <a:pt x="4" y="312"/>
                    </a:lnTo>
                    <a:lnTo>
                      <a:pt x="4" y="312"/>
                    </a:lnTo>
                    <a:lnTo>
                      <a:pt x="2" y="352"/>
                    </a:lnTo>
                    <a:lnTo>
                      <a:pt x="2" y="410"/>
                    </a:lnTo>
                    <a:lnTo>
                      <a:pt x="2" y="410"/>
                    </a:lnTo>
                    <a:lnTo>
                      <a:pt x="2" y="508"/>
                    </a:lnTo>
                    <a:lnTo>
                      <a:pt x="6" y="612"/>
                    </a:lnTo>
                    <a:lnTo>
                      <a:pt x="12" y="784"/>
                    </a:lnTo>
                    <a:lnTo>
                      <a:pt x="12" y="784"/>
                    </a:lnTo>
                    <a:lnTo>
                      <a:pt x="12" y="784"/>
                    </a:lnTo>
                    <a:lnTo>
                      <a:pt x="12" y="784"/>
                    </a:lnTo>
                    <a:lnTo>
                      <a:pt x="6" y="834"/>
                    </a:lnTo>
                    <a:lnTo>
                      <a:pt x="2" y="872"/>
                    </a:lnTo>
                    <a:lnTo>
                      <a:pt x="0" y="914"/>
                    </a:lnTo>
                    <a:lnTo>
                      <a:pt x="106" y="914"/>
                    </a:lnTo>
                    <a:lnTo>
                      <a:pt x="106" y="914"/>
                    </a:lnTo>
                    <a:lnTo>
                      <a:pt x="94" y="898"/>
                    </a:lnTo>
                    <a:lnTo>
                      <a:pt x="82" y="884"/>
                    </a:lnTo>
                    <a:lnTo>
                      <a:pt x="72" y="866"/>
                    </a:lnTo>
                    <a:lnTo>
                      <a:pt x="62" y="848"/>
                    </a:lnTo>
                    <a:lnTo>
                      <a:pt x="54" y="830"/>
                    </a:lnTo>
                    <a:lnTo>
                      <a:pt x="46" y="812"/>
                    </a:lnTo>
                    <a:lnTo>
                      <a:pt x="40" y="792"/>
                    </a:lnTo>
                    <a:lnTo>
                      <a:pt x="36" y="772"/>
                    </a:lnTo>
                    <a:lnTo>
                      <a:pt x="36" y="772"/>
                    </a:lnTo>
                    <a:lnTo>
                      <a:pt x="30" y="736"/>
                    </a:lnTo>
                    <a:lnTo>
                      <a:pt x="26" y="698"/>
                    </a:lnTo>
                    <a:lnTo>
                      <a:pt x="26" y="660"/>
                    </a:lnTo>
                    <a:lnTo>
                      <a:pt x="26" y="624"/>
                    </a:lnTo>
                    <a:lnTo>
                      <a:pt x="30" y="548"/>
                    </a:lnTo>
                    <a:lnTo>
                      <a:pt x="38" y="474"/>
                    </a:lnTo>
                    <a:lnTo>
                      <a:pt x="38" y="474"/>
                    </a:lnTo>
                    <a:lnTo>
                      <a:pt x="42" y="422"/>
                    </a:lnTo>
                    <a:lnTo>
                      <a:pt x="44" y="366"/>
                    </a:lnTo>
                    <a:lnTo>
                      <a:pt x="48" y="310"/>
                    </a:lnTo>
                    <a:lnTo>
                      <a:pt x="56" y="252"/>
                    </a:lnTo>
                    <a:lnTo>
                      <a:pt x="62" y="224"/>
                    </a:lnTo>
                    <a:lnTo>
                      <a:pt x="68" y="196"/>
                    </a:lnTo>
                    <a:lnTo>
                      <a:pt x="76" y="170"/>
                    </a:lnTo>
                    <a:lnTo>
                      <a:pt x="86" y="146"/>
                    </a:lnTo>
                    <a:lnTo>
                      <a:pt x="100" y="122"/>
                    </a:lnTo>
                    <a:lnTo>
                      <a:pt x="114" y="100"/>
                    </a:lnTo>
                    <a:lnTo>
                      <a:pt x="132" y="78"/>
                    </a:lnTo>
                    <a:lnTo>
                      <a:pt x="152" y="60"/>
                    </a:lnTo>
                    <a:lnTo>
                      <a:pt x="152" y="60"/>
                    </a:lnTo>
                    <a:lnTo>
                      <a:pt x="162" y="54"/>
                    </a:lnTo>
                    <a:lnTo>
                      <a:pt x="172" y="48"/>
                    </a:lnTo>
                    <a:lnTo>
                      <a:pt x="182" y="46"/>
                    </a:lnTo>
                    <a:lnTo>
                      <a:pt x="192" y="46"/>
                    </a:lnTo>
                    <a:lnTo>
                      <a:pt x="192" y="46"/>
                    </a:lnTo>
                    <a:lnTo>
                      <a:pt x="198" y="46"/>
                    </a:lnTo>
                    <a:lnTo>
                      <a:pt x="198" y="46"/>
                    </a:lnTo>
                    <a:lnTo>
                      <a:pt x="202" y="8"/>
                    </a:lnTo>
                    <a:lnTo>
                      <a:pt x="202" y="8"/>
                    </a:lnTo>
                    <a:lnTo>
                      <a:pt x="120" y="6"/>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5" name="Google Shape;555;p28"/>
              <p:cNvSpPr/>
              <p:nvPr/>
            </p:nvSpPr>
            <p:spPr>
              <a:xfrm>
                <a:off x="1792288" y="3235325"/>
                <a:ext cx="6350" cy="28575"/>
              </a:xfrm>
              <a:custGeom>
                <a:avLst/>
                <a:gdLst/>
                <a:ahLst/>
                <a:cxnLst/>
                <a:rect l="l" t="t" r="r" b="b"/>
                <a:pathLst>
                  <a:path w="4" h="18" extrusionOk="0">
                    <a:moveTo>
                      <a:pt x="4" y="0"/>
                    </a:moveTo>
                    <a:lnTo>
                      <a:pt x="4" y="0"/>
                    </a:lnTo>
                    <a:lnTo>
                      <a:pt x="0" y="18"/>
                    </a:lnTo>
                    <a:lnTo>
                      <a:pt x="0" y="18"/>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6" name="Google Shape;556;p28"/>
              <p:cNvSpPr/>
              <p:nvPr/>
            </p:nvSpPr>
            <p:spPr>
              <a:xfrm>
                <a:off x="2122488" y="3194050"/>
                <a:ext cx="393700" cy="2276475"/>
              </a:xfrm>
              <a:custGeom>
                <a:avLst/>
                <a:gdLst/>
                <a:ahLst/>
                <a:cxnLst/>
                <a:rect l="l" t="t" r="r" b="b"/>
                <a:pathLst>
                  <a:path w="248" h="1434" extrusionOk="0">
                    <a:moveTo>
                      <a:pt x="208" y="1390"/>
                    </a:moveTo>
                    <a:lnTo>
                      <a:pt x="208" y="1390"/>
                    </a:lnTo>
                    <a:lnTo>
                      <a:pt x="194" y="1388"/>
                    </a:lnTo>
                    <a:lnTo>
                      <a:pt x="178" y="1382"/>
                    </a:lnTo>
                    <a:lnTo>
                      <a:pt x="160" y="1374"/>
                    </a:lnTo>
                    <a:lnTo>
                      <a:pt x="144" y="1364"/>
                    </a:lnTo>
                    <a:lnTo>
                      <a:pt x="128" y="1354"/>
                    </a:lnTo>
                    <a:lnTo>
                      <a:pt x="114" y="1342"/>
                    </a:lnTo>
                    <a:lnTo>
                      <a:pt x="104" y="1330"/>
                    </a:lnTo>
                    <a:lnTo>
                      <a:pt x="96" y="1320"/>
                    </a:lnTo>
                    <a:lnTo>
                      <a:pt x="182" y="676"/>
                    </a:lnTo>
                    <a:lnTo>
                      <a:pt x="182" y="676"/>
                    </a:lnTo>
                    <a:lnTo>
                      <a:pt x="190" y="610"/>
                    </a:lnTo>
                    <a:lnTo>
                      <a:pt x="204" y="456"/>
                    </a:lnTo>
                    <a:lnTo>
                      <a:pt x="216" y="280"/>
                    </a:lnTo>
                    <a:lnTo>
                      <a:pt x="220" y="208"/>
                    </a:lnTo>
                    <a:lnTo>
                      <a:pt x="222" y="154"/>
                    </a:lnTo>
                    <a:lnTo>
                      <a:pt x="222" y="154"/>
                    </a:lnTo>
                    <a:lnTo>
                      <a:pt x="216" y="0"/>
                    </a:lnTo>
                    <a:lnTo>
                      <a:pt x="14" y="12"/>
                    </a:lnTo>
                    <a:lnTo>
                      <a:pt x="22" y="284"/>
                    </a:lnTo>
                    <a:lnTo>
                      <a:pt x="22" y="284"/>
                    </a:lnTo>
                    <a:lnTo>
                      <a:pt x="26" y="326"/>
                    </a:lnTo>
                    <a:lnTo>
                      <a:pt x="32" y="424"/>
                    </a:lnTo>
                    <a:lnTo>
                      <a:pt x="38" y="540"/>
                    </a:lnTo>
                    <a:lnTo>
                      <a:pt x="38" y="592"/>
                    </a:lnTo>
                    <a:lnTo>
                      <a:pt x="38" y="632"/>
                    </a:lnTo>
                    <a:lnTo>
                      <a:pt x="38" y="632"/>
                    </a:lnTo>
                    <a:lnTo>
                      <a:pt x="24" y="708"/>
                    </a:lnTo>
                    <a:lnTo>
                      <a:pt x="14" y="770"/>
                    </a:lnTo>
                    <a:lnTo>
                      <a:pt x="4" y="832"/>
                    </a:lnTo>
                    <a:lnTo>
                      <a:pt x="4" y="832"/>
                    </a:lnTo>
                    <a:lnTo>
                      <a:pt x="2" y="872"/>
                    </a:lnTo>
                    <a:lnTo>
                      <a:pt x="2" y="930"/>
                    </a:lnTo>
                    <a:lnTo>
                      <a:pt x="6" y="1076"/>
                    </a:lnTo>
                    <a:lnTo>
                      <a:pt x="14" y="1220"/>
                    </a:lnTo>
                    <a:lnTo>
                      <a:pt x="18" y="1314"/>
                    </a:lnTo>
                    <a:lnTo>
                      <a:pt x="18" y="1314"/>
                    </a:lnTo>
                    <a:lnTo>
                      <a:pt x="18" y="1314"/>
                    </a:lnTo>
                    <a:lnTo>
                      <a:pt x="14" y="1322"/>
                    </a:lnTo>
                    <a:lnTo>
                      <a:pt x="10" y="1348"/>
                    </a:lnTo>
                    <a:lnTo>
                      <a:pt x="4" y="1386"/>
                    </a:lnTo>
                    <a:lnTo>
                      <a:pt x="2" y="1408"/>
                    </a:lnTo>
                    <a:lnTo>
                      <a:pt x="0" y="1434"/>
                    </a:lnTo>
                    <a:lnTo>
                      <a:pt x="248" y="1434"/>
                    </a:lnTo>
                    <a:lnTo>
                      <a:pt x="248" y="1434"/>
                    </a:lnTo>
                    <a:lnTo>
                      <a:pt x="246" y="1422"/>
                    </a:lnTo>
                    <a:lnTo>
                      <a:pt x="240" y="1408"/>
                    </a:lnTo>
                    <a:lnTo>
                      <a:pt x="234" y="1402"/>
                    </a:lnTo>
                    <a:lnTo>
                      <a:pt x="228" y="1396"/>
                    </a:lnTo>
                    <a:lnTo>
                      <a:pt x="218" y="1392"/>
                    </a:lnTo>
                    <a:lnTo>
                      <a:pt x="208" y="139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7" name="Google Shape;557;p28"/>
              <p:cNvSpPr/>
              <p:nvPr/>
            </p:nvSpPr>
            <p:spPr>
              <a:xfrm>
                <a:off x="2122488" y="3194050"/>
                <a:ext cx="393700" cy="2276475"/>
              </a:xfrm>
              <a:custGeom>
                <a:avLst/>
                <a:gdLst/>
                <a:ahLst/>
                <a:cxnLst/>
                <a:rect l="l" t="t" r="r" b="b"/>
                <a:pathLst>
                  <a:path w="248" h="1434" extrusionOk="0">
                    <a:moveTo>
                      <a:pt x="208" y="1390"/>
                    </a:moveTo>
                    <a:lnTo>
                      <a:pt x="208" y="1390"/>
                    </a:lnTo>
                    <a:lnTo>
                      <a:pt x="194" y="1388"/>
                    </a:lnTo>
                    <a:lnTo>
                      <a:pt x="178" y="1382"/>
                    </a:lnTo>
                    <a:lnTo>
                      <a:pt x="160" y="1374"/>
                    </a:lnTo>
                    <a:lnTo>
                      <a:pt x="144" y="1364"/>
                    </a:lnTo>
                    <a:lnTo>
                      <a:pt x="128" y="1354"/>
                    </a:lnTo>
                    <a:lnTo>
                      <a:pt x="114" y="1342"/>
                    </a:lnTo>
                    <a:lnTo>
                      <a:pt x="104" y="1330"/>
                    </a:lnTo>
                    <a:lnTo>
                      <a:pt x="96" y="1320"/>
                    </a:lnTo>
                    <a:lnTo>
                      <a:pt x="182" y="676"/>
                    </a:lnTo>
                    <a:lnTo>
                      <a:pt x="182" y="676"/>
                    </a:lnTo>
                    <a:lnTo>
                      <a:pt x="190" y="610"/>
                    </a:lnTo>
                    <a:lnTo>
                      <a:pt x="204" y="456"/>
                    </a:lnTo>
                    <a:lnTo>
                      <a:pt x="216" y="280"/>
                    </a:lnTo>
                    <a:lnTo>
                      <a:pt x="220" y="208"/>
                    </a:lnTo>
                    <a:lnTo>
                      <a:pt x="222" y="154"/>
                    </a:lnTo>
                    <a:lnTo>
                      <a:pt x="222" y="154"/>
                    </a:lnTo>
                    <a:lnTo>
                      <a:pt x="216" y="0"/>
                    </a:lnTo>
                    <a:lnTo>
                      <a:pt x="14" y="12"/>
                    </a:lnTo>
                    <a:lnTo>
                      <a:pt x="22" y="284"/>
                    </a:lnTo>
                    <a:lnTo>
                      <a:pt x="22" y="284"/>
                    </a:lnTo>
                    <a:lnTo>
                      <a:pt x="26" y="326"/>
                    </a:lnTo>
                    <a:lnTo>
                      <a:pt x="32" y="424"/>
                    </a:lnTo>
                    <a:lnTo>
                      <a:pt x="38" y="540"/>
                    </a:lnTo>
                    <a:lnTo>
                      <a:pt x="38" y="592"/>
                    </a:lnTo>
                    <a:lnTo>
                      <a:pt x="38" y="632"/>
                    </a:lnTo>
                    <a:lnTo>
                      <a:pt x="38" y="632"/>
                    </a:lnTo>
                    <a:lnTo>
                      <a:pt x="24" y="708"/>
                    </a:lnTo>
                    <a:lnTo>
                      <a:pt x="14" y="770"/>
                    </a:lnTo>
                    <a:lnTo>
                      <a:pt x="4" y="832"/>
                    </a:lnTo>
                    <a:lnTo>
                      <a:pt x="4" y="832"/>
                    </a:lnTo>
                    <a:lnTo>
                      <a:pt x="2" y="872"/>
                    </a:lnTo>
                    <a:lnTo>
                      <a:pt x="2" y="930"/>
                    </a:lnTo>
                    <a:lnTo>
                      <a:pt x="6" y="1076"/>
                    </a:lnTo>
                    <a:lnTo>
                      <a:pt x="14" y="1220"/>
                    </a:lnTo>
                    <a:lnTo>
                      <a:pt x="18" y="1314"/>
                    </a:lnTo>
                    <a:lnTo>
                      <a:pt x="18" y="1314"/>
                    </a:lnTo>
                    <a:lnTo>
                      <a:pt x="18" y="1314"/>
                    </a:lnTo>
                    <a:lnTo>
                      <a:pt x="14" y="1322"/>
                    </a:lnTo>
                    <a:lnTo>
                      <a:pt x="10" y="1348"/>
                    </a:lnTo>
                    <a:lnTo>
                      <a:pt x="4" y="1386"/>
                    </a:lnTo>
                    <a:lnTo>
                      <a:pt x="2" y="1408"/>
                    </a:lnTo>
                    <a:lnTo>
                      <a:pt x="0" y="1434"/>
                    </a:lnTo>
                    <a:lnTo>
                      <a:pt x="248" y="1434"/>
                    </a:lnTo>
                    <a:lnTo>
                      <a:pt x="248" y="1434"/>
                    </a:lnTo>
                    <a:lnTo>
                      <a:pt x="246" y="1422"/>
                    </a:lnTo>
                    <a:lnTo>
                      <a:pt x="240" y="1408"/>
                    </a:lnTo>
                    <a:lnTo>
                      <a:pt x="234" y="1402"/>
                    </a:lnTo>
                    <a:lnTo>
                      <a:pt x="228" y="1396"/>
                    </a:lnTo>
                    <a:lnTo>
                      <a:pt x="218" y="1392"/>
                    </a:lnTo>
                    <a:lnTo>
                      <a:pt x="208" y="139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8" name="Google Shape;558;p28"/>
              <p:cNvSpPr/>
              <p:nvPr/>
            </p:nvSpPr>
            <p:spPr>
              <a:xfrm>
                <a:off x="2122488" y="4032250"/>
                <a:ext cx="311150" cy="1438275"/>
              </a:xfrm>
              <a:custGeom>
                <a:avLst/>
                <a:gdLst/>
                <a:ahLst/>
                <a:cxnLst/>
                <a:rect l="l" t="t" r="r" b="b"/>
                <a:pathLst>
                  <a:path w="196" h="906" extrusionOk="0">
                    <a:moveTo>
                      <a:pt x="196" y="0"/>
                    </a:moveTo>
                    <a:lnTo>
                      <a:pt x="196" y="0"/>
                    </a:lnTo>
                    <a:lnTo>
                      <a:pt x="68" y="2"/>
                    </a:lnTo>
                    <a:lnTo>
                      <a:pt x="68" y="2"/>
                    </a:lnTo>
                    <a:lnTo>
                      <a:pt x="38" y="2"/>
                    </a:lnTo>
                    <a:lnTo>
                      <a:pt x="38" y="2"/>
                    </a:lnTo>
                    <a:lnTo>
                      <a:pt x="38" y="56"/>
                    </a:lnTo>
                    <a:lnTo>
                      <a:pt x="38" y="56"/>
                    </a:lnTo>
                    <a:lnTo>
                      <a:pt x="38" y="104"/>
                    </a:lnTo>
                    <a:lnTo>
                      <a:pt x="38" y="104"/>
                    </a:lnTo>
                    <a:lnTo>
                      <a:pt x="24" y="180"/>
                    </a:lnTo>
                    <a:lnTo>
                      <a:pt x="14" y="242"/>
                    </a:lnTo>
                    <a:lnTo>
                      <a:pt x="4" y="304"/>
                    </a:lnTo>
                    <a:lnTo>
                      <a:pt x="4" y="304"/>
                    </a:lnTo>
                    <a:lnTo>
                      <a:pt x="2" y="334"/>
                    </a:lnTo>
                    <a:lnTo>
                      <a:pt x="2" y="376"/>
                    </a:lnTo>
                    <a:lnTo>
                      <a:pt x="2" y="376"/>
                    </a:lnTo>
                    <a:lnTo>
                      <a:pt x="4" y="486"/>
                    </a:lnTo>
                    <a:lnTo>
                      <a:pt x="10" y="608"/>
                    </a:lnTo>
                    <a:lnTo>
                      <a:pt x="18" y="786"/>
                    </a:lnTo>
                    <a:lnTo>
                      <a:pt x="18" y="786"/>
                    </a:lnTo>
                    <a:lnTo>
                      <a:pt x="18" y="786"/>
                    </a:lnTo>
                    <a:lnTo>
                      <a:pt x="18" y="786"/>
                    </a:lnTo>
                    <a:lnTo>
                      <a:pt x="18" y="786"/>
                    </a:lnTo>
                    <a:lnTo>
                      <a:pt x="12" y="808"/>
                    </a:lnTo>
                    <a:lnTo>
                      <a:pt x="8" y="832"/>
                    </a:lnTo>
                    <a:lnTo>
                      <a:pt x="4" y="864"/>
                    </a:lnTo>
                    <a:lnTo>
                      <a:pt x="4" y="864"/>
                    </a:lnTo>
                    <a:lnTo>
                      <a:pt x="0" y="906"/>
                    </a:lnTo>
                    <a:lnTo>
                      <a:pt x="76" y="906"/>
                    </a:lnTo>
                    <a:lnTo>
                      <a:pt x="76" y="906"/>
                    </a:lnTo>
                    <a:lnTo>
                      <a:pt x="64" y="894"/>
                    </a:lnTo>
                    <a:lnTo>
                      <a:pt x="56" y="882"/>
                    </a:lnTo>
                    <a:lnTo>
                      <a:pt x="48" y="868"/>
                    </a:lnTo>
                    <a:lnTo>
                      <a:pt x="42" y="854"/>
                    </a:lnTo>
                    <a:lnTo>
                      <a:pt x="38" y="838"/>
                    </a:lnTo>
                    <a:lnTo>
                      <a:pt x="34" y="822"/>
                    </a:lnTo>
                    <a:lnTo>
                      <a:pt x="32" y="790"/>
                    </a:lnTo>
                    <a:lnTo>
                      <a:pt x="32" y="758"/>
                    </a:lnTo>
                    <a:lnTo>
                      <a:pt x="34" y="724"/>
                    </a:lnTo>
                    <a:lnTo>
                      <a:pt x="36" y="690"/>
                    </a:lnTo>
                    <a:lnTo>
                      <a:pt x="38" y="658"/>
                    </a:lnTo>
                    <a:lnTo>
                      <a:pt x="38" y="658"/>
                    </a:lnTo>
                    <a:lnTo>
                      <a:pt x="42" y="484"/>
                    </a:lnTo>
                    <a:lnTo>
                      <a:pt x="44" y="396"/>
                    </a:lnTo>
                    <a:lnTo>
                      <a:pt x="52" y="308"/>
                    </a:lnTo>
                    <a:lnTo>
                      <a:pt x="52" y="308"/>
                    </a:lnTo>
                    <a:lnTo>
                      <a:pt x="56" y="274"/>
                    </a:lnTo>
                    <a:lnTo>
                      <a:pt x="60" y="238"/>
                    </a:lnTo>
                    <a:lnTo>
                      <a:pt x="66" y="204"/>
                    </a:lnTo>
                    <a:lnTo>
                      <a:pt x="74" y="170"/>
                    </a:lnTo>
                    <a:lnTo>
                      <a:pt x="86" y="138"/>
                    </a:lnTo>
                    <a:lnTo>
                      <a:pt x="100" y="106"/>
                    </a:lnTo>
                    <a:lnTo>
                      <a:pt x="118" y="76"/>
                    </a:lnTo>
                    <a:lnTo>
                      <a:pt x="140" y="48"/>
                    </a:lnTo>
                    <a:lnTo>
                      <a:pt x="140" y="48"/>
                    </a:lnTo>
                    <a:lnTo>
                      <a:pt x="150" y="40"/>
                    </a:lnTo>
                    <a:lnTo>
                      <a:pt x="160" y="32"/>
                    </a:lnTo>
                    <a:lnTo>
                      <a:pt x="172" y="30"/>
                    </a:lnTo>
                    <a:lnTo>
                      <a:pt x="182" y="28"/>
                    </a:lnTo>
                    <a:lnTo>
                      <a:pt x="182" y="28"/>
                    </a:lnTo>
                    <a:lnTo>
                      <a:pt x="194" y="30"/>
                    </a:lnTo>
                    <a:lnTo>
                      <a:pt x="194" y="30"/>
                    </a:lnTo>
                    <a:lnTo>
                      <a:pt x="196"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9" name="Google Shape;559;p28"/>
              <p:cNvSpPr/>
              <p:nvPr/>
            </p:nvSpPr>
            <p:spPr>
              <a:xfrm>
                <a:off x="2122488" y="4032250"/>
                <a:ext cx="311150" cy="1438275"/>
              </a:xfrm>
              <a:custGeom>
                <a:avLst/>
                <a:gdLst/>
                <a:ahLst/>
                <a:cxnLst/>
                <a:rect l="l" t="t" r="r" b="b"/>
                <a:pathLst>
                  <a:path w="196" h="906" extrusionOk="0">
                    <a:moveTo>
                      <a:pt x="196" y="0"/>
                    </a:moveTo>
                    <a:lnTo>
                      <a:pt x="196" y="0"/>
                    </a:lnTo>
                    <a:lnTo>
                      <a:pt x="68" y="2"/>
                    </a:lnTo>
                    <a:lnTo>
                      <a:pt x="68" y="2"/>
                    </a:lnTo>
                    <a:lnTo>
                      <a:pt x="38" y="2"/>
                    </a:lnTo>
                    <a:lnTo>
                      <a:pt x="38" y="2"/>
                    </a:lnTo>
                    <a:lnTo>
                      <a:pt x="38" y="56"/>
                    </a:lnTo>
                    <a:lnTo>
                      <a:pt x="38" y="56"/>
                    </a:lnTo>
                    <a:lnTo>
                      <a:pt x="38" y="104"/>
                    </a:lnTo>
                    <a:lnTo>
                      <a:pt x="38" y="104"/>
                    </a:lnTo>
                    <a:lnTo>
                      <a:pt x="24" y="180"/>
                    </a:lnTo>
                    <a:lnTo>
                      <a:pt x="14" y="242"/>
                    </a:lnTo>
                    <a:lnTo>
                      <a:pt x="4" y="304"/>
                    </a:lnTo>
                    <a:lnTo>
                      <a:pt x="4" y="304"/>
                    </a:lnTo>
                    <a:lnTo>
                      <a:pt x="2" y="334"/>
                    </a:lnTo>
                    <a:lnTo>
                      <a:pt x="2" y="376"/>
                    </a:lnTo>
                    <a:lnTo>
                      <a:pt x="2" y="376"/>
                    </a:lnTo>
                    <a:lnTo>
                      <a:pt x="4" y="486"/>
                    </a:lnTo>
                    <a:lnTo>
                      <a:pt x="10" y="608"/>
                    </a:lnTo>
                    <a:lnTo>
                      <a:pt x="18" y="786"/>
                    </a:lnTo>
                    <a:lnTo>
                      <a:pt x="18" y="786"/>
                    </a:lnTo>
                    <a:lnTo>
                      <a:pt x="18" y="786"/>
                    </a:lnTo>
                    <a:lnTo>
                      <a:pt x="18" y="786"/>
                    </a:lnTo>
                    <a:lnTo>
                      <a:pt x="18" y="786"/>
                    </a:lnTo>
                    <a:lnTo>
                      <a:pt x="12" y="808"/>
                    </a:lnTo>
                    <a:lnTo>
                      <a:pt x="8" y="832"/>
                    </a:lnTo>
                    <a:lnTo>
                      <a:pt x="4" y="864"/>
                    </a:lnTo>
                    <a:lnTo>
                      <a:pt x="4" y="864"/>
                    </a:lnTo>
                    <a:lnTo>
                      <a:pt x="0" y="906"/>
                    </a:lnTo>
                    <a:lnTo>
                      <a:pt x="76" y="906"/>
                    </a:lnTo>
                    <a:lnTo>
                      <a:pt x="76" y="906"/>
                    </a:lnTo>
                    <a:lnTo>
                      <a:pt x="64" y="894"/>
                    </a:lnTo>
                    <a:lnTo>
                      <a:pt x="56" y="882"/>
                    </a:lnTo>
                    <a:lnTo>
                      <a:pt x="48" y="868"/>
                    </a:lnTo>
                    <a:lnTo>
                      <a:pt x="42" y="854"/>
                    </a:lnTo>
                    <a:lnTo>
                      <a:pt x="38" y="838"/>
                    </a:lnTo>
                    <a:lnTo>
                      <a:pt x="34" y="822"/>
                    </a:lnTo>
                    <a:lnTo>
                      <a:pt x="32" y="790"/>
                    </a:lnTo>
                    <a:lnTo>
                      <a:pt x="32" y="758"/>
                    </a:lnTo>
                    <a:lnTo>
                      <a:pt x="34" y="724"/>
                    </a:lnTo>
                    <a:lnTo>
                      <a:pt x="36" y="690"/>
                    </a:lnTo>
                    <a:lnTo>
                      <a:pt x="38" y="658"/>
                    </a:lnTo>
                    <a:lnTo>
                      <a:pt x="38" y="658"/>
                    </a:lnTo>
                    <a:lnTo>
                      <a:pt x="42" y="484"/>
                    </a:lnTo>
                    <a:lnTo>
                      <a:pt x="44" y="396"/>
                    </a:lnTo>
                    <a:lnTo>
                      <a:pt x="52" y="308"/>
                    </a:lnTo>
                    <a:lnTo>
                      <a:pt x="52" y="308"/>
                    </a:lnTo>
                    <a:lnTo>
                      <a:pt x="56" y="274"/>
                    </a:lnTo>
                    <a:lnTo>
                      <a:pt x="60" y="238"/>
                    </a:lnTo>
                    <a:lnTo>
                      <a:pt x="66" y="204"/>
                    </a:lnTo>
                    <a:lnTo>
                      <a:pt x="74" y="170"/>
                    </a:lnTo>
                    <a:lnTo>
                      <a:pt x="86" y="138"/>
                    </a:lnTo>
                    <a:lnTo>
                      <a:pt x="100" y="106"/>
                    </a:lnTo>
                    <a:lnTo>
                      <a:pt x="118" y="76"/>
                    </a:lnTo>
                    <a:lnTo>
                      <a:pt x="140" y="48"/>
                    </a:lnTo>
                    <a:lnTo>
                      <a:pt x="140" y="48"/>
                    </a:lnTo>
                    <a:lnTo>
                      <a:pt x="150" y="40"/>
                    </a:lnTo>
                    <a:lnTo>
                      <a:pt x="160" y="32"/>
                    </a:lnTo>
                    <a:lnTo>
                      <a:pt x="172" y="30"/>
                    </a:lnTo>
                    <a:lnTo>
                      <a:pt x="182" y="28"/>
                    </a:lnTo>
                    <a:lnTo>
                      <a:pt x="182" y="28"/>
                    </a:lnTo>
                    <a:lnTo>
                      <a:pt x="194" y="30"/>
                    </a:lnTo>
                    <a:lnTo>
                      <a:pt x="194" y="30"/>
                    </a:lnTo>
                    <a:lnTo>
                      <a:pt x="1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0" name="Google Shape;560;p28"/>
              <p:cNvSpPr/>
              <p:nvPr/>
            </p:nvSpPr>
            <p:spPr>
              <a:xfrm>
                <a:off x="1795463" y="5384800"/>
                <a:ext cx="371475" cy="85725"/>
              </a:xfrm>
              <a:custGeom>
                <a:avLst/>
                <a:gdLst/>
                <a:ahLst/>
                <a:cxnLst/>
                <a:rect l="l" t="t" r="r" b="b"/>
                <a:pathLst>
                  <a:path w="234" h="54" extrusionOk="0">
                    <a:moveTo>
                      <a:pt x="204" y="12"/>
                    </a:moveTo>
                    <a:lnTo>
                      <a:pt x="204" y="12"/>
                    </a:lnTo>
                    <a:lnTo>
                      <a:pt x="176" y="6"/>
                    </a:lnTo>
                    <a:lnTo>
                      <a:pt x="176" y="6"/>
                    </a:lnTo>
                    <a:lnTo>
                      <a:pt x="154" y="14"/>
                    </a:lnTo>
                    <a:lnTo>
                      <a:pt x="136" y="20"/>
                    </a:lnTo>
                    <a:lnTo>
                      <a:pt x="116" y="20"/>
                    </a:lnTo>
                    <a:lnTo>
                      <a:pt x="92" y="18"/>
                    </a:lnTo>
                    <a:lnTo>
                      <a:pt x="92" y="18"/>
                    </a:lnTo>
                    <a:lnTo>
                      <a:pt x="46" y="14"/>
                    </a:lnTo>
                    <a:lnTo>
                      <a:pt x="22" y="10"/>
                    </a:lnTo>
                    <a:lnTo>
                      <a:pt x="12" y="6"/>
                    </a:lnTo>
                    <a:lnTo>
                      <a:pt x="2" y="0"/>
                    </a:lnTo>
                    <a:lnTo>
                      <a:pt x="2" y="0"/>
                    </a:lnTo>
                    <a:lnTo>
                      <a:pt x="0" y="54"/>
                    </a:lnTo>
                    <a:lnTo>
                      <a:pt x="234" y="54"/>
                    </a:lnTo>
                    <a:lnTo>
                      <a:pt x="234" y="54"/>
                    </a:lnTo>
                    <a:lnTo>
                      <a:pt x="232" y="44"/>
                    </a:lnTo>
                    <a:lnTo>
                      <a:pt x="228" y="30"/>
                    </a:lnTo>
                    <a:lnTo>
                      <a:pt x="224" y="24"/>
                    </a:lnTo>
                    <a:lnTo>
                      <a:pt x="220" y="18"/>
                    </a:lnTo>
                    <a:lnTo>
                      <a:pt x="212" y="14"/>
                    </a:lnTo>
                    <a:lnTo>
                      <a:pt x="204" y="12"/>
                    </a:lnTo>
                    <a:lnTo>
                      <a:pt x="204" y="12"/>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1" name="Google Shape;561;p28"/>
              <p:cNvSpPr/>
              <p:nvPr/>
            </p:nvSpPr>
            <p:spPr>
              <a:xfrm>
                <a:off x="2122488" y="5391150"/>
                <a:ext cx="393700" cy="79375"/>
              </a:xfrm>
              <a:custGeom>
                <a:avLst/>
                <a:gdLst/>
                <a:ahLst/>
                <a:cxnLst/>
                <a:rect l="l" t="t" r="r" b="b"/>
                <a:pathLst>
                  <a:path w="248" h="50" extrusionOk="0">
                    <a:moveTo>
                      <a:pt x="208" y="6"/>
                    </a:moveTo>
                    <a:lnTo>
                      <a:pt x="208" y="6"/>
                    </a:lnTo>
                    <a:lnTo>
                      <a:pt x="194" y="4"/>
                    </a:lnTo>
                    <a:lnTo>
                      <a:pt x="194" y="4"/>
                    </a:lnTo>
                    <a:lnTo>
                      <a:pt x="194" y="4"/>
                    </a:lnTo>
                    <a:lnTo>
                      <a:pt x="182" y="8"/>
                    </a:lnTo>
                    <a:lnTo>
                      <a:pt x="170" y="12"/>
                    </a:lnTo>
                    <a:lnTo>
                      <a:pt x="146" y="18"/>
                    </a:lnTo>
                    <a:lnTo>
                      <a:pt x="122" y="18"/>
                    </a:lnTo>
                    <a:lnTo>
                      <a:pt x="98" y="16"/>
                    </a:lnTo>
                    <a:lnTo>
                      <a:pt x="50" y="8"/>
                    </a:lnTo>
                    <a:lnTo>
                      <a:pt x="26" y="4"/>
                    </a:lnTo>
                    <a:lnTo>
                      <a:pt x="2" y="0"/>
                    </a:lnTo>
                    <a:lnTo>
                      <a:pt x="2" y="0"/>
                    </a:lnTo>
                    <a:lnTo>
                      <a:pt x="2" y="24"/>
                    </a:lnTo>
                    <a:lnTo>
                      <a:pt x="0" y="50"/>
                    </a:lnTo>
                    <a:lnTo>
                      <a:pt x="248" y="50"/>
                    </a:lnTo>
                    <a:lnTo>
                      <a:pt x="248" y="50"/>
                    </a:lnTo>
                    <a:lnTo>
                      <a:pt x="246" y="38"/>
                    </a:lnTo>
                    <a:lnTo>
                      <a:pt x="240" y="24"/>
                    </a:lnTo>
                    <a:lnTo>
                      <a:pt x="234" y="18"/>
                    </a:lnTo>
                    <a:lnTo>
                      <a:pt x="228" y="12"/>
                    </a:lnTo>
                    <a:lnTo>
                      <a:pt x="218" y="8"/>
                    </a:lnTo>
                    <a:lnTo>
                      <a:pt x="208" y="6"/>
                    </a:lnTo>
                    <a:lnTo>
                      <a:pt x="208" y="6"/>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2" name="Google Shape;562;p28"/>
              <p:cNvSpPr/>
              <p:nvPr/>
            </p:nvSpPr>
            <p:spPr>
              <a:xfrm>
                <a:off x="1747838" y="3235325"/>
                <a:ext cx="774700" cy="800100"/>
              </a:xfrm>
              <a:custGeom>
                <a:avLst/>
                <a:gdLst/>
                <a:ahLst/>
                <a:cxnLst/>
                <a:rect l="l" t="t" r="r" b="b"/>
                <a:pathLst>
                  <a:path w="488" h="504" extrusionOk="0">
                    <a:moveTo>
                      <a:pt x="32" y="0"/>
                    </a:moveTo>
                    <a:lnTo>
                      <a:pt x="32" y="0"/>
                    </a:lnTo>
                    <a:lnTo>
                      <a:pt x="24" y="32"/>
                    </a:lnTo>
                    <a:lnTo>
                      <a:pt x="20" y="66"/>
                    </a:lnTo>
                    <a:lnTo>
                      <a:pt x="14" y="136"/>
                    </a:lnTo>
                    <a:lnTo>
                      <a:pt x="14" y="136"/>
                    </a:lnTo>
                    <a:lnTo>
                      <a:pt x="6" y="270"/>
                    </a:lnTo>
                    <a:lnTo>
                      <a:pt x="2" y="382"/>
                    </a:lnTo>
                    <a:lnTo>
                      <a:pt x="0" y="488"/>
                    </a:lnTo>
                    <a:lnTo>
                      <a:pt x="0" y="488"/>
                    </a:lnTo>
                    <a:lnTo>
                      <a:pt x="82" y="496"/>
                    </a:lnTo>
                    <a:lnTo>
                      <a:pt x="164" y="500"/>
                    </a:lnTo>
                    <a:lnTo>
                      <a:pt x="244" y="502"/>
                    </a:lnTo>
                    <a:lnTo>
                      <a:pt x="320" y="504"/>
                    </a:lnTo>
                    <a:lnTo>
                      <a:pt x="436" y="502"/>
                    </a:lnTo>
                    <a:lnTo>
                      <a:pt x="480" y="500"/>
                    </a:lnTo>
                    <a:lnTo>
                      <a:pt x="480" y="500"/>
                    </a:lnTo>
                    <a:lnTo>
                      <a:pt x="482" y="496"/>
                    </a:lnTo>
                    <a:lnTo>
                      <a:pt x="484" y="492"/>
                    </a:lnTo>
                    <a:lnTo>
                      <a:pt x="486" y="474"/>
                    </a:lnTo>
                    <a:lnTo>
                      <a:pt x="488" y="416"/>
                    </a:lnTo>
                    <a:lnTo>
                      <a:pt x="486" y="336"/>
                    </a:lnTo>
                    <a:lnTo>
                      <a:pt x="482" y="246"/>
                    </a:lnTo>
                    <a:lnTo>
                      <a:pt x="472" y="80"/>
                    </a:lnTo>
                    <a:lnTo>
                      <a:pt x="466" y="6"/>
                    </a:lnTo>
                    <a:lnTo>
                      <a:pt x="32" y="0"/>
                    </a:lnTo>
                    <a:close/>
                  </a:path>
                </a:pathLst>
              </a:custGeom>
              <a:solidFill>
                <a:srgbClr val="FFB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3" name="Google Shape;563;p28"/>
              <p:cNvSpPr/>
              <p:nvPr/>
            </p:nvSpPr>
            <p:spPr>
              <a:xfrm>
                <a:off x="1747838" y="3235325"/>
                <a:ext cx="774700" cy="800100"/>
              </a:xfrm>
              <a:custGeom>
                <a:avLst/>
                <a:gdLst/>
                <a:ahLst/>
                <a:cxnLst/>
                <a:rect l="l" t="t" r="r" b="b"/>
                <a:pathLst>
                  <a:path w="488" h="504" extrusionOk="0">
                    <a:moveTo>
                      <a:pt x="32" y="0"/>
                    </a:moveTo>
                    <a:lnTo>
                      <a:pt x="32" y="0"/>
                    </a:lnTo>
                    <a:lnTo>
                      <a:pt x="24" y="32"/>
                    </a:lnTo>
                    <a:lnTo>
                      <a:pt x="20" y="66"/>
                    </a:lnTo>
                    <a:lnTo>
                      <a:pt x="14" y="136"/>
                    </a:lnTo>
                    <a:lnTo>
                      <a:pt x="14" y="136"/>
                    </a:lnTo>
                    <a:lnTo>
                      <a:pt x="6" y="270"/>
                    </a:lnTo>
                    <a:lnTo>
                      <a:pt x="2" y="382"/>
                    </a:lnTo>
                    <a:lnTo>
                      <a:pt x="0" y="488"/>
                    </a:lnTo>
                    <a:lnTo>
                      <a:pt x="0" y="488"/>
                    </a:lnTo>
                    <a:lnTo>
                      <a:pt x="82" y="496"/>
                    </a:lnTo>
                    <a:lnTo>
                      <a:pt x="164" y="500"/>
                    </a:lnTo>
                    <a:lnTo>
                      <a:pt x="244" y="502"/>
                    </a:lnTo>
                    <a:lnTo>
                      <a:pt x="320" y="504"/>
                    </a:lnTo>
                    <a:lnTo>
                      <a:pt x="436" y="502"/>
                    </a:lnTo>
                    <a:lnTo>
                      <a:pt x="480" y="500"/>
                    </a:lnTo>
                    <a:lnTo>
                      <a:pt x="480" y="500"/>
                    </a:lnTo>
                    <a:lnTo>
                      <a:pt x="482" y="496"/>
                    </a:lnTo>
                    <a:lnTo>
                      <a:pt x="484" y="492"/>
                    </a:lnTo>
                    <a:lnTo>
                      <a:pt x="486" y="474"/>
                    </a:lnTo>
                    <a:lnTo>
                      <a:pt x="488" y="416"/>
                    </a:lnTo>
                    <a:lnTo>
                      <a:pt x="486" y="336"/>
                    </a:lnTo>
                    <a:lnTo>
                      <a:pt x="482" y="246"/>
                    </a:lnTo>
                    <a:lnTo>
                      <a:pt x="472" y="80"/>
                    </a:lnTo>
                    <a:lnTo>
                      <a:pt x="466" y="6"/>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4" name="Google Shape;564;p28"/>
              <p:cNvSpPr/>
              <p:nvPr/>
            </p:nvSpPr>
            <p:spPr>
              <a:xfrm>
                <a:off x="1751013" y="4010025"/>
                <a:ext cx="3300" cy="1500"/>
              </a:xfrm>
              <a:prstGeom prst="rect">
                <a:avLst/>
              </a:pr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5" name="Google Shape;565;p28"/>
              <p:cNvSpPr/>
              <p:nvPr/>
            </p:nvSpPr>
            <p:spPr>
              <a:xfrm>
                <a:off x="1751013" y="40100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6" name="Google Shape;566;p28"/>
              <p:cNvSpPr/>
              <p:nvPr/>
            </p:nvSpPr>
            <p:spPr>
              <a:xfrm>
                <a:off x="1751013" y="3254375"/>
                <a:ext cx="495300" cy="758825"/>
              </a:xfrm>
              <a:custGeom>
                <a:avLst/>
                <a:gdLst/>
                <a:ahLst/>
                <a:cxnLst/>
                <a:rect l="l" t="t" r="r" b="b"/>
                <a:pathLst>
                  <a:path w="312" h="478" extrusionOk="0">
                    <a:moveTo>
                      <a:pt x="4" y="478"/>
                    </a:moveTo>
                    <a:lnTo>
                      <a:pt x="4" y="478"/>
                    </a:lnTo>
                    <a:lnTo>
                      <a:pt x="4" y="478"/>
                    </a:lnTo>
                    <a:lnTo>
                      <a:pt x="4" y="478"/>
                    </a:lnTo>
                    <a:lnTo>
                      <a:pt x="4" y="478"/>
                    </a:lnTo>
                    <a:close/>
                    <a:moveTo>
                      <a:pt x="0" y="476"/>
                    </a:moveTo>
                    <a:lnTo>
                      <a:pt x="0" y="476"/>
                    </a:lnTo>
                    <a:lnTo>
                      <a:pt x="0" y="476"/>
                    </a:lnTo>
                    <a:lnTo>
                      <a:pt x="0" y="476"/>
                    </a:lnTo>
                    <a:lnTo>
                      <a:pt x="2" y="476"/>
                    </a:lnTo>
                    <a:lnTo>
                      <a:pt x="2" y="476"/>
                    </a:lnTo>
                    <a:lnTo>
                      <a:pt x="2" y="476"/>
                    </a:lnTo>
                    <a:lnTo>
                      <a:pt x="2" y="476"/>
                    </a:lnTo>
                    <a:lnTo>
                      <a:pt x="0" y="476"/>
                    </a:lnTo>
                    <a:close/>
                    <a:moveTo>
                      <a:pt x="86" y="0"/>
                    </a:moveTo>
                    <a:lnTo>
                      <a:pt x="86" y="0"/>
                    </a:lnTo>
                    <a:lnTo>
                      <a:pt x="100" y="76"/>
                    </a:lnTo>
                    <a:lnTo>
                      <a:pt x="114" y="154"/>
                    </a:lnTo>
                    <a:lnTo>
                      <a:pt x="114" y="154"/>
                    </a:lnTo>
                    <a:lnTo>
                      <a:pt x="128" y="132"/>
                    </a:lnTo>
                    <a:lnTo>
                      <a:pt x="128" y="132"/>
                    </a:lnTo>
                    <a:lnTo>
                      <a:pt x="148" y="108"/>
                    </a:lnTo>
                    <a:lnTo>
                      <a:pt x="168" y="88"/>
                    </a:lnTo>
                    <a:lnTo>
                      <a:pt x="188" y="70"/>
                    </a:lnTo>
                    <a:lnTo>
                      <a:pt x="212" y="54"/>
                    </a:lnTo>
                    <a:lnTo>
                      <a:pt x="234" y="42"/>
                    </a:lnTo>
                    <a:lnTo>
                      <a:pt x="260" y="30"/>
                    </a:lnTo>
                    <a:lnTo>
                      <a:pt x="286" y="20"/>
                    </a:lnTo>
                    <a:lnTo>
                      <a:pt x="312" y="10"/>
                    </a:lnTo>
                    <a:lnTo>
                      <a:pt x="312" y="10"/>
                    </a:lnTo>
                    <a:lnTo>
                      <a:pt x="246" y="12"/>
                    </a:lnTo>
                    <a:lnTo>
                      <a:pt x="246" y="12"/>
                    </a:lnTo>
                    <a:lnTo>
                      <a:pt x="206" y="12"/>
                    </a:lnTo>
                    <a:lnTo>
                      <a:pt x="168" y="10"/>
                    </a:lnTo>
                    <a:lnTo>
                      <a:pt x="126" y="6"/>
                    </a:lnTo>
                    <a:lnTo>
                      <a:pt x="86" y="0"/>
                    </a:lnTo>
                    <a:close/>
                  </a:path>
                </a:pathLst>
              </a:custGeom>
              <a:solidFill>
                <a:srgbClr val="E5A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7" name="Google Shape;567;p28"/>
              <p:cNvSpPr/>
              <p:nvPr/>
            </p:nvSpPr>
            <p:spPr>
              <a:xfrm>
                <a:off x="1757363" y="40132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8" name="Google Shape;568;p28"/>
              <p:cNvSpPr/>
              <p:nvPr/>
            </p:nvSpPr>
            <p:spPr>
              <a:xfrm>
                <a:off x="1751013" y="4010025"/>
                <a:ext cx="3175" cy="0"/>
              </a:xfrm>
              <a:custGeom>
                <a:avLst/>
                <a:gdLst/>
                <a:ahLst/>
                <a:cxnLst/>
                <a:rect l="l" t="t" r="r" b="b"/>
                <a:pathLst>
                  <a:path w="2" h="120000" extrusionOk="0">
                    <a:moveTo>
                      <a:pt x="0" y="0"/>
                    </a:moveTo>
                    <a:lnTo>
                      <a:pt x="0" y="0"/>
                    </a:lnTo>
                    <a:lnTo>
                      <a:pt x="0" y="0"/>
                    </a:lnTo>
                    <a:lnTo>
                      <a:pt x="0" y="0"/>
                    </a:lnTo>
                    <a:lnTo>
                      <a:pt x="2" y="0"/>
                    </a:lnTo>
                    <a:lnTo>
                      <a:pt x="2" y="0"/>
                    </a:lnTo>
                    <a:lnTo>
                      <a:pt x="2" y="0"/>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9" name="Google Shape;569;p28"/>
              <p:cNvSpPr/>
              <p:nvPr/>
            </p:nvSpPr>
            <p:spPr>
              <a:xfrm>
                <a:off x="1887538" y="3254375"/>
                <a:ext cx="358775" cy="244475"/>
              </a:xfrm>
              <a:custGeom>
                <a:avLst/>
                <a:gdLst/>
                <a:ahLst/>
                <a:cxnLst/>
                <a:rect l="l" t="t" r="r" b="b"/>
                <a:pathLst>
                  <a:path w="226" h="154" extrusionOk="0">
                    <a:moveTo>
                      <a:pt x="0" y="0"/>
                    </a:moveTo>
                    <a:lnTo>
                      <a:pt x="0" y="0"/>
                    </a:lnTo>
                    <a:lnTo>
                      <a:pt x="14" y="76"/>
                    </a:lnTo>
                    <a:lnTo>
                      <a:pt x="28" y="154"/>
                    </a:lnTo>
                    <a:lnTo>
                      <a:pt x="28" y="154"/>
                    </a:lnTo>
                    <a:lnTo>
                      <a:pt x="42" y="132"/>
                    </a:lnTo>
                    <a:lnTo>
                      <a:pt x="42" y="132"/>
                    </a:lnTo>
                    <a:lnTo>
                      <a:pt x="62" y="108"/>
                    </a:lnTo>
                    <a:lnTo>
                      <a:pt x="82" y="88"/>
                    </a:lnTo>
                    <a:lnTo>
                      <a:pt x="102" y="70"/>
                    </a:lnTo>
                    <a:lnTo>
                      <a:pt x="126" y="54"/>
                    </a:lnTo>
                    <a:lnTo>
                      <a:pt x="148" y="42"/>
                    </a:lnTo>
                    <a:lnTo>
                      <a:pt x="174" y="30"/>
                    </a:lnTo>
                    <a:lnTo>
                      <a:pt x="200" y="20"/>
                    </a:lnTo>
                    <a:lnTo>
                      <a:pt x="226" y="10"/>
                    </a:lnTo>
                    <a:lnTo>
                      <a:pt x="226" y="10"/>
                    </a:lnTo>
                    <a:lnTo>
                      <a:pt x="160" y="12"/>
                    </a:lnTo>
                    <a:lnTo>
                      <a:pt x="160" y="12"/>
                    </a:lnTo>
                    <a:lnTo>
                      <a:pt x="120" y="12"/>
                    </a:lnTo>
                    <a:lnTo>
                      <a:pt x="82" y="10"/>
                    </a:lnTo>
                    <a:lnTo>
                      <a:pt x="40" y="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0" name="Google Shape;570;p28"/>
              <p:cNvSpPr/>
              <p:nvPr/>
            </p:nvSpPr>
            <p:spPr>
              <a:xfrm>
                <a:off x="1747838" y="3498850"/>
                <a:ext cx="476250" cy="536575"/>
              </a:xfrm>
              <a:custGeom>
                <a:avLst/>
                <a:gdLst/>
                <a:ahLst/>
                <a:cxnLst/>
                <a:rect l="l" t="t" r="r" b="b"/>
                <a:pathLst>
                  <a:path w="300" h="338" extrusionOk="0">
                    <a:moveTo>
                      <a:pt x="4" y="322"/>
                    </a:moveTo>
                    <a:lnTo>
                      <a:pt x="4" y="322"/>
                    </a:lnTo>
                    <a:lnTo>
                      <a:pt x="6" y="324"/>
                    </a:lnTo>
                    <a:lnTo>
                      <a:pt x="6" y="324"/>
                    </a:lnTo>
                    <a:lnTo>
                      <a:pt x="4" y="322"/>
                    </a:lnTo>
                    <a:close/>
                    <a:moveTo>
                      <a:pt x="0" y="322"/>
                    </a:moveTo>
                    <a:lnTo>
                      <a:pt x="0" y="322"/>
                    </a:lnTo>
                    <a:lnTo>
                      <a:pt x="2" y="322"/>
                    </a:lnTo>
                    <a:lnTo>
                      <a:pt x="2" y="322"/>
                    </a:lnTo>
                    <a:lnTo>
                      <a:pt x="0" y="322"/>
                    </a:lnTo>
                    <a:close/>
                    <a:moveTo>
                      <a:pt x="116" y="0"/>
                    </a:moveTo>
                    <a:lnTo>
                      <a:pt x="116" y="0"/>
                    </a:lnTo>
                    <a:lnTo>
                      <a:pt x="96" y="38"/>
                    </a:lnTo>
                    <a:lnTo>
                      <a:pt x="80" y="76"/>
                    </a:lnTo>
                    <a:lnTo>
                      <a:pt x="68" y="116"/>
                    </a:lnTo>
                    <a:lnTo>
                      <a:pt x="60" y="158"/>
                    </a:lnTo>
                    <a:lnTo>
                      <a:pt x="54" y="200"/>
                    </a:lnTo>
                    <a:lnTo>
                      <a:pt x="50" y="242"/>
                    </a:lnTo>
                    <a:lnTo>
                      <a:pt x="48" y="284"/>
                    </a:lnTo>
                    <a:lnTo>
                      <a:pt x="46" y="328"/>
                    </a:lnTo>
                    <a:lnTo>
                      <a:pt x="46" y="328"/>
                    </a:lnTo>
                    <a:lnTo>
                      <a:pt x="6" y="324"/>
                    </a:lnTo>
                    <a:lnTo>
                      <a:pt x="6" y="324"/>
                    </a:lnTo>
                    <a:lnTo>
                      <a:pt x="80" y="330"/>
                    </a:lnTo>
                    <a:lnTo>
                      <a:pt x="156" y="334"/>
                    </a:lnTo>
                    <a:lnTo>
                      <a:pt x="232" y="336"/>
                    </a:lnTo>
                    <a:lnTo>
                      <a:pt x="300" y="338"/>
                    </a:lnTo>
                    <a:lnTo>
                      <a:pt x="300" y="338"/>
                    </a:lnTo>
                    <a:lnTo>
                      <a:pt x="282" y="322"/>
                    </a:lnTo>
                    <a:lnTo>
                      <a:pt x="264" y="306"/>
                    </a:lnTo>
                    <a:lnTo>
                      <a:pt x="248" y="288"/>
                    </a:lnTo>
                    <a:lnTo>
                      <a:pt x="232" y="270"/>
                    </a:lnTo>
                    <a:lnTo>
                      <a:pt x="218" y="250"/>
                    </a:lnTo>
                    <a:lnTo>
                      <a:pt x="204" y="230"/>
                    </a:lnTo>
                    <a:lnTo>
                      <a:pt x="182" y="188"/>
                    </a:lnTo>
                    <a:lnTo>
                      <a:pt x="160" y="144"/>
                    </a:lnTo>
                    <a:lnTo>
                      <a:pt x="144" y="96"/>
                    </a:lnTo>
                    <a:lnTo>
                      <a:pt x="130" y="48"/>
                    </a:lnTo>
                    <a:lnTo>
                      <a:pt x="116" y="0"/>
                    </a:lnTo>
                    <a:close/>
                  </a:path>
                </a:pathLst>
              </a:custGeom>
              <a:solidFill>
                <a:srgbClr val="F0AB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1" name="Google Shape;571;p28"/>
              <p:cNvSpPr/>
              <p:nvPr/>
            </p:nvSpPr>
            <p:spPr>
              <a:xfrm>
                <a:off x="1754188" y="4010025"/>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2" name="Google Shape;572;p28"/>
              <p:cNvSpPr/>
              <p:nvPr/>
            </p:nvSpPr>
            <p:spPr>
              <a:xfrm>
                <a:off x="1747838" y="40100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3" name="Google Shape;573;p28"/>
              <p:cNvSpPr/>
              <p:nvPr/>
            </p:nvSpPr>
            <p:spPr>
              <a:xfrm>
                <a:off x="1757363" y="3498850"/>
                <a:ext cx="466725" cy="536575"/>
              </a:xfrm>
              <a:custGeom>
                <a:avLst/>
                <a:gdLst/>
                <a:ahLst/>
                <a:cxnLst/>
                <a:rect l="l" t="t" r="r" b="b"/>
                <a:pathLst>
                  <a:path w="294" h="338" extrusionOk="0">
                    <a:moveTo>
                      <a:pt x="110" y="0"/>
                    </a:moveTo>
                    <a:lnTo>
                      <a:pt x="110" y="0"/>
                    </a:lnTo>
                    <a:lnTo>
                      <a:pt x="90" y="38"/>
                    </a:lnTo>
                    <a:lnTo>
                      <a:pt x="74" y="76"/>
                    </a:lnTo>
                    <a:lnTo>
                      <a:pt x="62" y="116"/>
                    </a:lnTo>
                    <a:lnTo>
                      <a:pt x="54" y="158"/>
                    </a:lnTo>
                    <a:lnTo>
                      <a:pt x="48" y="200"/>
                    </a:lnTo>
                    <a:lnTo>
                      <a:pt x="44" y="242"/>
                    </a:lnTo>
                    <a:lnTo>
                      <a:pt x="42" y="284"/>
                    </a:lnTo>
                    <a:lnTo>
                      <a:pt x="40" y="328"/>
                    </a:lnTo>
                    <a:lnTo>
                      <a:pt x="40" y="328"/>
                    </a:lnTo>
                    <a:lnTo>
                      <a:pt x="0" y="324"/>
                    </a:lnTo>
                    <a:lnTo>
                      <a:pt x="0" y="324"/>
                    </a:lnTo>
                    <a:lnTo>
                      <a:pt x="74" y="330"/>
                    </a:lnTo>
                    <a:lnTo>
                      <a:pt x="150" y="334"/>
                    </a:lnTo>
                    <a:lnTo>
                      <a:pt x="226" y="336"/>
                    </a:lnTo>
                    <a:lnTo>
                      <a:pt x="294" y="338"/>
                    </a:lnTo>
                    <a:lnTo>
                      <a:pt x="294" y="338"/>
                    </a:lnTo>
                    <a:lnTo>
                      <a:pt x="276" y="322"/>
                    </a:lnTo>
                    <a:lnTo>
                      <a:pt x="258" y="306"/>
                    </a:lnTo>
                    <a:lnTo>
                      <a:pt x="242" y="288"/>
                    </a:lnTo>
                    <a:lnTo>
                      <a:pt x="226" y="270"/>
                    </a:lnTo>
                    <a:lnTo>
                      <a:pt x="212" y="250"/>
                    </a:lnTo>
                    <a:lnTo>
                      <a:pt x="198" y="230"/>
                    </a:lnTo>
                    <a:lnTo>
                      <a:pt x="176" y="188"/>
                    </a:lnTo>
                    <a:lnTo>
                      <a:pt x="154" y="144"/>
                    </a:lnTo>
                    <a:lnTo>
                      <a:pt x="138" y="96"/>
                    </a:lnTo>
                    <a:lnTo>
                      <a:pt x="124" y="48"/>
                    </a:lnTo>
                    <a:lnTo>
                      <a:pt x="1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4" name="Google Shape;574;p28"/>
              <p:cNvSpPr/>
              <p:nvPr/>
            </p:nvSpPr>
            <p:spPr>
              <a:xfrm>
                <a:off x="1747838" y="3235325"/>
                <a:ext cx="184150" cy="784225"/>
              </a:xfrm>
              <a:custGeom>
                <a:avLst/>
                <a:gdLst/>
                <a:ahLst/>
                <a:cxnLst/>
                <a:rect l="l" t="t" r="r" b="b"/>
                <a:pathLst>
                  <a:path w="116" h="494" extrusionOk="0">
                    <a:moveTo>
                      <a:pt x="32" y="0"/>
                    </a:moveTo>
                    <a:lnTo>
                      <a:pt x="32" y="0"/>
                    </a:lnTo>
                    <a:lnTo>
                      <a:pt x="24" y="32"/>
                    </a:lnTo>
                    <a:lnTo>
                      <a:pt x="20" y="66"/>
                    </a:lnTo>
                    <a:lnTo>
                      <a:pt x="14" y="136"/>
                    </a:lnTo>
                    <a:lnTo>
                      <a:pt x="14" y="136"/>
                    </a:lnTo>
                    <a:lnTo>
                      <a:pt x="6" y="260"/>
                    </a:lnTo>
                    <a:lnTo>
                      <a:pt x="2" y="366"/>
                    </a:lnTo>
                    <a:lnTo>
                      <a:pt x="0" y="486"/>
                    </a:lnTo>
                    <a:lnTo>
                      <a:pt x="0" y="486"/>
                    </a:lnTo>
                    <a:lnTo>
                      <a:pt x="0" y="488"/>
                    </a:lnTo>
                    <a:lnTo>
                      <a:pt x="0" y="488"/>
                    </a:lnTo>
                    <a:lnTo>
                      <a:pt x="0" y="488"/>
                    </a:lnTo>
                    <a:lnTo>
                      <a:pt x="2" y="488"/>
                    </a:lnTo>
                    <a:lnTo>
                      <a:pt x="2" y="488"/>
                    </a:lnTo>
                    <a:lnTo>
                      <a:pt x="4" y="488"/>
                    </a:lnTo>
                    <a:lnTo>
                      <a:pt x="4" y="488"/>
                    </a:lnTo>
                    <a:lnTo>
                      <a:pt x="6" y="490"/>
                    </a:lnTo>
                    <a:lnTo>
                      <a:pt x="6" y="490"/>
                    </a:lnTo>
                    <a:lnTo>
                      <a:pt x="6" y="490"/>
                    </a:lnTo>
                    <a:lnTo>
                      <a:pt x="6" y="490"/>
                    </a:lnTo>
                    <a:lnTo>
                      <a:pt x="46" y="494"/>
                    </a:lnTo>
                    <a:lnTo>
                      <a:pt x="46" y="494"/>
                    </a:lnTo>
                    <a:lnTo>
                      <a:pt x="48" y="450"/>
                    </a:lnTo>
                    <a:lnTo>
                      <a:pt x="50" y="408"/>
                    </a:lnTo>
                    <a:lnTo>
                      <a:pt x="54" y="366"/>
                    </a:lnTo>
                    <a:lnTo>
                      <a:pt x="60" y="324"/>
                    </a:lnTo>
                    <a:lnTo>
                      <a:pt x="68" y="282"/>
                    </a:lnTo>
                    <a:lnTo>
                      <a:pt x="80" y="242"/>
                    </a:lnTo>
                    <a:lnTo>
                      <a:pt x="96" y="204"/>
                    </a:lnTo>
                    <a:lnTo>
                      <a:pt x="116" y="166"/>
                    </a:lnTo>
                    <a:lnTo>
                      <a:pt x="116" y="166"/>
                    </a:lnTo>
                    <a:lnTo>
                      <a:pt x="102" y="88"/>
                    </a:lnTo>
                    <a:lnTo>
                      <a:pt x="88" y="12"/>
                    </a:lnTo>
                    <a:lnTo>
                      <a:pt x="88" y="12"/>
                    </a:lnTo>
                    <a:lnTo>
                      <a:pt x="44" y="2"/>
                    </a:lnTo>
                    <a:lnTo>
                      <a:pt x="44" y="2"/>
                    </a:lnTo>
                    <a:lnTo>
                      <a:pt x="42" y="2"/>
                    </a:lnTo>
                    <a:lnTo>
                      <a:pt x="42" y="2"/>
                    </a:lnTo>
                    <a:lnTo>
                      <a:pt x="42" y="2"/>
                    </a:lnTo>
                    <a:lnTo>
                      <a:pt x="42" y="2"/>
                    </a:lnTo>
                    <a:lnTo>
                      <a:pt x="40" y="2"/>
                    </a:lnTo>
                    <a:lnTo>
                      <a:pt x="40" y="2"/>
                    </a:lnTo>
                    <a:lnTo>
                      <a:pt x="40" y="2"/>
                    </a:lnTo>
                    <a:lnTo>
                      <a:pt x="40" y="2"/>
                    </a:lnTo>
                    <a:lnTo>
                      <a:pt x="38" y="2"/>
                    </a:lnTo>
                    <a:lnTo>
                      <a:pt x="38" y="2"/>
                    </a:lnTo>
                    <a:lnTo>
                      <a:pt x="38" y="2"/>
                    </a:lnTo>
                    <a:lnTo>
                      <a:pt x="38" y="2"/>
                    </a:lnTo>
                    <a:lnTo>
                      <a:pt x="36" y="2"/>
                    </a:lnTo>
                    <a:lnTo>
                      <a:pt x="36" y="2"/>
                    </a:lnTo>
                    <a:lnTo>
                      <a:pt x="36" y="2"/>
                    </a:lnTo>
                    <a:lnTo>
                      <a:pt x="36" y="2"/>
                    </a:lnTo>
                    <a:lnTo>
                      <a:pt x="34" y="0"/>
                    </a:lnTo>
                    <a:lnTo>
                      <a:pt x="34" y="0"/>
                    </a:lnTo>
                    <a:lnTo>
                      <a:pt x="34" y="0"/>
                    </a:lnTo>
                    <a:lnTo>
                      <a:pt x="34" y="0"/>
                    </a:lnTo>
                    <a:lnTo>
                      <a:pt x="34" y="0"/>
                    </a:lnTo>
                    <a:lnTo>
                      <a:pt x="34" y="0"/>
                    </a:lnTo>
                    <a:lnTo>
                      <a:pt x="32" y="0"/>
                    </a:lnTo>
                    <a:lnTo>
                      <a:pt x="32" y="0"/>
                    </a:lnTo>
                    <a:close/>
                  </a:path>
                </a:pathLst>
              </a:custGeom>
              <a:solidFill>
                <a:srgbClr val="D899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5" name="Google Shape;575;p28"/>
              <p:cNvSpPr/>
              <p:nvPr/>
            </p:nvSpPr>
            <p:spPr>
              <a:xfrm>
                <a:off x="1747838" y="3235325"/>
                <a:ext cx="184150" cy="784225"/>
              </a:xfrm>
              <a:custGeom>
                <a:avLst/>
                <a:gdLst/>
                <a:ahLst/>
                <a:cxnLst/>
                <a:rect l="l" t="t" r="r" b="b"/>
                <a:pathLst>
                  <a:path w="116" h="494" extrusionOk="0">
                    <a:moveTo>
                      <a:pt x="32" y="0"/>
                    </a:moveTo>
                    <a:lnTo>
                      <a:pt x="32" y="0"/>
                    </a:lnTo>
                    <a:lnTo>
                      <a:pt x="24" y="32"/>
                    </a:lnTo>
                    <a:lnTo>
                      <a:pt x="20" y="66"/>
                    </a:lnTo>
                    <a:lnTo>
                      <a:pt x="14" y="136"/>
                    </a:lnTo>
                    <a:lnTo>
                      <a:pt x="14" y="136"/>
                    </a:lnTo>
                    <a:lnTo>
                      <a:pt x="6" y="260"/>
                    </a:lnTo>
                    <a:lnTo>
                      <a:pt x="2" y="366"/>
                    </a:lnTo>
                    <a:lnTo>
                      <a:pt x="0" y="486"/>
                    </a:lnTo>
                    <a:lnTo>
                      <a:pt x="0" y="486"/>
                    </a:lnTo>
                    <a:lnTo>
                      <a:pt x="0" y="488"/>
                    </a:lnTo>
                    <a:lnTo>
                      <a:pt x="0" y="488"/>
                    </a:lnTo>
                    <a:lnTo>
                      <a:pt x="0" y="488"/>
                    </a:lnTo>
                    <a:lnTo>
                      <a:pt x="2" y="488"/>
                    </a:lnTo>
                    <a:lnTo>
                      <a:pt x="2" y="488"/>
                    </a:lnTo>
                    <a:lnTo>
                      <a:pt x="4" y="488"/>
                    </a:lnTo>
                    <a:lnTo>
                      <a:pt x="4" y="488"/>
                    </a:lnTo>
                    <a:lnTo>
                      <a:pt x="6" y="490"/>
                    </a:lnTo>
                    <a:lnTo>
                      <a:pt x="6" y="490"/>
                    </a:lnTo>
                    <a:lnTo>
                      <a:pt x="6" y="490"/>
                    </a:lnTo>
                    <a:lnTo>
                      <a:pt x="6" y="490"/>
                    </a:lnTo>
                    <a:lnTo>
                      <a:pt x="46" y="494"/>
                    </a:lnTo>
                    <a:lnTo>
                      <a:pt x="46" y="494"/>
                    </a:lnTo>
                    <a:lnTo>
                      <a:pt x="48" y="450"/>
                    </a:lnTo>
                    <a:lnTo>
                      <a:pt x="50" y="408"/>
                    </a:lnTo>
                    <a:lnTo>
                      <a:pt x="54" y="366"/>
                    </a:lnTo>
                    <a:lnTo>
                      <a:pt x="60" y="324"/>
                    </a:lnTo>
                    <a:lnTo>
                      <a:pt x="68" y="282"/>
                    </a:lnTo>
                    <a:lnTo>
                      <a:pt x="80" y="242"/>
                    </a:lnTo>
                    <a:lnTo>
                      <a:pt x="96" y="204"/>
                    </a:lnTo>
                    <a:lnTo>
                      <a:pt x="116" y="166"/>
                    </a:lnTo>
                    <a:lnTo>
                      <a:pt x="116" y="166"/>
                    </a:lnTo>
                    <a:lnTo>
                      <a:pt x="102" y="88"/>
                    </a:lnTo>
                    <a:lnTo>
                      <a:pt x="88" y="12"/>
                    </a:lnTo>
                    <a:lnTo>
                      <a:pt x="88" y="12"/>
                    </a:lnTo>
                    <a:lnTo>
                      <a:pt x="44" y="2"/>
                    </a:lnTo>
                    <a:lnTo>
                      <a:pt x="44" y="2"/>
                    </a:lnTo>
                    <a:lnTo>
                      <a:pt x="42" y="2"/>
                    </a:lnTo>
                    <a:lnTo>
                      <a:pt x="42" y="2"/>
                    </a:lnTo>
                    <a:lnTo>
                      <a:pt x="42" y="2"/>
                    </a:lnTo>
                    <a:lnTo>
                      <a:pt x="42" y="2"/>
                    </a:lnTo>
                    <a:lnTo>
                      <a:pt x="40" y="2"/>
                    </a:lnTo>
                    <a:lnTo>
                      <a:pt x="40" y="2"/>
                    </a:lnTo>
                    <a:lnTo>
                      <a:pt x="40" y="2"/>
                    </a:lnTo>
                    <a:lnTo>
                      <a:pt x="40" y="2"/>
                    </a:lnTo>
                    <a:lnTo>
                      <a:pt x="38" y="2"/>
                    </a:lnTo>
                    <a:lnTo>
                      <a:pt x="38" y="2"/>
                    </a:lnTo>
                    <a:lnTo>
                      <a:pt x="38" y="2"/>
                    </a:lnTo>
                    <a:lnTo>
                      <a:pt x="38" y="2"/>
                    </a:lnTo>
                    <a:lnTo>
                      <a:pt x="36" y="2"/>
                    </a:lnTo>
                    <a:lnTo>
                      <a:pt x="36" y="2"/>
                    </a:lnTo>
                    <a:lnTo>
                      <a:pt x="36" y="2"/>
                    </a:lnTo>
                    <a:lnTo>
                      <a:pt x="36" y="2"/>
                    </a:lnTo>
                    <a:lnTo>
                      <a:pt x="34" y="0"/>
                    </a:lnTo>
                    <a:lnTo>
                      <a:pt x="34" y="0"/>
                    </a:lnTo>
                    <a:lnTo>
                      <a:pt x="34" y="0"/>
                    </a:lnTo>
                    <a:lnTo>
                      <a:pt x="34" y="0"/>
                    </a:lnTo>
                    <a:lnTo>
                      <a:pt x="34" y="0"/>
                    </a:lnTo>
                    <a:lnTo>
                      <a:pt x="34" y="0"/>
                    </a:lnTo>
                    <a:lnTo>
                      <a:pt x="32" y="0"/>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6" name="Google Shape;576;p28"/>
              <p:cNvSpPr/>
              <p:nvPr/>
            </p:nvSpPr>
            <p:spPr>
              <a:xfrm>
                <a:off x="1766888" y="2066925"/>
                <a:ext cx="720725" cy="1206500"/>
              </a:xfrm>
              <a:custGeom>
                <a:avLst/>
                <a:gdLst/>
                <a:ahLst/>
                <a:cxnLst/>
                <a:rect l="l" t="t" r="r" b="b"/>
                <a:pathLst>
                  <a:path w="454" h="760" extrusionOk="0">
                    <a:moveTo>
                      <a:pt x="406" y="386"/>
                    </a:moveTo>
                    <a:lnTo>
                      <a:pt x="406" y="386"/>
                    </a:lnTo>
                    <a:lnTo>
                      <a:pt x="410" y="382"/>
                    </a:lnTo>
                    <a:lnTo>
                      <a:pt x="418" y="370"/>
                    </a:lnTo>
                    <a:lnTo>
                      <a:pt x="426" y="354"/>
                    </a:lnTo>
                    <a:lnTo>
                      <a:pt x="430" y="344"/>
                    </a:lnTo>
                    <a:lnTo>
                      <a:pt x="432" y="334"/>
                    </a:lnTo>
                    <a:lnTo>
                      <a:pt x="432" y="334"/>
                    </a:lnTo>
                    <a:lnTo>
                      <a:pt x="432" y="322"/>
                    </a:lnTo>
                    <a:lnTo>
                      <a:pt x="432" y="310"/>
                    </a:lnTo>
                    <a:lnTo>
                      <a:pt x="426" y="282"/>
                    </a:lnTo>
                    <a:lnTo>
                      <a:pt x="418" y="250"/>
                    </a:lnTo>
                    <a:lnTo>
                      <a:pt x="430" y="94"/>
                    </a:lnTo>
                    <a:lnTo>
                      <a:pt x="430" y="94"/>
                    </a:lnTo>
                    <a:lnTo>
                      <a:pt x="412" y="84"/>
                    </a:lnTo>
                    <a:lnTo>
                      <a:pt x="384" y="70"/>
                    </a:lnTo>
                    <a:lnTo>
                      <a:pt x="310" y="36"/>
                    </a:lnTo>
                    <a:lnTo>
                      <a:pt x="272" y="20"/>
                    </a:lnTo>
                    <a:lnTo>
                      <a:pt x="238" y="8"/>
                    </a:lnTo>
                    <a:lnTo>
                      <a:pt x="210" y="0"/>
                    </a:lnTo>
                    <a:lnTo>
                      <a:pt x="200" y="0"/>
                    </a:lnTo>
                    <a:lnTo>
                      <a:pt x="194" y="0"/>
                    </a:lnTo>
                    <a:lnTo>
                      <a:pt x="194" y="0"/>
                    </a:lnTo>
                    <a:lnTo>
                      <a:pt x="178" y="6"/>
                    </a:lnTo>
                    <a:lnTo>
                      <a:pt x="154" y="18"/>
                    </a:lnTo>
                    <a:lnTo>
                      <a:pt x="92" y="52"/>
                    </a:lnTo>
                    <a:lnTo>
                      <a:pt x="12" y="98"/>
                    </a:lnTo>
                    <a:lnTo>
                      <a:pt x="12" y="98"/>
                    </a:lnTo>
                    <a:lnTo>
                      <a:pt x="6" y="106"/>
                    </a:lnTo>
                    <a:lnTo>
                      <a:pt x="4" y="118"/>
                    </a:lnTo>
                    <a:lnTo>
                      <a:pt x="0" y="140"/>
                    </a:lnTo>
                    <a:lnTo>
                      <a:pt x="0" y="164"/>
                    </a:lnTo>
                    <a:lnTo>
                      <a:pt x="2" y="188"/>
                    </a:lnTo>
                    <a:lnTo>
                      <a:pt x="10" y="226"/>
                    </a:lnTo>
                    <a:lnTo>
                      <a:pt x="14" y="242"/>
                    </a:lnTo>
                    <a:lnTo>
                      <a:pt x="14" y="242"/>
                    </a:lnTo>
                    <a:lnTo>
                      <a:pt x="24" y="260"/>
                    </a:lnTo>
                    <a:lnTo>
                      <a:pt x="34" y="284"/>
                    </a:lnTo>
                    <a:lnTo>
                      <a:pt x="44" y="312"/>
                    </a:lnTo>
                    <a:lnTo>
                      <a:pt x="56" y="346"/>
                    </a:lnTo>
                    <a:lnTo>
                      <a:pt x="66" y="384"/>
                    </a:lnTo>
                    <a:lnTo>
                      <a:pt x="74" y="426"/>
                    </a:lnTo>
                    <a:lnTo>
                      <a:pt x="76" y="446"/>
                    </a:lnTo>
                    <a:lnTo>
                      <a:pt x="76" y="468"/>
                    </a:lnTo>
                    <a:lnTo>
                      <a:pt x="76" y="468"/>
                    </a:lnTo>
                    <a:lnTo>
                      <a:pt x="74" y="512"/>
                    </a:lnTo>
                    <a:lnTo>
                      <a:pt x="68" y="558"/>
                    </a:lnTo>
                    <a:lnTo>
                      <a:pt x="58" y="602"/>
                    </a:lnTo>
                    <a:lnTo>
                      <a:pt x="48" y="644"/>
                    </a:lnTo>
                    <a:lnTo>
                      <a:pt x="28" y="710"/>
                    </a:lnTo>
                    <a:lnTo>
                      <a:pt x="20" y="736"/>
                    </a:lnTo>
                    <a:lnTo>
                      <a:pt x="20" y="736"/>
                    </a:lnTo>
                    <a:lnTo>
                      <a:pt x="58" y="744"/>
                    </a:lnTo>
                    <a:lnTo>
                      <a:pt x="96" y="750"/>
                    </a:lnTo>
                    <a:lnTo>
                      <a:pt x="134" y="756"/>
                    </a:lnTo>
                    <a:lnTo>
                      <a:pt x="170" y="758"/>
                    </a:lnTo>
                    <a:lnTo>
                      <a:pt x="208" y="760"/>
                    </a:lnTo>
                    <a:lnTo>
                      <a:pt x="244" y="760"/>
                    </a:lnTo>
                    <a:lnTo>
                      <a:pt x="312" y="758"/>
                    </a:lnTo>
                    <a:lnTo>
                      <a:pt x="370" y="754"/>
                    </a:lnTo>
                    <a:lnTo>
                      <a:pt x="414" y="748"/>
                    </a:lnTo>
                    <a:lnTo>
                      <a:pt x="454" y="742"/>
                    </a:lnTo>
                    <a:lnTo>
                      <a:pt x="454" y="742"/>
                    </a:lnTo>
                    <a:lnTo>
                      <a:pt x="436" y="672"/>
                    </a:lnTo>
                    <a:lnTo>
                      <a:pt x="410" y="584"/>
                    </a:lnTo>
                    <a:lnTo>
                      <a:pt x="410" y="584"/>
                    </a:lnTo>
                    <a:lnTo>
                      <a:pt x="406" y="568"/>
                    </a:lnTo>
                    <a:lnTo>
                      <a:pt x="406" y="542"/>
                    </a:lnTo>
                    <a:lnTo>
                      <a:pt x="404" y="474"/>
                    </a:lnTo>
                    <a:lnTo>
                      <a:pt x="406" y="38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7" name="Google Shape;577;p28"/>
              <p:cNvSpPr/>
              <p:nvPr/>
            </p:nvSpPr>
            <p:spPr>
              <a:xfrm>
                <a:off x="1766888" y="2066925"/>
                <a:ext cx="720725" cy="1206500"/>
              </a:xfrm>
              <a:custGeom>
                <a:avLst/>
                <a:gdLst/>
                <a:ahLst/>
                <a:cxnLst/>
                <a:rect l="l" t="t" r="r" b="b"/>
                <a:pathLst>
                  <a:path w="454" h="760" extrusionOk="0">
                    <a:moveTo>
                      <a:pt x="406" y="386"/>
                    </a:moveTo>
                    <a:lnTo>
                      <a:pt x="406" y="386"/>
                    </a:lnTo>
                    <a:lnTo>
                      <a:pt x="410" y="382"/>
                    </a:lnTo>
                    <a:lnTo>
                      <a:pt x="418" y="370"/>
                    </a:lnTo>
                    <a:lnTo>
                      <a:pt x="426" y="354"/>
                    </a:lnTo>
                    <a:lnTo>
                      <a:pt x="430" y="344"/>
                    </a:lnTo>
                    <a:lnTo>
                      <a:pt x="432" y="334"/>
                    </a:lnTo>
                    <a:lnTo>
                      <a:pt x="432" y="334"/>
                    </a:lnTo>
                    <a:lnTo>
                      <a:pt x="432" y="322"/>
                    </a:lnTo>
                    <a:lnTo>
                      <a:pt x="432" y="310"/>
                    </a:lnTo>
                    <a:lnTo>
                      <a:pt x="426" y="282"/>
                    </a:lnTo>
                    <a:lnTo>
                      <a:pt x="418" y="250"/>
                    </a:lnTo>
                    <a:lnTo>
                      <a:pt x="430" y="94"/>
                    </a:lnTo>
                    <a:lnTo>
                      <a:pt x="430" y="94"/>
                    </a:lnTo>
                    <a:lnTo>
                      <a:pt x="412" y="84"/>
                    </a:lnTo>
                    <a:lnTo>
                      <a:pt x="384" y="70"/>
                    </a:lnTo>
                    <a:lnTo>
                      <a:pt x="310" y="36"/>
                    </a:lnTo>
                    <a:lnTo>
                      <a:pt x="272" y="20"/>
                    </a:lnTo>
                    <a:lnTo>
                      <a:pt x="238" y="8"/>
                    </a:lnTo>
                    <a:lnTo>
                      <a:pt x="210" y="0"/>
                    </a:lnTo>
                    <a:lnTo>
                      <a:pt x="200" y="0"/>
                    </a:lnTo>
                    <a:lnTo>
                      <a:pt x="194" y="0"/>
                    </a:lnTo>
                    <a:lnTo>
                      <a:pt x="194" y="0"/>
                    </a:lnTo>
                    <a:lnTo>
                      <a:pt x="178" y="6"/>
                    </a:lnTo>
                    <a:lnTo>
                      <a:pt x="154" y="18"/>
                    </a:lnTo>
                    <a:lnTo>
                      <a:pt x="92" y="52"/>
                    </a:lnTo>
                    <a:lnTo>
                      <a:pt x="12" y="98"/>
                    </a:lnTo>
                    <a:lnTo>
                      <a:pt x="12" y="98"/>
                    </a:lnTo>
                    <a:lnTo>
                      <a:pt x="6" y="106"/>
                    </a:lnTo>
                    <a:lnTo>
                      <a:pt x="4" y="118"/>
                    </a:lnTo>
                    <a:lnTo>
                      <a:pt x="0" y="140"/>
                    </a:lnTo>
                    <a:lnTo>
                      <a:pt x="0" y="164"/>
                    </a:lnTo>
                    <a:lnTo>
                      <a:pt x="2" y="188"/>
                    </a:lnTo>
                    <a:lnTo>
                      <a:pt x="10" y="226"/>
                    </a:lnTo>
                    <a:lnTo>
                      <a:pt x="14" y="242"/>
                    </a:lnTo>
                    <a:lnTo>
                      <a:pt x="14" y="242"/>
                    </a:lnTo>
                    <a:lnTo>
                      <a:pt x="24" y="260"/>
                    </a:lnTo>
                    <a:lnTo>
                      <a:pt x="34" y="284"/>
                    </a:lnTo>
                    <a:lnTo>
                      <a:pt x="44" y="312"/>
                    </a:lnTo>
                    <a:lnTo>
                      <a:pt x="56" y="346"/>
                    </a:lnTo>
                    <a:lnTo>
                      <a:pt x="66" y="384"/>
                    </a:lnTo>
                    <a:lnTo>
                      <a:pt x="74" y="426"/>
                    </a:lnTo>
                    <a:lnTo>
                      <a:pt x="76" y="446"/>
                    </a:lnTo>
                    <a:lnTo>
                      <a:pt x="76" y="468"/>
                    </a:lnTo>
                    <a:lnTo>
                      <a:pt x="76" y="468"/>
                    </a:lnTo>
                    <a:lnTo>
                      <a:pt x="74" y="512"/>
                    </a:lnTo>
                    <a:lnTo>
                      <a:pt x="68" y="558"/>
                    </a:lnTo>
                    <a:lnTo>
                      <a:pt x="58" y="602"/>
                    </a:lnTo>
                    <a:lnTo>
                      <a:pt x="48" y="644"/>
                    </a:lnTo>
                    <a:lnTo>
                      <a:pt x="28" y="710"/>
                    </a:lnTo>
                    <a:lnTo>
                      <a:pt x="20" y="736"/>
                    </a:lnTo>
                    <a:lnTo>
                      <a:pt x="20" y="736"/>
                    </a:lnTo>
                    <a:lnTo>
                      <a:pt x="58" y="744"/>
                    </a:lnTo>
                    <a:lnTo>
                      <a:pt x="96" y="750"/>
                    </a:lnTo>
                    <a:lnTo>
                      <a:pt x="134" y="756"/>
                    </a:lnTo>
                    <a:lnTo>
                      <a:pt x="170" y="758"/>
                    </a:lnTo>
                    <a:lnTo>
                      <a:pt x="208" y="760"/>
                    </a:lnTo>
                    <a:lnTo>
                      <a:pt x="244" y="760"/>
                    </a:lnTo>
                    <a:lnTo>
                      <a:pt x="312" y="758"/>
                    </a:lnTo>
                    <a:lnTo>
                      <a:pt x="370" y="754"/>
                    </a:lnTo>
                    <a:lnTo>
                      <a:pt x="414" y="748"/>
                    </a:lnTo>
                    <a:lnTo>
                      <a:pt x="454" y="742"/>
                    </a:lnTo>
                    <a:lnTo>
                      <a:pt x="454" y="742"/>
                    </a:lnTo>
                    <a:lnTo>
                      <a:pt x="436" y="672"/>
                    </a:lnTo>
                    <a:lnTo>
                      <a:pt x="410" y="584"/>
                    </a:lnTo>
                    <a:lnTo>
                      <a:pt x="410" y="584"/>
                    </a:lnTo>
                    <a:lnTo>
                      <a:pt x="406" y="568"/>
                    </a:lnTo>
                    <a:lnTo>
                      <a:pt x="406" y="542"/>
                    </a:lnTo>
                    <a:lnTo>
                      <a:pt x="404" y="474"/>
                    </a:lnTo>
                    <a:lnTo>
                      <a:pt x="406" y="38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8" name="Google Shape;578;p28"/>
              <p:cNvSpPr/>
              <p:nvPr/>
            </p:nvSpPr>
            <p:spPr>
              <a:xfrm>
                <a:off x="1970088" y="1968500"/>
                <a:ext cx="361950" cy="241300"/>
              </a:xfrm>
              <a:custGeom>
                <a:avLst/>
                <a:gdLst/>
                <a:ahLst/>
                <a:cxnLst/>
                <a:rect l="l" t="t" r="r" b="b"/>
                <a:pathLst>
                  <a:path w="228" h="152" extrusionOk="0">
                    <a:moveTo>
                      <a:pt x="172" y="50"/>
                    </a:moveTo>
                    <a:lnTo>
                      <a:pt x="80" y="0"/>
                    </a:lnTo>
                    <a:lnTo>
                      <a:pt x="80" y="0"/>
                    </a:lnTo>
                    <a:lnTo>
                      <a:pt x="80" y="16"/>
                    </a:lnTo>
                    <a:lnTo>
                      <a:pt x="76" y="32"/>
                    </a:lnTo>
                    <a:lnTo>
                      <a:pt x="70" y="46"/>
                    </a:lnTo>
                    <a:lnTo>
                      <a:pt x="62" y="58"/>
                    </a:lnTo>
                    <a:lnTo>
                      <a:pt x="62" y="58"/>
                    </a:lnTo>
                    <a:lnTo>
                      <a:pt x="54" y="66"/>
                    </a:lnTo>
                    <a:lnTo>
                      <a:pt x="44" y="72"/>
                    </a:lnTo>
                    <a:lnTo>
                      <a:pt x="24" y="84"/>
                    </a:lnTo>
                    <a:lnTo>
                      <a:pt x="0" y="94"/>
                    </a:lnTo>
                    <a:lnTo>
                      <a:pt x="0" y="94"/>
                    </a:lnTo>
                    <a:lnTo>
                      <a:pt x="28" y="114"/>
                    </a:lnTo>
                    <a:lnTo>
                      <a:pt x="54" y="128"/>
                    </a:lnTo>
                    <a:lnTo>
                      <a:pt x="78" y="138"/>
                    </a:lnTo>
                    <a:lnTo>
                      <a:pt x="102" y="146"/>
                    </a:lnTo>
                    <a:lnTo>
                      <a:pt x="122" y="150"/>
                    </a:lnTo>
                    <a:lnTo>
                      <a:pt x="140" y="152"/>
                    </a:lnTo>
                    <a:lnTo>
                      <a:pt x="158" y="150"/>
                    </a:lnTo>
                    <a:lnTo>
                      <a:pt x="172" y="148"/>
                    </a:lnTo>
                    <a:lnTo>
                      <a:pt x="186" y="144"/>
                    </a:lnTo>
                    <a:lnTo>
                      <a:pt x="198" y="140"/>
                    </a:lnTo>
                    <a:lnTo>
                      <a:pt x="214" y="130"/>
                    </a:lnTo>
                    <a:lnTo>
                      <a:pt x="226" y="120"/>
                    </a:lnTo>
                    <a:lnTo>
                      <a:pt x="228" y="116"/>
                    </a:lnTo>
                    <a:lnTo>
                      <a:pt x="166" y="90"/>
                    </a:lnTo>
                    <a:lnTo>
                      <a:pt x="172" y="5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9" name="Google Shape;579;p28"/>
              <p:cNvSpPr/>
              <p:nvPr/>
            </p:nvSpPr>
            <p:spPr>
              <a:xfrm>
                <a:off x="1970088" y="1968500"/>
                <a:ext cx="361950" cy="241300"/>
              </a:xfrm>
              <a:custGeom>
                <a:avLst/>
                <a:gdLst/>
                <a:ahLst/>
                <a:cxnLst/>
                <a:rect l="l" t="t" r="r" b="b"/>
                <a:pathLst>
                  <a:path w="228" h="152" extrusionOk="0">
                    <a:moveTo>
                      <a:pt x="172" y="50"/>
                    </a:moveTo>
                    <a:lnTo>
                      <a:pt x="80" y="0"/>
                    </a:lnTo>
                    <a:lnTo>
                      <a:pt x="80" y="0"/>
                    </a:lnTo>
                    <a:lnTo>
                      <a:pt x="80" y="16"/>
                    </a:lnTo>
                    <a:lnTo>
                      <a:pt x="76" y="32"/>
                    </a:lnTo>
                    <a:lnTo>
                      <a:pt x="70" y="46"/>
                    </a:lnTo>
                    <a:lnTo>
                      <a:pt x="62" y="58"/>
                    </a:lnTo>
                    <a:lnTo>
                      <a:pt x="62" y="58"/>
                    </a:lnTo>
                    <a:lnTo>
                      <a:pt x="54" y="66"/>
                    </a:lnTo>
                    <a:lnTo>
                      <a:pt x="44" y="72"/>
                    </a:lnTo>
                    <a:lnTo>
                      <a:pt x="24" y="84"/>
                    </a:lnTo>
                    <a:lnTo>
                      <a:pt x="0" y="94"/>
                    </a:lnTo>
                    <a:lnTo>
                      <a:pt x="0" y="94"/>
                    </a:lnTo>
                    <a:lnTo>
                      <a:pt x="28" y="114"/>
                    </a:lnTo>
                    <a:lnTo>
                      <a:pt x="54" y="128"/>
                    </a:lnTo>
                    <a:lnTo>
                      <a:pt x="78" y="138"/>
                    </a:lnTo>
                    <a:lnTo>
                      <a:pt x="102" y="146"/>
                    </a:lnTo>
                    <a:lnTo>
                      <a:pt x="122" y="150"/>
                    </a:lnTo>
                    <a:lnTo>
                      <a:pt x="140" y="152"/>
                    </a:lnTo>
                    <a:lnTo>
                      <a:pt x="158" y="150"/>
                    </a:lnTo>
                    <a:lnTo>
                      <a:pt x="172" y="148"/>
                    </a:lnTo>
                    <a:lnTo>
                      <a:pt x="186" y="144"/>
                    </a:lnTo>
                    <a:lnTo>
                      <a:pt x="198" y="140"/>
                    </a:lnTo>
                    <a:lnTo>
                      <a:pt x="214" y="130"/>
                    </a:lnTo>
                    <a:lnTo>
                      <a:pt x="226" y="120"/>
                    </a:lnTo>
                    <a:lnTo>
                      <a:pt x="228" y="116"/>
                    </a:lnTo>
                    <a:lnTo>
                      <a:pt x="166" y="90"/>
                    </a:lnTo>
                    <a:lnTo>
                      <a:pt x="172" y="5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0" name="Google Shape;580;p28"/>
              <p:cNvSpPr/>
              <p:nvPr/>
            </p:nvSpPr>
            <p:spPr>
              <a:xfrm>
                <a:off x="1801813" y="3235325"/>
                <a:ext cx="15875" cy="3175"/>
              </a:xfrm>
              <a:custGeom>
                <a:avLst/>
                <a:gdLst/>
                <a:ahLst/>
                <a:cxnLst/>
                <a:rect l="l" t="t" r="r" b="b"/>
                <a:pathLst>
                  <a:path w="10" h="2" extrusionOk="0">
                    <a:moveTo>
                      <a:pt x="8" y="2"/>
                    </a:moveTo>
                    <a:lnTo>
                      <a:pt x="8" y="2"/>
                    </a:lnTo>
                    <a:lnTo>
                      <a:pt x="10" y="2"/>
                    </a:lnTo>
                    <a:lnTo>
                      <a:pt x="10" y="2"/>
                    </a:lnTo>
                    <a:lnTo>
                      <a:pt x="8" y="2"/>
                    </a:lnTo>
                    <a:close/>
                    <a:moveTo>
                      <a:pt x="6" y="2"/>
                    </a:moveTo>
                    <a:lnTo>
                      <a:pt x="6" y="2"/>
                    </a:lnTo>
                    <a:lnTo>
                      <a:pt x="8" y="2"/>
                    </a:lnTo>
                    <a:lnTo>
                      <a:pt x="8" y="2"/>
                    </a:lnTo>
                    <a:lnTo>
                      <a:pt x="6" y="2"/>
                    </a:lnTo>
                    <a:close/>
                    <a:moveTo>
                      <a:pt x="4" y="2"/>
                    </a:moveTo>
                    <a:lnTo>
                      <a:pt x="4" y="2"/>
                    </a:lnTo>
                    <a:lnTo>
                      <a:pt x="6" y="2"/>
                    </a:lnTo>
                    <a:lnTo>
                      <a:pt x="6" y="2"/>
                    </a:lnTo>
                    <a:lnTo>
                      <a:pt x="4" y="2"/>
                    </a:lnTo>
                    <a:close/>
                    <a:moveTo>
                      <a:pt x="2" y="2"/>
                    </a:moveTo>
                    <a:lnTo>
                      <a:pt x="2" y="2"/>
                    </a:lnTo>
                    <a:lnTo>
                      <a:pt x="4" y="2"/>
                    </a:lnTo>
                    <a:lnTo>
                      <a:pt x="4" y="2"/>
                    </a:lnTo>
                    <a:lnTo>
                      <a:pt x="2" y="2"/>
                    </a:lnTo>
                    <a:close/>
                    <a:moveTo>
                      <a:pt x="0" y="0"/>
                    </a:moveTo>
                    <a:lnTo>
                      <a:pt x="0" y="0"/>
                    </a:lnTo>
                    <a:lnTo>
                      <a:pt x="2" y="2"/>
                    </a:lnTo>
                    <a:lnTo>
                      <a:pt x="2" y="2"/>
                    </a:lnTo>
                    <a:lnTo>
                      <a:pt x="0" y="0"/>
                    </a:lnTo>
                    <a:close/>
                    <a:moveTo>
                      <a:pt x="0" y="0"/>
                    </a:moveTo>
                    <a:lnTo>
                      <a:pt x="0" y="0"/>
                    </a:lnTo>
                    <a:lnTo>
                      <a:pt x="0" y="0"/>
                    </a:lnTo>
                    <a:lnTo>
                      <a:pt x="0" y="0"/>
                    </a:lnTo>
                    <a:lnTo>
                      <a:pt x="0" y="0"/>
                    </a:lnTo>
                    <a:close/>
                  </a:path>
                </a:pathLst>
              </a:custGeom>
              <a:solidFill>
                <a:srgbClr val="CB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1" name="Google Shape;581;p28"/>
              <p:cNvSpPr/>
              <p:nvPr/>
            </p:nvSpPr>
            <p:spPr>
              <a:xfrm>
                <a:off x="1814513"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2" name="Google Shape;582;p28"/>
              <p:cNvSpPr/>
              <p:nvPr/>
            </p:nvSpPr>
            <p:spPr>
              <a:xfrm>
                <a:off x="1811338"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3" name="Google Shape;583;p28"/>
              <p:cNvSpPr/>
              <p:nvPr/>
            </p:nvSpPr>
            <p:spPr>
              <a:xfrm>
                <a:off x="1808163"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4" name="Google Shape;584;p28"/>
              <p:cNvSpPr/>
              <p:nvPr/>
            </p:nvSpPr>
            <p:spPr>
              <a:xfrm>
                <a:off x="1804988" y="323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5" name="Google Shape;585;p28"/>
              <p:cNvSpPr/>
              <p:nvPr/>
            </p:nvSpPr>
            <p:spPr>
              <a:xfrm>
                <a:off x="1801813" y="3235325"/>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6" name="Google Shape;586;p28"/>
              <p:cNvSpPr/>
              <p:nvPr/>
            </p:nvSpPr>
            <p:spPr>
              <a:xfrm>
                <a:off x="1801813" y="32353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7" name="Google Shape;587;p28"/>
              <p:cNvSpPr/>
              <p:nvPr/>
            </p:nvSpPr>
            <p:spPr>
              <a:xfrm>
                <a:off x="1798638" y="2479675"/>
                <a:ext cx="200025" cy="787400"/>
              </a:xfrm>
              <a:custGeom>
                <a:avLst/>
                <a:gdLst/>
                <a:ahLst/>
                <a:cxnLst/>
                <a:rect l="l" t="t" r="r" b="b"/>
                <a:pathLst>
                  <a:path w="126" h="496" extrusionOk="0">
                    <a:moveTo>
                      <a:pt x="70" y="0"/>
                    </a:moveTo>
                    <a:lnTo>
                      <a:pt x="32" y="72"/>
                    </a:lnTo>
                    <a:lnTo>
                      <a:pt x="32" y="72"/>
                    </a:lnTo>
                    <a:lnTo>
                      <a:pt x="42" y="102"/>
                    </a:lnTo>
                    <a:lnTo>
                      <a:pt x="48" y="136"/>
                    </a:lnTo>
                    <a:lnTo>
                      <a:pt x="54" y="172"/>
                    </a:lnTo>
                    <a:lnTo>
                      <a:pt x="56" y="208"/>
                    </a:lnTo>
                    <a:lnTo>
                      <a:pt x="56" y="208"/>
                    </a:lnTo>
                    <a:lnTo>
                      <a:pt x="56" y="208"/>
                    </a:lnTo>
                    <a:lnTo>
                      <a:pt x="56" y="208"/>
                    </a:lnTo>
                    <a:lnTo>
                      <a:pt x="54" y="252"/>
                    </a:lnTo>
                    <a:lnTo>
                      <a:pt x="48" y="298"/>
                    </a:lnTo>
                    <a:lnTo>
                      <a:pt x="38" y="342"/>
                    </a:lnTo>
                    <a:lnTo>
                      <a:pt x="28" y="384"/>
                    </a:lnTo>
                    <a:lnTo>
                      <a:pt x="8" y="450"/>
                    </a:lnTo>
                    <a:lnTo>
                      <a:pt x="0" y="476"/>
                    </a:lnTo>
                    <a:lnTo>
                      <a:pt x="0" y="476"/>
                    </a:lnTo>
                    <a:lnTo>
                      <a:pt x="2" y="476"/>
                    </a:lnTo>
                    <a:lnTo>
                      <a:pt x="2" y="476"/>
                    </a:lnTo>
                    <a:lnTo>
                      <a:pt x="2" y="476"/>
                    </a:lnTo>
                    <a:lnTo>
                      <a:pt x="2" y="476"/>
                    </a:lnTo>
                    <a:lnTo>
                      <a:pt x="2" y="476"/>
                    </a:lnTo>
                    <a:lnTo>
                      <a:pt x="2" y="476"/>
                    </a:lnTo>
                    <a:lnTo>
                      <a:pt x="4" y="478"/>
                    </a:lnTo>
                    <a:lnTo>
                      <a:pt x="4" y="478"/>
                    </a:lnTo>
                    <a:lnTo>
                      <a:pt x="4" y="478"/>
                    </a:lnTo>
                    <a:lnTo>
                      <a:pt x="4" y="478"/>
                    </a:lnTo>
                    <a:lnTo>
                      <a:pt x="6" y="478"/>
                    </a:lnTo>
                    <a:lnTo>
                      <a:pt x="6" y="478"/>
                    </a:lnTo>
                    <a:lnTo>
                      <a:pt x="6" y="478"/>
                    </a:lnTo>
                    <a:lnTo>
                      <a:pt x="6" y="478"/>
                    </a:lnTo>
                    <a:lnTo>
                      <a:pt x="8" y="478"/>
                    </a:lnTo>
                    <a:lnTo>
                      <a:pt x="8" y="478"/>
                    </a:lnTo>
                    <a:lnTo>
                      <a:pt x="8" y="478"/>
                    </a:lnTo>
                    <a:lnTo>
                      <a:pt x="8" y="478"/>
                    </a:lnTo>
                    <a:lnTo>
                      <a:pt x="10" y="478"/>
                    </a:lnTo>
                    <a:lnTo>
                      <a:pt x="10" y="478"/>
                    </a:lnTo>
                    <a:lnTo>
                      <a:pt x="10" y="478"/>
                    </a:lnTo>
                    <a:lnTo>
                      <a:pt x="10" y="478"/>
                    </a:lnTo>
                    <a:lnTo>
                      <a:pt x="12" y="478"/>
                    </a:lnTo>
                    <a:lnTo>
                      <a:pt x="12" y="478"/>
                    </a:lnTo>
                    <a:lnTo>
                      <a:pt x="40" y="484"/>
                    </a:lnTo>
                    <a:lnTo>
                      <a:pt x="68" y="490"/>
                    </a:lnTo>
                    <a:lnTo>
                      <a:pt x="126" y="496"/>
                    </a:lnTo>
                    <a:lnTo>
                      <a:pt x="126" y="496"/>
                    </a:lnTo>
                    <a:lnTo>
                      <a:pt x="112" y="458"/>
                    </a:lnTo>
                    <a:lnTo>
                      <a:pt x="102" y="420"/>
                    </a:lnTo>
                    <a:lnTo>
                      <a:pt x="102" y="420"/>
                    </a:lnTo>
                    <a:lnTo>
                      <a:pt x="96" y="388"/>
                    </a:lnTo>
                    <a:lnTo>
                      <a:pt x="92" y="358"/>
                    </a:lnTo>
                    <a:lnTo>
                      <a:pt x="88" y="294"/>
                    </a:lnTo>
                    <a:lnTo>
                      <a:pt x="86" y="232"/>
                    </a:lnTo>
                    <a:lnTo>
                      <a:pt x="86" y="170"/>
                    </a:lnTo>
                    <a:lnTo>
                      <a:pt x="86" y="170"/>
                    </a:lnTo>
                    <a:lnTo>
                      <a:pt x="84" y="120"/>
                    </a:lnTo>
                    <a:lnTo>
                      <a:pt x="82" y="72"/>
                    </a:lnTo>
                    <a:lnTo>
                      <a:pt x="82" y="72"/>
                    </a:lnTo>
                    <a:lnTo>
                      <a:pt x="76" y="36"/>
                    </a:lnTo>
                    <a:lnTo>
                      <a:pt x="70"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8" name="Google Shape;588;p28"/>
              <p:cNvSpPr/>
              <p:nvPr/>
            </p:nvSpPr>
            <p:spPr>
              <a:xfrm>
                <a:off x="1798638" y="2479675"/>
                <a:ext cx="200025" cy="787400"/>
              </a:xfrm>
              <a:custGeom>
                <a:avLst/>
                <a:gdLst/>
                <a:ahLst/>
                <a:cxnLst/>
                <a:rect l="l" t="t" r="r" b="b"/>
                <a:pathLst>
                  <a:path w="126" h="496" extrusionOk="0">
                    <a:moveTo>
                      <a:pt x="70" y="0"/>
                    </a:moveTo>
                    <a:lnTo>
                      <a:pt x="32" y="72"/>
                    </a:lnTo>
                    <a:lnTo>
                      <a:pt x="32" y="72"/>
                    </a:lnTo>
                    <a:lnTo>
                      <a:pt x="42" y="102"/>
                    </a:lnTo>
                    <a:lnTo>
                      <a:pt x="48" y="136"/>
                    </a:lnTo>
                    <a:lnTo>
                      <a:pt x="54" y="172"/>
                    </a:lnTo>
                    <a:lnTo>
                      <a:pt x="56" y="208"/>
                    </a:lnTo>
                    <a:lnTo>
                      <a:pt x="56" y="208"/>
                    </a:lnTo>
                    <a:lnTo>
                      <a:pt x="56" y="208"/>
                    </a:lnTo>
                    <a:lnTo>
                      <a:pt x="56" y="208"/>
                    </a:lnTo>
                    <a:lnTo>
                      <a:pt x="54" y="252"/>
                    </a:lnTo>
                    <a:lnTo>
                      <a:pt x="48" y="298"/>
                    </a:lnTo>
                    <a:lnTo>
                      <a:pt x="38" y="342"/>
                    </a:lnTo>
                    <a:lnTo>
                      <a:pt x="28" y="384"/>
                    </a:lnTo>
                    <a:lnTo>
                      <a:pt x="8" y="450"/>
                    </a:lnTo>
                    <a:lnTo>
                      <a:pt x="0" y="476"/>
                    </a:lnTo>
                    <a:lnTo>
                      <a:pt x="0" y="476"/>
                    </a:lnTo>
                    <a:lnTo>
                      <a:pt x="2" y="476"/>
                    </a:lnTo>
                    <a:lnTo>
                      <a:pt x="2" y="476"/>
                    </a:lnTo>
                    <a:lnTo>
                      <a:pt x="2" y="476"/>
                    </a:lnTo>
                    <a:lnTo>
                      <a:pt x="2" y="476"/>
                    </a:lnTo>
                    <a:lnTo>
                      <a:pt x="2" y="476"/>
                    </a:lnTo>
                    <a:lnTo>
                      <a:pt x="2" y="476"/>
                    </a:lnTo>
                    <a:lnTo>
                      <a:pt x="4" y="478"/>
                    </a:lnTo>
                    <a:lnTo>
                      <a:pt x="4" y="478"/>
                    </a:lnTo>
                    <a:lnTo>
                      <a:pt x="4" y="478"/>
                    </a:lnTo>
                    <a:lnTo>
                      <a:pt x="4" y="478"/>
                    </a:lnTo>
                    <a:lnTo>
                      <a:pt x="6" y="478"/>
                    </a:lnTo>
                    <a:lnTo>
                      <a:pt x="6" y="478"/>
                    </a:lnTo>
                    <a:lnTo>
                      <a:pt x="6" y="478"/>
                    </a:lnTo>
                    <a:lnTo>
                      <a:pt x="6" y="478"/>
                    </a:lnTo>
                    <a:lnTo>
                      <a:pt x="8" y="478"/>
                    </a:lnTo>
                    <a:lnTo>
                      <a:pt x="8" y="478"/>
                    </a:lnTo>
                    <a:lnTo>
                      <a:pt x="8" y="478"/>
                    </a:lnTo>
                    <a:lnTo>
                      <a:pt x="8" y="478"/>
                    </a:lnTo>
                    <a:lnTo>
                      <a:pt x="10" y="478"/>
                    </a:lnTo>
                    <a:lnTo>
                      <a:pt x="10" y="478"/>
                    </a:lnTo>
                    <a:lnTo>
                      <a:pt x="10" y="478"/>
                    </a:lnTo>
                    <a:lnTo>
                      <a:pt x="10" y="478"/>
                    </a:lnTo>
                    <a:lnTo>
                      <a:pt x="12" y="478"/>
                    </a:lnTo>
                    <a:lnTo>
                      <a:pt x="12" y="478"/>
                    </a:lnTo>
                    <a:lnTo>
                      <a:pt x="40" y="484"/>
                    </a:lnTo>
                    <a:lnTo>
                      <a:pt x="68" y="490"/>
                    </a:lnTo>
                    <a:lnTo>
                      <a:pt x="126" y="496"/>
                    </a:lnTo>
                    <a:lnTo>
                      <a:pt x="126" y="496"/>
                    </a:lnTo>
                    <a:lnTo>
                      <a:pt x="112" y="458"/>
                    </a:lnTo>
                    <a:lnTo>
                      <a:pt x="102" y="420"/>
                    </a:lnTo>
                    <a:lnTo>
                      <a:pt x="102" y="420"/>
                    </a:lnTo>
                    <a:lnTo>
                      <a:pt x="96" y="388"/>
                    </a:lnTo>
                    <a:lnTo>
                      <a:pt x="92" y="358"/>
                    </a:lnTo>
                    <a:lnTo>
                      <a:pt x="88" y="294"/>
                    </a:lnTo>
                    <a:lnTo>
                      <a:pt x="86" y="232"/>
                    </a:lnTo>
                    <a:lnTo>
                      <a:pt x="86" y="170"/>
                    </a:lnTo>
                    <a:lnTo>
                      <a:pt x="86" y="170"/>
                    </a:lnTo>
                    <a:lnTo>
                      <a:pt x="84" y="120"/>
                    </a:lnTo>
                    <a:lnTo>
                      <a:pt x="82" y="72"/>
                    </a:lnTo>
                    <a:lnTo>
                      <a:pt x="82" y="72"/>
                    </a:lnTo>
                    <a:lnTo>
                      <a:pt x="76" y="36"/>
                    </a:lnTo>
                    <a:lnTo>
                      <a:pt x="7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9" name="Google Shape;589;p28"/>
              <p:cNvSpPr/>
              <p:nvPr/>
            </p:nvSpPr>
            <p:spPr>
              <a:xfrm>
                <a:off x="2049463" y="1968500"/>
                <a:ext cx="193675" cy="107950"/>
              </a:xfrm>
              <a:custGeom>
                <a:avLst/>
                <a:gdLst/>
                <a:ahLst/>
                <a:cxnLst/>
                <a:rect l="l" t="t" r="r" b="b"/>
                <a:pathLst>
                  <a:path w="122" h="68" extrusionOk="0">
                    <a:moveTo>
                      <a:pt x="8" y="64"/>
                    </a:moveTo>
                    <a:lnTo>
                      <a:pt x="8" y="64"/>
                    </a:lnTo>
                    <a:lnTo>
                      <a:pt x="0" y="68"/>
                    </a:lnTo>
                    <a:lnTo>
                      <a:pt x="0" y="68"/>
                    </a:lnTo>
                    <a:lnTo>
                      <a:pt x="0" y="68"/>
                    </a:lnTo>
                    <a:lnTo>
                      <a:pt x="0" y="68"/>
                    </a:lnTo>
                    <a:lnTo>
                      <a:pt x="8" y="64"/>
                    </a:lnTo>
                    <a:close/>
                    <a:moveTo>
                      <a:pt x="18" y="50"/>
                    </a:moveTo>
                    <a:lnTo>
                      <a:pt x="18" y="50"/>
                    </a:lnTo>
                    <a:lnTo>
                      <a:pt x="12" y="58"/>
                    </a:lnTo>
                    <a:lnTo>
                      <a:pt x="12" y="58"/>
                    </a:lnTo>
                    <a:lnTo>
                      <a:pt x="12" y="58"/>
                    </a:lnTo>
                    <a:lnTo>
                      <a:pt x="12" y="58"/>
                    </a:lnTo>
                    <a:lnTo>
                      <a:pt x="12" y="58"/>
                    </a:lnTo>
                    <a:lnTo>
                      <a:pt x="12" y="58"/>
                    </a:lnTo>
                    <a:lnTo>
                      <a:pt x="18" y="50"/>
                    </a:lnTo>
                    <a:close/>
                    <a:moveTo>
                      <a:pt x="30" y="0"/>
                    </a:moveTo>
                    <a:lnTo>
                      <a:pt x="30" y="0"/>
                    </a:lnTo>
                    <a:lnTo>
                      <a:pt x="30" y="0"/>
                    </a:lnTo>
                    <a:lnTo>
                      <a:pt x="122" y="50"/>
                    </a:lnTo>
                    <a:lnTo>
                      <a:pt x="30" y="0"/>
                    </a:lnTo>
                    <a:close/>
                  </a:path>
                </a:pathLst>
              </a:custGeom>
              <a:solidFill>
                <a:srgbClr val="D1D1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0" name="Google Shape;590;p28"/>
              <p:cNvSpPr/>
              <p:nvPr/>
            </p:nvSpPr>
            <p:spPr>
              <a:xfrm>
                <a:off x="2049463" y="2070100"/>
                <a:ext cx="12700" cy="6350"/>
              </a:xfrm>
              <a:custGeom>
                <a:avLst/>
                <a:gdLst/>
                <a:ahLst/>
                <a:cxnLst/>
                <a:rect l="l" t="t" r="r" b="b"/>
                <a:pathLst>
                  <a:path w="8" h="4" extrusionOk="0">
                    <a:moveTo>
                      <a:pt x="8" y="0"/>
                    </a:moveTo>
                    <a:lnTo>
                      <a:pt x="8" y="0"/>
                    </a:lnTo>
                    <a:lnTo>
                      <a:pt x="0" y="4"/>
                    </a:lnTo>
                    <a:lnTo>
                      <a:pt x="0" y="4"/>
                    </a:lnTo>
                    <a:lnTo>
                      <a:pt x="0" y="4"/>
                    </a:lnTo>
                    <a:lnTo>
                      <a:pt x="0" y="4"/>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1" name="Google Shape;591;p28"/>
              <p:cNvSpPr/>
              <p:nvPr/>
            </p:nvSpPr>
            <p:spPr>
              <a:xfrm>
                <a:off x="2068513" y="2047875"/>
                <a:ext cx="9525" cy="12700"/>
              </a:xfrm>
              <a:custGeom>
                <a:avLst/>
                <a:gdLst/>
                <a:ahLst/>
                <a:cxnLst/>
                <a:rect l="l" t="t" r="r" b="b"/>
                <a:pathLst>
                  <a:path w="6" h="8" extrusionOk="0">
                    <a:moveTo>
                      <a:pt x="6" y="0"/>
                    </a:moveTo>
                    <a:lnTo>
                      <a:pt x="6" y="0"/>
                    </a:lnTo>
                    <a:lnTo>
                      <a:pt x="0" y="8"/>
                    </a:lnTo>
                    <a:lnTo>
                      <a:pt x="0" y="8"/>
                    </a:lnTo>
                    <a:lnTo>
                      <a:pt x="0" y="8"/>
                    </a:lnTo>
                    <a:lnTo>
                      <a:pt x="0" y="8"/>
                    </a:lnTo>
                    <a:lnTo>
                      <a:pt x="0" y="8"/>
                    </a:lnTo>
                    <a:lnTo>
                      <a:pt x="0" y="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2" name="Google Shape;592;p28"/>
              <p:cNvSpPr/>
              <p:nvPr/>
            </p:nvSpPr>
            <p:spPr>
              <a:xfrm>
                <a:off x="2097088" y="1968500"/>
                <a:ext cx="146050" cy="79375"/>
              </a:xfrm>
              <a:custGeom>
                <a:avLst/>
                <a:gdLst/>
                <a:ahLst/>
                <a:cxnLst/>
                <a:rect l="l" t="t" r="r" b="b"/>
                <a:pathLst>
                  <a:path w="92" h="50" extrusionOk="0">
                    <a:moveTo>
                      <a:pt x="0" y="0"/>
                    </a:moveTo>
                    <a:lnTo>
                      <a:pt x="0" y="0"/>
                    </a:lnTo>
                    <a:lnTo>
                      <a:pt x="0" y="0"/>
                    </a:lnTo>
                    <a:lnTo>
                      <a:pt x="92" y="5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3" name="Google Shape;593;p28"/>
              <p:cNvSpPr/>
              <p:nvPr/>
            </p:nvSpPr>
            <p:spPr>
              <a:xfrm>
                <a:off x="2046288" y="2076450"/>
                <a:ext cx="3175" cy="3175"/>
              </a:xfrm>
              <a:custGeom>
                <a:avLst/>
                <a:gdLst/>
                <a:ahLst/>
                <a:cxnLst/>
                <a:rect l="l" t="t" r="r" b="b"/>
                <a:pathLst>
                  <a:path w="2" h="2" extrusionOk="0">
                    <a:moveTo>
                      <a:pt x="2" y="0"/>
                    </a:moveTo>
                    <a:lnTo>
                      <a:pt x="2" y="0"/>
                    </a:lnTo>
                    <a:lnTo>
                      <a:pt x="2" y="0"/>
                    </a:lnTo>
                    <a:lnTo>
                      <a:pt x="2" y="0"/>
                    </a:lnTo>
                    <a:lnTo>
                      <a:pt x="0" y="2"/>
                    </a:lnTo>
                    <a:lnTo>
                      <a:pt x="0" y="2"/>
                    </a:lnTo>
                    <a:lnTo>
                      <a:pt x="0" y="2"/>
                    </a:lnTo>
                    <a:lnTo>
                      <a:pt x="0" y="2"/>
                    </a:lnTo>
                    <a:lnTo>
                      <a:pt x="2" y="0"/>
                    </a:lnTo>
                    <a:close/>
                  </a:path>
                </a:pathLst>
              </a:custGeom>
              <a:solidFill>
                <a:srgbClr val="CE4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4" name="Google Shape;594;p28"/>
              <p:cNvSpPr/>
              <p:nvPr/>
            </p:nvSpPr>
            <p:spPr>
              <a:xfrm>
                <a:off x="2046288" y="2076450"/>
                <a:ext cx="3175" cy="3175"/>
              </a:xfrm>
              <a:custGeom>
                <a:avLst/>
                <a:gdLst/>
                <a:ahLst/>
                <a:cxnLst/>
                <a:rect l="l" t="t" r="r" b="b"/>
                <a:pathLst>
                  <a:path w="2" h="2" extrusionOk="0">
                    <a:moveTo>
                      <a:pt x="2" y="0"/>
                    </a:moveTo>
                    <a:lnTo>
                      <a:pt x="2" y="0"/>
                    </a:lnTo>
                    <a:lnTo>
                      <a:pt x="2" y="0"/>
                    </a:lnTo>
                    <a:lnTo>
                      <a:pt x="2" y="0"/>
                    </a:lnTo>
                    <a:lnTo>
                      <a:pt x="0" y="2"/>
                    </a:lnTo>
                    <a:lnTo>
                      <a:pt x="0" y="2"/>
                    </a:lnTo>
                    <a:lnTo>
                      <a:pt x="0" y="2"/>
                    </a:lnTo>
                    <a:lnTo>
                      <a:pt x="0" y="2"/>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5" name="Google Shape;595;p28"/>
              <p:cNvSpPr/>
              <p:nvPr/>
            </p:nvSpPr>
            <p:spPr>
              <a:xfrm>
                <a:off x="2046288" y="1968500"/>
                <a:ext cx="231775" cy="193675"/>
              </a:xfrm>
              <a:custGeom>
                <a:avLst/>
                <a:gdLst/>
                <a:ahLst/>
                <a:cxnLst/>
                <a:rect l="l" t="t" r="r" b="b"/>
                <a:pathLst>
                  <a:path w="146" h="122" extrusionOk="0">
                    <a:moveTo>
                      <a:pt x="32" y="0"/>
                    </a:moveTo>
                    <a:lnTo>
                      <a:pt x="32" y="0"/>
                    </a:lnTo>
                    <a:lnTo>
                      <a:pt x="32" y="12"/>
                    </a:lnTo>
                    <a:lnTo>
                      <a:pt x="30" y="26"/>
                    </a:lnTo>
                    <a:lnTo>
                      <a:pt x="26" y="40"/>
                    </a:lnTo>
                    <a:lnTo>
                      <a:pt x="20" y="50"/>
                    </a:lnTo>
                    <a:lnTo>
                      <a:pt x="20" y="50"/>
                    </a:lnTo>
                    <a:lnTo>
                      <a:pt x="14" y="58"/>
                    </a:lnTo>
                    <a:lnTo>
                      <a:pt x="14" y="58"/>
                    </a:lnTo>
                    <a:lnTo>
                      <a:pt x="14" y="58"/>
                    </a:lnTo>
                    <a:lnTo>
                      <a:pt x="14" y="58"/>
                    </a:lnTo>
                    <a:lnTo>
                      <a:pt x="10" y="64"/>
                    </a:lnTo>
                    <a:lnTo>
                      <a:pt x="10" y="64"/>
                    </a:lnTo>
                    <a:lnTo>
                      <a:pt x="2" y="68"/>
                    </a:lnTo>
                    <a:lnTo>
                      <a:pt x="2" y="68"/>
                    </a:lnTo>
                    <a:lnTo>
                      <a:pt x="0" y="70"/>
                    </a:lnTo>
                    <a:lnTo>
                      <a:pt x="0" y="70"/>
                    </a:lnTo>
                    <a:lnTo>
                      <a:pt x="12" y="84"/>
                    </a:lnTo>
                    <a:lnTo>
                      <a:pt x="12" y="84"/>
                    </a:lnTo>
                    <a:lnTo>
                      <a:pt x="26" y="96"/>
                    </a:lnTo>
                    <a:lnTo>
                      <a:pt x="40" y="106"/>
                    </a:lnTo>
                    <a:lnTo>
                      <a:pt x="54" y="114"/>
                    </a:lnTo>
                    <a:lnTo>
                      <a:pt x="70" y="120"/>
                    </a:lnTo>
                    <a:lnTo>
                      <a:pt x="70" y="120"/>
                    </a:lnTo>
                    <a:lnTo>
                      <a:pt x="82" y="122"/>
                    </a:lnTo>
                    <a:lnTo>
                      <a:pt x="98" y="122"/>
                    </a:lnTo>
                    <a:lnTo>
                      <a:pt x="98" y="122"/>
                    </a:lnTo>
                    <a:lnTo>
                      <a:pt x="120" y="120"/>
                    </a:lnTo>
                    <a:lnTo>
                      <a:pt x="128" y="118"/>
                    </a:lnTo>
                    <a:lnTo>
                      <a:pt x="134" y="114"/>
                    </a:lnTo>
                    <a:lnTo>
                      <a:pt x="134" y="114"/>
                    </a:lnTo>
                    <a:lnTo>
                      <a:pt x="146" y="102"/>
                    </a:lnTo>
                    <a:lnTo>
                      <a:pt x="118" y="90"/>
                    </a:lnTo>
                    <a:lnTo>
                      <a:pt x="124" y="50"/>
                    </a:lnTo>
                    <a:lnTo>
                      <a:pt x="32"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6" name="Google Shape;596;p28"/>
              <p:cNvSpPr/>
              <p:nvPr/>
            </p:nvSpPr>
            <p:spPr>
              <a:xfrm>
                <a:off x="2046288" y="1968500"/>
                <a:ext cx="231775" cy="193675"/>
              </a:xfrm>
              <a:custGeom>
                <a:avLst/>
                <a:gdLst/>
                <a:ahLst/>
                <a:cxnLst/>
                <a:rect l="l" t="t" r="r" b="b"/>
                <a:pathLst>
                  <a:path w="146" h="122" extrusionOk="0">
                    <a:moveTo>
                      <a:pt x="32" y="0"/>
                    </a:moveTo>
                    <a:lnTo>
                      <a:pt x="32" y="0"/>
                    </a:lnTo>
                    <a:lnTo>
                      <a:pt x="32" y="12"/>
                    </a:lnTo>
                    <a:lnTo>
                      <a:pt x="30" y="26"/>
                    </a:lnTo>
                    <a:lnTo>
                      <a:pt x="26" y="40"/>
                    </a:lnTo>
                    <a:lnTo>
                      <a:pt x="20" y="50"/>
                    </a:lnTo>
                    <a:lnTo>
                      <a:pt x="20" y="50"/>
                    </a:lnTo>
                    <a:lnTo>
                      <a:pt x="14" y="58"/>
                    </a:lnTo>
                    <a:lnTo>
                      <a:pt x="14" y="58"/>
                    </a:lnTo>
                    <a:lnTo>
                      <a:pt x="14" y="58"/>
                    </a:lnTo>
                    <a:lnTo>
                      <a:pt x="14" y="58"/>
                    </a:lnTo>
                    <a:lnTo>
                      <a:pt x="10" y="64"/>
                    </a:lnTo>
                    <a:lnTo>
                      <a:pt x="10" y="64"/>
                    </a:lnTo>
                    <a:lnTo>
                      <a:pt x="2" y="68"/>
                    </a:lnTo>
                    <a:lnTo>
                      <a:pt x="2" y="68"/>
                    </a:lnTo>
                    <a:lnTo>
                      <a:pt x="0" y="70"/>
                    </a:lnTo>
                    <a:lnTo>
                      <a:pt x="0" y="70"/>
                    </a:lnTo>
                    <a:lnTo>
                      <a:pt x="12" y="84"/>
                    </a:lnTo>
                    <a:lnTo>
                      <a:pt x="12" y="84"/>
                    </a:lnTo>
                    <a:lnTo>
                      <a:pt x="26" y="96"/>
                    </a:lnTo>
                    <a:lnTo>
                      <a:pt x="40" y="106"/>
                    </a:lnTo>
                    <a:lnTo>
                      <a:pt x="54" y="114"/>
                    </a:lnTo>
                    <a:lnTo>
                      <a:pt x="70" y="120"/>
                    </a:lnTo>
                    <a:lnTo>
                      <a:pt x="70" y="120"/>
                    </a:lnTo>
                    <a:lnTo>
                      <a:pt x="82" y="122"/>
                    </a:lnTo>
                    <a:lnTo>
                      <a:pt x="98" y="122"/>
                    </a:lnTo>
                    <a:lnTo>
                      <a:pt x="98" y="122"/>
                    </a:lnTo>
                    <a:lnTo>
                      <a:pt x="120" y="120"/>
                    </a:lnTo>
                    <a:lnTo>
                      <a:pt x="128" y="118"/>
                    </a:lnTo>
                    <a:lnTo>
                      <a:pt x="134" y="114"/>
                    </a:lnTo>
                    <a:lnTo>
                      <a:pt x="134" y="114"/>
                    </a:lnTo>
                    <a:lnTo>
                      <a:pt x="146" y="102"/>
                    </a:lnTo>
                    <a:lnTo>
                      <a:pt x="118" y="90"/>
                    </a:lnTo>
                    <a:lnTo>
                      <a:pt x="124" y="50"/>
                    </a:lnTo>
                    <a:lnTo>
                      <a:pt x="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7" name="Google Shape;597;p28"/>
              <p:cNvSpPr/>
              <p:nvPr/>
            </p:nvSpPr>
            <p:spPr>
              <a:xfrm>
                <a:off x="1531938" y="2200275"/>
                <a:ext cx="425450" cy="777875"/>
              </a:xfrm>
              <a:custGeom>
                <a:avLst/>
                <a:gdLst/>
                <a:ahLst/>
                <a:cxnLst/>
                <a:rect l="l" t="t" r="r" b="b"/>
                <a:pathLst>
                  <a:path w="268" h="490" extrusionOk="0">
                    <a:moveTo>
                      <a:pt x="168" y="8"/>
                    </a:moveTo>
                    <a:lnTo>
                      <a:pt x="168" y="8"/>
                    </a:lnTo>
                    <a:lnTo>
                      <a:pt x="158" y="12"/>
                    </a:lnTo>
                    <a:lnTo>
                      <a:pt x="150" y="18"/>
                    </a:lnTo>
                    <a:lnTo>
                      <a:pt x="142" y="24"/>
                    </a:lnTo>
                    <a:lnTo>
                      <a:pt x="134" y="32"/>
                    </a:lnTo>
                    <a:lnTo>
                      <a:pt x="128" y="46"/>
                    </a:lnTo>
                    <a:lnTo>
                      <a:pt x="120" y="62"/>
                    </a:lnTo>
                    <a:lnTo>
                      <a:pt x="98" y="110"/>
                    </a:lnTo>
                    <a:lnTo>
                      <a:pt x="98" y="110"/>
                    </a:lnTo>
                    <a:lnTo>
                      <a:pt x="70" y="186"/>
                    </a:lnTo>
                    <a:lnTo>
                      <a:pt x="38" y="276"/>
                    </a:lnTo>
                    <a:lnTo>
                      <a:pt x="12" y="358"/>
                    </a:lnTo>
                    <a:lnTo>
                      <a:pt x="4" y="386"/>
                    </a:lnTo>
                    <a:lnTo>
                      <a:pt x="0" y="406"/>
                    </a:lnTo>
                    <a:lnTo>
                      <a:pt x="0" y="406"/>
                    </a:lnTo>
                    <a:lnTo>
                      <a:pt x="0" y="430"/>
                    </a:lnTo>
                    <a:lnTo>
                      <a:pt x="0" y="444"/>
                    </a:lnTo>
                    <a:lnTo>
                      <a:pt x="2" y="456"/>
                    </a:lnTo>
                    <a:lnTo>
                      <a:pt x="6" y="466"/>
                    </a:lnTo>
                    <a:lnTo>
                      <a:pt x="14" y="476"/>
                    </a:lnTo>
                    <a:lnTo>
                      <a:pt x="22" y="484"/>
                    </a:lnTo>
                    <a:lnTo>
                      <a:pt x="34" y="488"/>
                    </a:lnTo>
                    <a:lnTo>
                      <a:pt x="34" y="488"/>
                    </a:lnTo>
                    <a:lnTo>
                      <a:pt x="48" y="490"/>
                    </a:lnTo>
                    <a:lnTo>
                      <a:pt x="48" y="490"/>
                    </a:lnTo>
                    <a:lnTo>
                      <a:pt x="54" y="462"/>
                    </a:lnTo>
                    <a:lnTo>
                      <a:pt x="58" y="460"/>
                    </a:lnTo>
                    <a:lnTo>
                      <a:pt x="60" y="462"/>
                    </a:lnTo>
                    <a:lnTo>
                      <a:pt x="60" y="462"/>
                    </a:lnTo>
                    <a:lnTo>
                      <a:pt x="66" y="462"/>
                    </a:lnTo>
                    <a:lnTo>
                      <a:pt x="72" y="462"/>
                    </a:lnTo>
                    <a:lnTo>
                      <a:pt x="82" y="458"/>
                    </a:lnTo>
                    <a:lnTo>
                      <a:pt x="96" y="450"/>
                    </a:lnTo>
                    <a:lnTo>
                      <a:pt x="268" y="116"/>
                    </a:lnTo>
                    <a:lnTo>
                      <a:pt x="268" y="116"/>
                    </a:lnTo>
                    <a:lnTo>
                      <a:pt x="266" y="92"/>
                    </a:lnTo>
                    <a:lnTo>
                      <a:pt x="260" y="70"/>
                    </a:lnTo>
                    <a:lnTo>
                      <a:pt x="252" y="44"/>
                    </a:lnTo>
                    <a:lnTo>
                      <a:pt x="246" y="34"/>
                    </a:lnTo>
                    <a:lnTo>
                      <a:pt x="240" y="22"/>
                    </a:lnTo>
                    <a:lnTo>
                      <a:pt x="232" y="14"/>
                    </a:lnTo>
                    <a:lnTo>
                      <a:pt x="222" y="6"/>
                    </a:lnTo>
                    <a:lnTo>
                      <a:pt x="210" y="2"/>
                    </a:lnTo>
                    <a:lnTo>
                      <a:pt x="198" y="0"/>
                    </a:lnTo>
                    <a:lnTo>
                      <a:pt x="184" y="2"/>
                    </a:lnTo>
                    <a:lnTo>
                      <a:pt x="168" y="8"/>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8" name="Google Shape;598;p28"/>
              <p:cNvSpPr/>
              <p:nvPr/>
            </p:nvSpPr>
            <p:spPr>
              <a:xfrm>
                <a:off x="1531938" y="2200275"/>
                <a:ext cx="425450" cy="777875"/>
              </a:xfrm>
              <a:custGeom>
                <a:avLst/>
                <a:gdLst/>
                <a:ahLst/>
                <a:cxnLst/>
                <a:rect l="l" t="t" r="r" b="b"/>
                <a:pathLst>
                  <a:path w="268" h="490" extrusionOk="0">
                    <a:moveTo>
                      <a:pt x="168" y="8"/>
                    </a:moveTo>
                    <a:lnTo>
                      <a:pt x="168" y="8"/>
                    </a:lnTo>
                    <a:lnTo>
                      <a:pt x="158" y="12"/>
                    </a:lnTo>
                    <a:lnTo>
                      <a:pt x="150" y="18"/>
                    </a:lnTo>
                    <a:lnTo>
                      <a:pt x="142" y="24"/>
                    </a:lnTo>
                    <a:lnTo>
                      <a:pt x="134" y="32"/>
                    </a:lnTo>
                    <a:lnTo>
                      <a:pt x="128" y="46"/>
                    </a:lnTo>
                    <a:lnTo>
                      <a:pt x="120" y="62"/>
                    </a:lnTo>
                    <a:lnTo>
                      <a:pt x="98" y="110"/>
                    </a:lnTo>
                    <a:lnTo>
                      <a:pt x="98" y="110"/>
                    </a:lnTo>
                    <a:lnTo>
                      <a:pt x="70" y="186"/>
                    </a:lnTo>
                    <a:lnTo>
                      <a:pt x="38" y="276"/>
                    </a:lnTo>
                    <a:lnTo>
                      <a:pt x="12" y="358"/>
                    </a:lnTo>
                    <a:lnTo>
                      <a:pt x="4" y="386"/>
                    </a:lnTo>
                    <a:lnTo>
                      <a:pt x="0" y="406"/>
                    </a:lnTo>
                    <a:lnTo>
                      <a:pt x="0" y="406"/>
                    </a:lnTo>
                    <a:lnTo>
                      <a:pt x="0" y="430"/>
                    </a:lnTo>
                    <a:lnTo>
                      <a:pt x="0" y="444"/>
                    </a:lnTo>
                    <a:lnTo>
                      <a:pt x="2" y="456"/>
                    </a:lnTo>
                    <a:lnTo>
                      <a:pt x="6" y="466"/>
                    </a:lnTo>
                    <a:lnTo>
                      <a:pt x="14" y="476"/>
                    </a:lnTo>
                    <a:lnTo>
                      <a:pt x="22" y="484"/>
                    </a:lnTo>
                    <a:lnTo>
                      <a:pt x="34" y="488"/>
                    </a:lnTo>
                    <a:lnTo>
                      <a:pt x="34" y="488"/>
                    </a:lnTo>
                    <a:lnTo>
                      <a:pt x="48" y="490"/>
                    </a:lnTo>
                    <a:lnTo>
                      <a:pt x="48" y="490"/>
                    </a:lnTo>
                    <a:lnTo>
                      <a:pt x="54" y="462"/>
                    </a:lnTo>
                    <a:lnTo>
                      <a:pt x="58" y="460"/>
                    </a:lnTo>
                    <a:lnTo>
                      <a:pt x="60" y="462"/>
                    </a:lnTo>
                    <a:lnTo>
                      <a:pt x="60" y="462"/>
                    </a:lnTo>
                    <a:lnTo>
                      <a:pt x="66" y="462"/>
                    </a:lnTo>
                    <a:lnTo>
                      <a:pt x="72" y="462"/>
                    </a:lnTo>
                    <a:lnTo>
                      <a:pt x="82" y="458"/>
                    </a:lnTo>
                    <a:lnTo>
                      <a:pt x="96" y="450"/>
                    </a:lnTo>
                    <a:lnTo>
                      <a:pt x="268" y="116"/>
                    </a:lnTo>
                    <a:lnTo>
                      <a:pt x="268" y="116"/>
                    </a:lnTo>
                    <a:lnTo>
                      <a:pt x="266" y="92"/>
                    </a:lnTo>
                    <a:lnTo>
                      <a:pt x="260" y="70"/>
                    </a:lnTo>
                    <a:lnTo>
                      <a:pt x="252" y="44"/>
                    </a:lnTo>
                    <a:lnTo>
                      <a:pt x="246" y="34"/>
                    </a:lnTo>
                    <a:lnTo>
                      <a:pt x="240" y="22"/>
                    </a:lnTo>
                    <a:lnTo>
                      <a:pt x="232" y="14"/>
                    </a:lnTo>
                    <a:lnTo>
                      <a:pt x="222" y="6"/>
                    </a:lnTo>
                    <a:lnTo>
                      <a:pt x="210" y="2"/>
                    </a:lnTo>
                    <a:lnTo>
                      <a:pt x="198" y="0"/>
                    </a:lnTo>
                    <a:lnTo>
                      <a:pt x="184" y="2"/>
                    </a:lnTo>
                    <a:lnTo>
                      <a:pt x="168"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9" name="Google Shape;599;p28"/>
              <p:cNvSpPr/>
              <p:nvPr/>
            </p:nvSpPr>
            <p:spPr>
              <a:xfrm>
                <a:off x="1963738" y="1612900"/>
                <a:ext cx="381000" cy="438150"/>
              </a:xfrm>
              <a:custGeom>
                <a:avLst/>
                <a:gdLst/>
                <a:ahLst/>
                <a:cxnLst/>
                <a:rect l="l" t="t" r="r" b="b"/>
                <a:pathLst>
                  <a:path w="240" h="276" extrusionOk="0">
                    <a:moveTo>
                      <a:pt x="212" y="10"/>
                    </a:moveTo>
                    <a:lnTo>
                      <a:pt x="212" y="10"/>
                    </a:lnTo>
                    <a:lnTo>
                      <a:pt x="206" y="6"/>
                    </a:lnTo>
                    <a:lnTo>
                      <a:pt x="200" y="2"/>
                    </a:lnTo>
                    <a:lnTo>
                      <a:pt x="192" y="0"/>
                    </a:lnTo>
                    <a:lnTo>
                      <a:pt x="184" y="0"/>
                    </a:lnTo>
                    <a:lnTo>
                      <a:pt x="166" y="2"/>
                    </a:lnTo>
                    <a:lnTo>
                      <a:pt x="146" y="6"/>
                    </a:lnTo>
                    <a:lnTo>
                      <a:pt x="128" y="12"/>
                    </a:lnTo>
                    <a:lnTo>
                      <a:pt x="112" y="18"/>
                    </a:lnTo>
                    <a:lnTo>
                      <a:pt x="92" y="28"/>
                    </a:lnTo>
                    <a:lnTo>
                      <a:pt x="92" y="28"/>
                    </a:lnTo>
                    <a:lnTo>
                      <a:pt x="86" y="36"/>
                    </a:lnTo>
                    <a:lnTo>
                      <a:pt x="78" y="46"/>
                    </a:lnTo>
                    <a:lnTo>
                      <a:pt x="64" y="80"/>
                    </a:lnTo>
                    <a:lnTo>
                      <a:pt x="46" y="124"/>
                    </a:lnTo>
                    <a:lnTo>
                      <a:pt x="46" y="124"/>
                    </a:lnTo>
                    <a:lnTo>
                      <a:pt x="36" y="110"/>
                    </a:lnTo>
                    <a:lnTo>
                      <a:pt x="28" y="100"/>
                    </a:lnTo>
                    <a:lnTo>
                      <a:pt x="24" y="96"/>
                    </a:lnTo>
                    <a:lnTo>
                      <a:pt x="20" y="96"/>
                    </a:lnTo>
                    <a:lnTo>
                      <a:pt x="20" y="96"/>
                    </a:lnTo>
                    <a:lnTo>
                      <a:pt x="12" y="98"/>
                    </a:lnTo>
                    <a:lnTo>
                      <a:pt x="8" y="102"/>
                    </a:lnTo>
                    <a:lnTo>
                      <a:pt x="4" y="108"/>
                    </a:lnTo>
                    <a:lnTo>
                      <a:pt x="2" y="114"/>
                    </a:lnTo>
                    <a:lnTo>
                      <a:pt x="0" y="122"/>
                    </a:lnTo>
                    <a:lnTo>
                      <a:pt x="0" y="132"/>
                    </a:lnTo>
                    <a:lnTo>
                      <a:pt x="4" y="144"/>
                    </a:lnTo>
                    <a:lnTo>
                      <a:pt x="4" y="144"/>
                    </a:lnTo>
                    <a:lnTo>
                      <a:pt x="10" y="154"/>
                    </a:lnTo>
                    <a:lnTo>
                      <a:pt x="16" y="162"/>
                    </a:lnTo>
                    <a:lnTo>
                      <a:pt x="20" y="166"/>
                    </a:lnTo>
                    <a:lnTo>
                      <a:pt x="26" y="170"/>
                    </a:lnTo>
                    <a:lnTo>
                      <a:pt x="34" y="172"/>
                    </a:lnTo>
                    <a:lnTo>
                      <a:pt x="38" y="170"/>
                    </a:lnTo>
                    <a:lnTo>
                      <a:pt x="48" y="188"/>
                    </a:lnTo>
                    <a:lnTo>
                      <a:pt x="48" y="188"/>
                    </a:lnTo>
                    <a:lnTo>
                      <a:pt x="50" y="196"/>
                    </a:lnTo>
                    <a:lnTo>
                      <a:pt x="62" y="212"/>
                    </a:lnTo>
                    <a:lnTo>
                      <a:pt x="68" y="222"/>
                    </a:lnTo>
                    <a:lnTo>
                      <a:pt x="78" y="232"/>
                    </a:lnTo>
                    <a:lnTo>
                      <a:pt x="88" y="242"/>
                    </a:lnTo>
                    <a:lnTo>
                      <a:pt x="98" y="248"/>
                    </a:lnTo>
                    <a:lnTo>
                      <a:pt x="98" y="248"/>
                    </a:lnTo>
                    <a:lnTo>
                      <a:pt x="128" y="262"/>
                    </a:lnTo>
                    <a:lnTo>
                      <a:pt x="152" y="272"/>
                    </a:lnTo>
                    <a:lnTo>
                      <a:pt x="172" y="276"/>
                    </a:lnTo>
                    <a:lnTo>
                      <a:pt x="180" y="276"/>
                    </a:lnTo>
                    <a:lnTo>
                      <a:pt x="184" y="274"/>
                    </a:lnTo>
                    <a:lnTo>
                      <a:pt x="184" y="274"/>
                    </a:lnTo>
                    <a:lnTo>
                      <a:pt x="194" y="268"/>
                    </a:lnTo>
                    <a:lnTo>
                      <a:pt x="202" y="262"/>
                    </a:lnTo>
                    <a:lnTo>
                      <a:pt x="210" y="254"/>
                    </a:lnTo>
                    <a:lnTo>
                      <a:pt x="216" y="246"/>
                    </a:lnTo>
                    <a:lnTo>
                      <a:pt x="226" y="228"/>
                    </a:lnTo>
                    <a:lnTo>
                      <a:pt x="232" y="210"/>
                    </a:lnTo>
                    <a:lnTo>
                      <a:pt x="238" y="190"/>
                    </a:lnTo>
                    <a:lnTo>
                      <a:pt x="240" y="170"/>
                    </a:lnTo>
                    <a:lnTo>
                      <a:pt x="240" y="140"/>
                    </a:lnTo>
                    <a:lnTo>
                      <a:pt x="240" y="140"/>
                    </a:lnTo>
                    <a:lnTo>
                      <a:pt x="240" y="110"/>
                    </a:lnTo>
                    <a:lnTo>
                      <a:pt x="234" y="74"/>
                    </a:lnTo>
                    <a:lnTo>
                      <a:pt x="232" y="56"/>
                    </a:lnTo>
                    <a:lnTo>
                      <a:pt x="226" y="38"/>
                    </a:lnTo>
                    <a:lnTo>
                      <a:pt x="220" y="24"/>
                    </a:lnTo>
                    <a:lnTo>
                      <a:pt x="212" y="10"/>
                    </a:lnTo>
                    <a:lnTo>
                      <a:pt x="212"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0" name="Google Shape;600;p28"/>
              <p:cNvSpPr/>
              <p:nvPr/>
            </p:nvSpPr>
            <p:spPr>
              <a:xfrm>
                <a:off x="1916113" y="1600200"/>
                <a:ext cx="454025" cy="403225"/>
              </a:xfrm>
              <a:custGeom>
                <a:avLst/>
                <a:gdLst/>
                <a:ahLst/>
                <a:cxnLst/>
                <a:rect l="l" t="t" r="r" b="b"/>
                <a:pathLst>
                  <a:path w="286" h="254" extrusionOk="0">
                    <a:moveTo>
                      <a:pt x="124" y="0"/>
                    </a:moveTo>
                    <a:lnTo>
                      <a:pt x="0" y="122"/>
                    </a:lnTo>
                    <a:lnTo>
                      <a:pt x="0" y="122"/>
                    </a:lnTo>
                    <a:lnTo>
                      <a:pt x="28" y="166"/>
                    </a:lnTo>
                    <a:lnTo>
                      <a:pt x="54" y="204"/>
                    </a:lnTo>
                    <a:lnTo>
                      <a:pt x="80" y="238"/>
                    </a:lnTo>
                    <a:lnTo>
                      <a:pt x="80" y="238"/>
                    </a:lnTo>
                    <a:lnTo>
                      <a:pt x="92" y="250"/>
                    </a:lnTo>
                    <a:lnTo>
                      <a:pt x="100" y="254"/>
                    </a:lnTo>
                    <a:lnTo>
                      <a:pt x="104" y="254"/>
                    </a:lnTo>
                    <a:lnTo>
                      <a:pt x="106" y="250"/>
                    </a:lnTo>
                    <a:lnTo>
                      <a:pt x="106" y="250"/>
                    </a:lnTo>
                    <a:lnTo>
                      <a:pt x="96" y="224"/>
                    </a:lnTo>
                    <a:lnTo>
                      <a:pt x="88" y="198"/>
                    </a:lnTo>
                    <a:lnTo>
                      <a:pt x="84" y="176"/>
                    </a:lnTo>
                    <a:lnTo>
                      <a:pt x="82" y="156"/>
                    </a:lnTo>
                    <a:lnTo>
                      <a:pt x="82" y="140"/>
                    </a:lnTo>
                    <a:lnTo>
                      <a:pt x="84" y="124"/>
                    </a:lnTo>
                    <a:lnTo>
                      <a:pt x="88" y="110"/>
                    </a:lnTo>
                    <a:lnTo>
                      <a:pt x="94" y="100"/>
                    </a:lnTo>
                    <a:lnTo>
                      <a:pt x="98" y="90"/>
                    </a:lnTo>
                    <a:lnTo>
                      <a:pt x="104" y="82"/>
                    </a:lnTo>
                    <a:lnTo>
                      <a:pt x="116" y="72"/>
                    </a:lnTo>
                    <a:lnTo>
                      <a:pt x="124" y="66"/>
                    </a:lnTo>
                    <a:lnTo>
                      <a:pt x="128" y="64"/>
                    </a:lnTo>
                    <a:lnTo>
                      <a:pt x="128" y="64"/>
                    </a:lnTo>
                    <a:lnTo>
                      <a:pt x="148" y="74"/>
                    </a:lnTo>
                    <a:lnTo>
                      <a:pt x="170" y="82"/>
                    </a:lnTo>
                    <a:lnTo>
                      <a:pt x="194" y="90"/>
                    </a:lnTo>
                    <a:lnTo>
                      <a:pt x="220" y="94"/>
                    </a:lnTo>
                    <a:lnTo>
                      <a:pt x="234" y="96"/>
                    </a:lnTo>
                    <a:lnTo>
                      <a:pt x="246" y="96"/>
                    </a:lnTo>
                    <a:lnTo>
                      <a:pt x="258" y="96"/>
                    </a:lnTo>
                    <a:lnTo>
                      <a:pt x="268" y="92"/>
                    </a:lnTo>
                    <a:lnTo>
                      <a:pt x="278" y="88"/>
                    </a:lnTo>
                    <a:lnTo>
                      <a:pt x="284" y="82"/>
                    </a:lnTo>
                    <a:lnTo>
                      <a:pt x="284" y="82"/>
                    </a:lnTo>
                    <a:lnTo>
                      <a:pt x="286" y="78"/>
                    </a:lnTo>
                    <a:lnTo>
                      <a:pt x="286" y="74"/>
                    </a:lnTo>
                    <a:lnTo>
                      <a:pt x="284" y="62"/>
                    </a:lnTo>
                    <a:lnTo>
                      <a:pt x="280" y="50"/>
                    </a:lnTo>
                    <a:lnTo>
                      <a:pt x="272" y="38"/>
                    </a:lnTo>
                    <a:lnTo>
                      <a:pt x="258" y="16"/>
                    </a:lnTo>
                    <a:lnTo>
                      <a:pt x="252" y="6"/>
                    </a:lnTo>
                    <a:lnTo>
                      <a:pt x="124"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1" name="Google Shape;601;p28"/>
              <p:cNvSpPr/>
              <p:nvPr/>
            </p:nvSpPr>
            <p:spPr>
              <a:xfrm>
                <a:off x="1703388" y="3235325"/>
                <a:ext cx="279400" cy="2209800"/>
              </a:xfrm>
              <a:custGeom>
                <a:avLst/>
                <a:gdLst/>
                <a:ahLst/>
                <a:cxnLst/>
                <a:rect l="l" t="t" r="r" b="b"/>
                <a:pathLst>
                  <a:path w="176" h="1392" extrusionOk="0">
                    <a:moveTo>
                      <a:pt x="110" y="8"/>
                    </a:moveTo>
                    <a:lnTo>
                      <a:pt x="22" y="0"/>
                    </a:lnTo>
                    <a:lnTo>
                      <a:pt x="22" y="0"/>
                    </a:lnTo>
                    <a:lnTo>
                      <a:pt x="14" y="2"/>
                    </a:lnTo>
                    <a:lnTo>
                      <a:pt x="8" y="6"/>
                    </a:lnTo>
                    <a:lnTo>
                      <a:pt x="2" y="12"/>
                    </a:lnTo>
                    <a:lnTo>
                      <a:pt x="0" y="20"/>
                    </a:lnTo>
                    <a:lnTo>
                      <a:pt x="0" y="20"/>
                    </a:lnTo>
                    <a:lnTo>
                      <a:pt x="0" y="28"/>
                    </a:lnTo>
                    <a:lnTo>
                      <a:pt x="4" y="34"/>
                    </a:lnTo>
                    <a:lnTo>
                      <a:pt x="10" y="40"/>
                    </a:lnTo>
                    <a:lnTo>
                      <a:pt x="18" y="42"/>
                    </a:lnTo>
                    <a:lnTo>
                      <a:pt x="106" y="50"/>
                    </a:lnTo>
                    <a:lnTo>
                      <a:pt x="106" y="50"/>
                    </a:lnTo>
                    <a:lnTo>
                      <a:pt x="116" y="52"/>
                    </a:lnTo>
                    <a:lnTo>
                      <a:pt x="122" y="58"/>
                    </a:lnTo>
                    <a:lnTo>
                      <a:pt x="126" y="66"/>
                    </a:lnTo>
                    <a:lnTo>
                      <a:pt x="128" y="76"/>
                    </a:lnTo>
                    <a:lnTo>
                      <a:pt x="128" y="76"/>
                    </a:lnTo>
                    <a:lnTo>
                      <a:pt x="128" y="78"/>
                    </a:lnTo>
                    <a:lnTo>
                      <a:pt x="134" y="1372"/>
                    </a:lnTo>
                    <a:lnTo>
                      <a:pt x="134" y="1372"/>
                    </a:lnTo>
                    <a:lnTo>
                      <a:pt x="136" y="1380"/>
                    </a:lnTo>
                    <a:lnTo>
                      <a:pt x="140" y="1386"/>
                    </a:lnTo>
                    <a:lnTo>
                      <a:pt x="148" y="1390"/>
                    </a:lnTo>
                    <a:lnTo>
                      <a:pt x="156" y="1392"/>
                    </a:lnTo>
                    <a:lnTo>
                      <a:pt x="156" y="1392"/>
                    </a:lnTo>
                    <a:lnTo>
                      <a:pt x="156" y="1392"/>
                    </a:lnTo>
                    <a:lnTo>
                      <a:pt x="164" y="1390"/>
                    </a:lnTo>
                    <a:lnTo>
                      <a:pt x="170" y="1386"/>
                    </a:lnTo>
                    <a:lnTo>
                      <a:pt x="174" y="1380"/>
                    </a:lnTo>
                    <a:lnTo>
                      <a:pt x="176" y="1372"/>
                    </a:lnTo>
                    <a:lnTo>
                      <a:pt x="168" y="78"/>
                    </a:lnTo>
                    <a:lnTo>
                      <a:pt x="168" y="78"/>
                    </a:lnTo>
                    <a:lnTo>
                      <a:pt x="168" y="64"/>
                    </a:lnTo>
                    <a:lnTo>
                      <a:pt x="166" y="52"/>
                    </a:lnTo>
                    <a:lnTo>
                      <a:pt x="160" y="42"/>
                    </a:lnTo>
                    <a:lnTo>
                      <a:pt x="154" y="32"/>
                    </a:lnTo>
                    <a:lnTo>
                      <a:pt x="144" y="24"/>
                    </a:lnTo>
                    <a:lnTo>
                      <a:pt x="134" y="16"/>
                    </a:lnTo>
                    <a:lnTo>
                      <a:pt x="124" y="12"/>
                    </a:lnTo>
                    <a:lnTo>
                      <a:pt x="110" y="8"/>
                    </a:lnTo>
                    <a:lnTo>
                      <a:pt x="110" y="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2" name="Google Shape;602;p28"/>
              <p:cNvSpPr/>
              <p:nvPr/>
            </p:nvSpPr>
            <p:spPr>
              <a:xfrm>
                <a:off x="969963" y="3517900"/>
                <a:ext cx="625475" cy="1835150"/>
              </a:xfrm>
              <a:custGeom>
                <a:avLst/>
                <a:gdLst/>
                <a:ahLst/>
                <a:cxnLst/>
                <a:rect l="l" t="t" r="r" b="b"/>
                <a:pathLst>
                  <a:path w="394" h="1156" extrusionOk="0">
                    <a:moveTo>
                      <a:pt x="74" y="452"/>
                    </a:moveTo>
                    <a:lnTo>
                      <a:pt x="74" y="452"/>
                    </a:lnTo>
                    <a:lnTo>
                      <a:pt x="64" y="574"/>
                    </a:lnTo>
                    <a:lnTo>
                      <a:pt x="52" y="694"/>
                    </a:lnTo>
                    <a:lnTo>
                      <a:pt x="28" y="910"/>
                    </a:lnTo>
                    <a:lnTo>
                      <a:pt x="8" y="1066"/>
                    </a:lnTo>
                    <a:lnTo>
                      <a:pt x="0" y="1126"/>
                    </a:lnTo>
                    <a:lnTo>
                      <a:pt x="142" y="1156"/>
                    </a:lnTo>
                    <a:lnTo>
                      <a:pt x="142" y="1156"/>
                    </a:lnTo>
                    <a:lnTo>
                      <a:pt x="206" y="930"/>
                    </a:lnTo>
                    <a:lnTo>
                      <a:pt x="268" y="710"/>
                    </a:lnTo>
                    <a:lnTo>
                      <a:pt x="332" y="474"/>
                    </a:lnTo>
                    <a:lnTo>
                      <a:pt x="332" y="474"/>
                    </a:lnTo>
                    <a:lnTo>
                      <a:pt x="344" y="428"/>
                    </a:lnTo>
                    <a:lnTo>
                      <a:pt x="354" y="382"/>
                    </a:lnTo>
                    <a:lnTo>
                      <a:pt x="370" y="290"/>
                    </a:lnTo>
                    <a:lnTo>
                      <a:pt x="384" y="200"/>
                    </a:lnTo>
                    <a:lnTo>
                      <a:pt x="394" y="118"/>
                    </a:lnTo>
                    <a:lnTo>
                      <a:pt x="394" y="118"/>
                    </a:lnTo>
                    <a:lnTo>
                      <a:pt x="376" y="114"/>
                    </a:lnTo>
                    <a:lnTo>
                      <a:pt x="360" y="110"/>
                    </a:lnTo>
                    <a:lnTo>
                      <a:pt x="324" y="96"/>
                    </a:lnTo>
                    <a:lnTo>
                      <a:pt x="288" y="78"/>
                    </a:lnTo>
                    <a:lnTo>
                      <a:pt x="252" y="60"/>
                    </a:lnTo>
                    <a:lnTo>
                      <a:pt x="216" y="40"/>
                    </a:lnTo>
                    <a:lnTo>
                      <a:pt x="180" y="22"/>
                    </a:lnTo>
                    <a:lnTo>
                      <a:pt x="146" y="8"/>
                    </a:lnTo>
                    <a:lnTo>
                      <a:pt x="128" y="4"/>
                    </a:lnTo>
                    <a:lnTo>
                      <a:pt x="112" y="0"/>
                    </a:lnTo>
                    <a:lnTo>
                      <a:pt x="112" y="0"/>
                    </a:lnTo>
                    <a:lnTo>
                      <a:pt x="110" y="0"/>
                    </a:lnTo>
                    <a:lnTo>
                      <a:pt x="108" y="2"/>
                    </a:lnTo>
                    <a:lnTo>
                      <a:pt x="104" y="10"/>
                    </a:lnTo>
                    <a:lnTo>
                      <a:pt x="102" y="22"/>
                    </a:lnTo>
                    <a:lnTo>
                      <a:pt x="98" y="40"/>
                    </a:lnTo>
                    <a:lnTo>
                      <a:pt x="94" y="90"/>
                    </a:lnTo>
                    <a:lnTo>
                      <a:pt x="90" y="150"/>
                    </a:lnTo>
                    <a:lnTo>
                      <a:pt x="84" y="298"/>
                    </a:lnTo>
                    <a:lnTo>
                      <a:pt x="80" y="376"/>
                    </a:lnTo>
                    <a:lnTo>
                      <a:pt x="74" y="45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3" name="Google Shape;603;p28"/>
              <p:cNvSpPr/>
              <p:nvPr/>
            </p:nvSpPr>
            <p:spPr>
              <a:xfrm>
                <a:off x="969963" y="3517900"/>
                <a:ext cx="625475" cy="1835150"/>
              </a:xfrm>
              <a:custGeom>
                <a:avLst/>
                <a:gdLst/>
                <a:ahLst/>
                <a:cxnLst/>
                <a:rect l="l" t="t" r="r" b="b"/>
                <a:pathLst>
                  <a:path w="394" h="1156" extrusionOk="0">
                    <a:moveTo>
                      <a:pt x="74" y="452"/>
                    </a:moveTo>
                    <a:lnTo>
                      <a:pt x="74" y="452"/>
                    </a:lnTo>
                    <a:lnTo>
                      <a:pt x="64" y="574"/>
                    </a:lnTo>
                    <a:lnTo>
                      <a:pt x="52" y="694"/>
                    </a:lnTo>
                    <a:lnTo>
                      <a:pt x="28" y="910"/>
                    </a:lnTo>
                    <a:lnTo>
                      <a:pt x="8" y="1066"/>
                    </a:lnTo>
                    <a:lnTo>
                      <a:pt x="0" y="1126"/>
                    </a:lnTo>
                    <a:lnTo>
                      <a:pt x="142" y="1156"/>
                    </a:lnTo>
                    <a:lnTo>
                      <a:pt x="142" y="1156"/>
                    </a:lnTo>
                    <a:lnTo>
                      <a:pt x="206" y="930"/>
                    </a:lnTo>
                    <a:lnTo>
                      <a:pt x="268" y="710"/>
                    </a:lnTo>
                    <a:lnTo>
                      <a:pt x="332" y="474"/>
                    </a:lnTo>
                    <a:lnTo>
                      <a:pt x="332" y="474"/>
                    </a:lnTo>
                    <a:lnTo>
                      <a:pt x="344" y="428"/>
                    </a:lnTo>
                    <a:lnTo>
                      <a:pt x="354" y="382"/>
                    </a:lnTo>
                    <a:lnTo>
                      <a:pt x="370" y="290"/>
                    </a:lnTo>
                    <a:lnTo>
                      <a:pt x="384" y="200"/>
                    </a:lnTo>
                    <a:lnTo>
                      <a:pt x="394" y="118"/>
                    </a:lnTo>
                    <a:lnTo>
                      <a:pt x="394" y="118"/>
                    </a:lnTo>
                    <a:lnTo>
                      <a:pt x="376" y="114"/>
                    </a:lnTo>
                    <a:lnTo>
                      <a:pt x="360" y="110"/>
                    </a:lnTo>
                    <a:lnTo>
                      <a:pt x="324" y="96"/>
                    </a:lnTo>
                    <a:lnTo>
                      <a:pt x="288" y="78"/>
                    </a:lnTo>
                    <a:lnTo>
                      <a:pt x="252" y="60"/>
                    </a:lnTo>
                    <a:lnTo>
                      <a:pt x="216" y="40"/>
                    </a:lnTo>
                    <a:lnTo>
                      <a:pt x="180" y="22"/>
                    </a:lnTo>
                    <a:lnTo>
                      <a:pt x="146" y="8"/>
                    </a:lnTo>
                    <a:lnTo>
                      <a:pt x="128" y="4"/>
                    </a:lnTo>
                    <a:lnTo>
                      <a:pt x="112" y="0"/>
                    </a:lnTo>
                    <a:lnTo>
                      <a:pt x="112" y="0"/>
                    </a:lnTo>
                    <a:lnTo>
                      <a:pt x="110" y="0"/>
                    </a:lnTo>
                    <a:lnTo>
                      <a:pt x="108" y="2"/>
                    </a:lnTo>
                    <a:lnTo>
                      <a:pt x="104" y="10"/>
                    </a:lnTo>
                    <a:lnTo>
                      <a:pt x="102" y="22"/>
                    </a:lnTo>
                    <a:lnTo>
                      <a:pt x="98" y="40"/>
                    </a:lnTo>
                    <a:lnTo>
                      <a:pt x="94" y="90"/>
                    </a:lnTo>
                    <a:lnTo>
                      <a:pt x="90" y="150"/>
                    </a:lnTo>
                    <a:lnTo>
                      <a:pt x="84" y="298"/>
                    </a:lnTo>
                    <a:lnTo>
                      <a:pt x="80" y="376"/>
                    </a:lnTo>
                    <a:lnTo>
                      <a:pt x="74" y="4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4" name="Google Shape;604;p28"/>
              <p:cNvSpPr/>
              <p:nvPr/>
            </p:nvSpPr>
            <p:spPr>
              <a:xfrm>
                <a:off x="928688" y="5264150"/>
                <a:ext cx="508000" cy="206375"/>
              </a:xfrm>
              <a:custGeom>
                <a:avLst/>
                <a:gdLst/>
                <a:ahLst/>
                <a:cxnLst/>
                <a:rect l="l" t="t" r="r" b="b"/>
                <a:pathLst>
                  <a:path w="320" h="130" extrusionOk="0">
                    <a:moveTo>
                      <a:pt x="278" y="80"/>
                    </a:moveTo>
                    <a:lnTo>
                      <a:pt x="278" y="80"/>
                    </a:lnTo>
                    <a:lnTo>
                      <a:pt x="258" y="78"/>
                    </a:lnTo>
                    <a:lnTo>
                      <a:pt x="234" y="70"/>
                    </a:lnTo>
                    <a:lnTo>
                      <a:pt x="210" y="62"/>
                    </a:lnTo>
                    <a:lnTo>
                      <a:pt x="184" y="50"/>
                    </a:lnTo>
                    <a:lnTo>
                      <a:pt x="162" y="36"/>
                    </a:lnTo>
                    <a:lnTo>
                      <a:pt x="142" y="24"/>
                    </a:lnTo>
                    <a:lnTo>
                      <a:pt x="130" y="10"/>
                    </a:lnTo>
                    <a:lnTo>
                      <a:pt x="126" y="4"/>
                    </a:lnTo>
                    <a:lnTo>
                      <a:pt x="122" y="0"/>
                    </a:lnTo>
                    <a:lnTo>
                      <a:pt x="28" y="0"/>
                    </a:lnTo>
                    <a:lnTo>
                      <a:pt x="28" y="0"/>
                    </a:lnTo>
                    <a:lnTo>
                      <a:pt x="24" y="10"/>
                    </a:lnTo>
                    <a:lnTo>
                      <a:pt x="16" y="34"/>
                    </a:lnTo>
                    <a:lnTo>
                      <a:pt x="10" y="52"/>
                    </a:lnTo>
                    <a:lnTo>
                      <a:pt x="6" y="72"/>
                    </a:lnTo>
                    <a:lnTo>
                      <a:pt x="2" y="94"/>
                    </a:lnTo>
                    <a:lnTo>
                      <a:pt x="0" y="120"/>
                    </a:lnTo>
                    <a:lnTo>
                      <a:pt x="0" y="120"/>
                    </a:lnTo>
                    <a:lnTo>
                      <a:pt x="80" y="130"/>
                    </a:lnTo>
                    <a:lnTo>
                      <a:pt x="116" y="130"/>
                    </a:lnTo>
                    <a:lnTo>
                      <a:pt x="116" y="130"/>
                    </a:lnTo>
                    <a:lnTo>
                      <a:pt x="130" y="130"/>
                    </a:lnTo>
                    <a:lnTo>
                      <a:pt x="290" y="130"/>
                    </a:lnTo>
                    <a:lnTo>
                      <a:pt x="290" y="130"/>
                    </a:lnTo>
                    <a:lnTo>
                      <a:pt x="300" y="128"/>
                    </a:lnTo>
                    <a:lnTo>
                      <a:pt x="308" y="124"/>
                    </a:lnTo>
                    <a:lnTo>
                      <a:pt x="320" y="118"/>
                    </a:lnTo>
                    <a:lnTo>
                      <a:pt x="320" y="118"/>
                    </a:lnTo>
                    <a:lnTo>
                      <a:pt x="320" y="112"/>
                    </a:lnTo>
                    <a:lnTo>
                      <a:pt x="320" y="106"/>
                    </a:lnTo>
                    <a:lnTo>
                      <a:pt x="318" y="100"/>
                    </a:lnTo>
                    <a:lnTo>
                      <a:pt x="314" y="94"/>
                    </a:lnTo>
                    <a:lnTo>
                      <a:pt x="306" y="88"/>
                    </a:lnTo>
                    <a:lnTo>
                      <a:pt x="294" y="84"/>
                    </a:lnTo>
                    <a:lnTo>
                      <a:pt x="278" y="80"/>
                    </a:lnTo>
                    <a:lnTo>
                      <a:pt x="278" y="8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5" name="Google Shape;605;p28"/>
              <p:cNvSpPr/>
              <p:nvPr/>
            </p:nvSpPr>
            <p:spPr>
              <a:xfrm>
                <a:off x="1204913" y="1393825"/>
                <a:ext cx="530225" cy="549275"/>
              </a:xfrm>
              <a:custGeom>
                <a:avLst/>
                <a:gdLst/>
                <a:ahLst/>
                <a:cxnLst/>
                <a:rect l="l" t="t" r="r" b="b"/>
                <a:pathLst>
                  <a:path w="334" h="346" extrusionOk="0">
                    <a:moveTo>
                      <a:pt x="300" y="164"/>
                    </a:moveTo>
                    <a:lnTo>
                      <a:pt x="300" y="164"/>
                    </a:lnTo>
                    <a:lnTo>
                      <a:pt x="302" y="148"/>
                    </a:lnTo>
                    <a:lnTo>
                      <a:pt x="300" y="134"/>
                    </a:lnTo>
                    <a:lnTo>
                      <a:pt x="296" y="120"/>
                    </a:lnTo>
                    <a:lnTo>
                      <a:pt x="292" y="108"/>
                    </a:lnTo>
                    <a:lnTo>
                      <a:pt x="282" y="90"/>
                    </a:lnTo>
                    <a:lnTo>
                      <a:pt x="278" y="82"/>
                    </a:lnTo>
                    <a:lnTo>
                      <a:pt x="278" y="82"/>
                    </a:lnTo>
                    <a:lnTo>
                      <a:pt x="268" y="64"/>
                    </a:lnTo>
                    <a:lnTo>
                      <a:pt x="256" y="50"/>
                    </a:lnTo>
                    <a:lnTo>
                      <a:pt x="240" y="36"/>
                    </a:lnTo>
                    <a:lnTo>
                      <a:pt x="224" y="26"/>
                    </a:lnTo>
                    <a:lnTo>
                      <a:pt x="208" y="18"/>
                    </a:lnTo>
                    <a:lnTo>
                      <a:pt x="190" y="10"/>
                    </a:lnTo>
                    <a:lnTo>
                      <a:pt x="172" y="6"/>
                    </a:lnTo>
                    <a:lnTo>
                      <a:pt x="154" y="2"/>
                    </a:lnTo>
                    <a:lnTo>
                      <a:pt x="154" y="2"/>
                    </a:lnTo>
                    <a:lnTo>
                      <a:pt x="134" y="0"/>
                    </a:lnTo>
                    <a:lnTo>
                      <a:pt x="114" y="2"/>
                    </a:lnTo>
                    <a:lnTo>
                      <a:pt x="94" y="10"/>
                    </a:lnTo>
                    <a:lnTo>
                      <a:pt x="74" y="20"/>
                    </a:lnTo>
                    <a:lnTo>
                      <a:pt x="54" y="34"/>
                    </a:lnTo>
                    <a:lnTo>
                      <a:pt x="36" y="52"/>
                    </a:lnTo>
                    <a:lnTo>
                      <a:pt x="20" y="72"/>
                    </a:lnTo>
                    <a:lnTo>
                      <a:pt x="8" y="94"/>
                    </a:lnTo>
                    <a:lnTo>
                      <a:pt x="8" y="94"/>
                    </a:lnTo>
                    <a:lnTo>
                      <a:pt x="4" y="106"/>
                    </a:lnTo>
                    <a:lnTo>
                      <a:pt x="2" y="118"/>
                    </a:lnTo>
                    <a:lnTo>
                      <a:pt x="0" y="130"/>
                    </a:lnTo>
                    <a:lnTo>
                      <a:pt x="2" y="142"/>
                    </a:lnTo>
                    <a:lnTo>
                      <a:pt x="4" y="164"/>
                    </a:lnTo>
                    <a:lnTo>
                      <a:pt x="12" y="186"/>
                    </a:lnTo>
                    <a:lnTo>
                      <a:pt x="22" y="206"/>
                    </a:lnTo>
                    <a:lnTo>
                      <a:pt x="32" y="224"/>
                    </a:lnTo>
                    <a:lnTo>
                      <a:pt x="44" y="240"/>
                    </a:lnTo>
                    <a:lnTo>
                      <a:pt x="56" y="252"/>
                    </a:lnTo>
                    <a:lnTo>
                      <a:pt x="56" y="252"/>
                    </a:lnTo>
                    <a:lnTo>
                      <a:pt x="72" y="264"/>
                    </a:lnTo>
                    <a:lnTo>
                      <a:pt x="94" y="278"/>
                    </a:lnTo>
                    <a:lnTo>
                      <a:pt x="122" y="294"/>
                    </a:lnTo>
                    <a:lnTo>
                      <a:pt x="154" y="308"/>
                    </a:lnTo>
                    <a:lnTo>
                      <a:pt x="208" y="332"/>
                    </a:lnTo>
                    <a:lnTo>
                      <a:pt x="238" y="342"/>
                    </a:lnTo>
                    <a:lnTo>
                      <a:pt x="238" y="342"/>
                    </a:lnTo>
                    <a:lnTo>
                      <a:pt x="248" y="344"/>
                    </a:lnTo>
                    <a:lnTo>
                      <a:pt x="262" y="346"/>
                    </a:lnTo>
                    <a:lnTo>
                      <a:pt x="278" y="346"/>
                    </a:lnTo>
                    <a:lnTo>
                      <a:pt x="292" y="342"/>
                    </a:lnTo>
                    <a:lnTo>
                      <a:pt x="292" y="342"/>
                    </a:lnTo>
                    <a:lnTo>
                      <a:pt x="298" y="340"/>
                    </a:lnTo>
                    <a:lnTo>
                      <a:pt x="300" y="336"/>
                    </a:lnTo>
                    <a:lnTo>
                      <a:pt x="304" y="330"/>
                    </a:lnTo>
                    <a:lnTo>
                      <a:pt x="304" y="326"/>
                    </a:lnTo>
                    <a:lnTo>
                      <a:pt x="304" y="316"/>
                    </a:lnTo>
                    <a:lnTo>
                      <a:pt x="302" y="308"/>
                    </a:lnTo>
                    <a:lnTo>
                      <a:pt x="302" y="308"/>
                    </a:lnTo>
                    <a:lnTo>
                      <a:pt x="302" y="304"/>
                    </a:lnTo>
                    <a:lnTo>
                      <a:pt x="304" y="302"/>
                    </a:lnTo>
                    <a:lnTo>
                      <a:pt x="306" y="292"/>
                    </a:lnTo>
                    <a:lnTo>
                      <a:pt x="306" y="292"/>
                    </a:lnTo>
                    <a:lnTo>
                      <a:pt x="310" y="270"/>
                    </a:lnTo>
                    <a:lnTo>
                      <a:pt x="312" y="252"/>
                    </a:lnTo>
                    <a:lnTo>
                      <a:pt x="312" y="252"/>
                    </a:lnTo>
                    <a:lnTo>
                      <a:pt x="312" y="246"/>
                    </a:lnTo>
                    <a:lnTo>
                      <a:pt x="316" y="244"/>
                    </a:lnTo>
                    <a:lnTo>
                      <a:pt x="318" y="240"/>
                    </a:lnTo>
                    <a:lnTo>
                      <a:pt x="318" y="240"/>
                    </a:lnTo>
                    <a:lnTo>
                      <a:pt x="326" y="238"/>
                    </a:lnTo>
                    <a:lnTo>
                      <a:pt x="332" y="232"/>
                    </a:lnTo>
                    <a:lnTo>
                      <a:pt x="334" y="228"/>
                    </a:lnTo>
                    <a:lnTo>
                      <a:pt x="334" y="224"/>
                    </a:lnTo>
                    <a:lnTo>
                      <a:pt x="334" y="224"/>
                    </a:lnTo>
                    <a:lnTo>
                      <a:pt x="314" y="192"/>
                    </a:lnTo>
                    <a:lnTo>
                      <a:pt x="304" y="176"/>
                    </a:lnTo>
                    <a:lnTo>
                      <a:pt x="302" y="168"/>
                    </a:lnTo>
                    <a:lnTo>
                      <a:pt x="300" y="164"/>
                    </a:lnTo>
                    <a:lnTo>
                      <a:pt x="300" y="16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6" name="Google Shape;606;p28"/>
              <p:cNvSpPr/>
              <p:nvPr/>
            </p:nvSpPr>
            <p:spPr>
              <a:xfrm>
                <a:off x="1271588" y="1749425"/>
                <a:ext cx="314325" cy="327025"/>
              </a:xfrm>
              <a:custGeom>
                <a:avLst/>
                <a:gdLst/>
                <a:ahLst/>
                <a:cxnLst/>
                <a:rect l="l" t="t" r="r" b="b"/>
                <a:pathLst>
                  <a:path w="198" h="206" extrusionOk="0">
                    <a:moveTo>
                      <a:pt x="0" y="126"/>
                    </a:moveTo>
                    <a:lnTo>
                      <a:pt x="116" y="206"/>
                    </a:lnTo>
                    <a:lnTo>
                      <a:pt x="116" y="206"/>
                    </a:lnTo>
                    <a:lnTo>
                      <a:pt x="120" y="204"/>
                    </a:lnTo>
                    <a:lnTo>
                      <a:pt x="132" y="194"/>
                    </a:lnTo>
                    <a:lnTo>
                      <a:pt x="138" y="186"/>
                    </a:lnTo>
                    <a:lnTo>
                      <a:pt x="144" y="176"/>
                    </a:lnTo>
                    <a:lnTo>
                      <a:pt x="152" y="162"/>
                    </a:lnTo>
                    <a:lnTo>
                      <a:pt x="158" y="148"/>
                    </a:lnTo>
                    <a:lnTo>
                      <a:pt x="158" y="148"/>
                    </a:lnTo>
                    <a:lnTo>
                      <a:pt x="160" y="138"/>
                    </a:lnTo>
                    <a:lnTo>
                      <a:pt x="166" y="130"/>
                    </a:lnTo>
                    <a:lnTo>
                      <a:pt x="180" y="114"/>
                    </a:lnTo>
                    <a:lnTo>
                      <a:pt x="192" y="102"/>
                    </a:lnTo>
                    <a:lnTo>
                      <a:pt x="198" y="98"/>
                    </a:lnTo>
                    <a:lnTo>
                      <a:pt x="30" y="0"/>
                    </a:lnTo>
                    <a:lnTo>
                      <a:pt x="30" y="0"/>
                    </a:lnTo>
                    <a:lnTo>
                      <a:pt x="32" y="8"/>
                    </a:lnTo>
                    <a:lnTo>
                      <a:pt x="32" y="16"/>
                    </a:lnTo>
                    <a:lnTo>
                      <a:pt x="30" y="36"/>
                    </a:lnTo>
                    <a:lnTo>
                      <a:pt x="26" y="58"/>
                    </a:lnTo>
                    <a:lnTo>
                      <a:pt x="20" y="78"/>
                    </a:lnTo>
                    <a:lnTo>
                      <a:pt x="6" y="112"/>
                    </a:lnTo>
                    <a:lnTo>
                      <a:pt x="0" y="126"/>
                    </a:lnTo>
                    <a:lnTo>
                      <a:pt x="0" y="12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7" name="Google Shape;607;p28"/>
              <p:cNvSpPr/>
              <p:nvPr/>
            </p:nvSpPr>
            <p:spPr>
              <a:xfrm>
                <a:off x="1201738" y="1387475"/>
                <a:ext cx="492125" cy="454025"/>
              </a:xfrm>
              <a:custGeom>
                <a:avLst/>
                <a:gdLst/>
                <a:ahLst/>
                <a:cxnLst/>
                <a:rect l="l" t="t" r="r" b="b"/>
                <a:pathLst>
                  <a:path w="310" h="286" extrusionOk="0">
                    <a:moveTo>
                      <a:pt x="82" y="8"/>
                    </a:moveTo>
                    <a:lnTo>
                      <a:pt x="82" y="8"/>
                    </a:lnTo>
                    <a:lnTo>
                      <a:pt x="70" y="14"/>
                    </a:lnTo>
                    <a:lnTo>
                      <a:pt x="56" y="26"/>
                    </a:lnTo>
                    <a:lnTo>
                      <a:pt x="42" y="42"/>
                    </a:lnTo>
                    <a:lnTo>
                      <a:pt x="28" y="60"/>
                    </a:lnTo>
                    <a:lnTo>
                      <a:pt x="16" y="80"/>
                    </a:lnTo>
                    <a:lnTo>
                      <a:pt x="8" y="102"/>
                    </a:lnTo>
                    <a:lnTo>
                      <a:pt x="2" y="124"/>
                    </a:lnTo>
                    <a:lnTo>
                      <a:pt x="0" y="144"/>
                    </a:lnTo>
                    <a:lnTo>
                      <a:pt x="0" y="144"/>
                    </a:lnTo>
                    <a:lnTo>
                      <a:pt x="0" y="162"/>
                    </a:lnTo>
                    <a:lnTo>
                      <a:pt x="4" y="178"/>
                    </a:lnTo>
                    <a:lnTo>
                      <a:pt x="6" y="192"/>
                    </a:lnTo>
                    <a:lnTo>
                      <a:pt x="12" y="206"/>
                    </a:lnTo>
                    <a:lnTo>
                      <a:pt x="24" y="230"/>
                    </a:lnTo>
                    <a:lnTo>
                      <a:pt x="36" y="250"/>
                    </a:lnTo>
                    <a:lnTo>
                      <a:pt x="50" y="266"/>
                    </a:lnTo>
                    <a:lnTo>
                      <a:pt x="60" y="276"/>
                    </a:lnTo>
                    <a:lnTo>
                      <a:pt x="72" y="286"/>
                    </a:lnTo>
                    <a:lnTo>
                      <a:pt x="124" y="256"/>
                    </a:lnTo>
                    <a:lnTo>
                      <a:pt x="124" y="256"/>
                    </a:lnTo>
                    <a:lnTo>
                      <a:pt x="128" y="244"/>
                    </a:lnTo>
                    <a:lnTo>
                      <a:pt x="136" y="220"/>
                    </a:lnTo>
                    <a:lnTo>
                      <a:pt x="142" y="204"/>
                    </a:lnTo>
                    <a:lnTo>
                      <a:pt x="148" y="192"/>
                    </a:lnTo>
                    <a:lnTo>
                      <a:pt x="156" y="180"/>
                    </a:lnTo>
                    <a:lnTo>
                      <a:pt x="162" y="174"/>
                    </a:lnTo>
                    <a:lnTo>
                      <a:pt x="162" y="174"/>
                    </a:lnTo>
                    <a:lnTo>
                      <a:pt x="170" y="170"/>
                    </a:lnTo>
                    <a:lnTo>
                      <a:pt x="176" y="170"/>
                    </a:lnTo>
                    <a:lnTo>
                      <a:pt x="186" y="170"/>
                    </a:lnTo>
                    <a:lnTo>
                      <a:pt x="190" y="170"/>
                    </a:lnTo>
                    <a:lnTo>
                      <a:pt x="190" y="170"/>
                    </a:lnTo>
                    <a:lnTo>
                      <a:pt x="190" y="160"/>
                    </a:lnTo>
                    <a:lnTo>
                      <a:pt x="190" y="160"/>
                    </a:lnTo>
                    <a:lnTo>
                      <a:pt x="190" y="156"/>
                    </a:lnTo>
                    <a:lnTo>
                      <a:pt x="192" y="152"/>
                    </a:lnTo>
                    <a:lnTo>
                      <a:pt x="200" y="140"/>
                    </a:lnTo>
                    <a:lnTo>
                      <a:pt x="212" y="126"/>
                    </a:lnTo>
                    <a:lnTo>
                      <a:pt x="228" y="114"/>
                    </a:lnTo>
                    <a:lnTo>
                      <a:pt x="258" y="92"/>
                    </a:lnTo>
                    <a:lnTo>
                      <a:pt x="272" y="82"/>
                    </a:lnTo>
                    <a:lnTo>
                      <a:pt x="272" y="82"/>
                    </a:lnTo>
                    <a:lnTo>
                      <a:pt x="280" y="76"/>
                    </a:lnTo>
                    <a:lnTo>
                      <a:pt x="288" y="72"/>
                    </a:lnTo>
                    <a:lnTo>
                      <a:pt x="300" y="58"/>
                    </a:lnTo>
                    <a:lnTo>
                      <a:pt x="306" y="48"/>
                    </a:lnTo>
                    <a:lnTo>
                      <a:pt x="310" y="44"/>
                    </a:lnTo>
                    <a:lnTo>
                      <a:pt x="310" y="44"/>
                    </a:lnTo>
                    <a:lnTo>
                      <a:pt x="290" y="34"/>
                    </a:lnTo>
                    <a:lnTo>
                      <a:pt x="266" y="26"/>
                    </a:lnTo>
                    <a:lnTo>
                      <a:pt x="238" y="16"/>
                    </a:lnTo>
                    <a:lnTo>
                      <a:pt x="204" y="6"/>
                    </a:lnTo>
                    <a:lnTo>
                      <a:pt x="184" y="4"/>
                    </a:lnTo>
                    <a:lnTo>
                      <a:pt x="164" y="2"/>
                    </a:lnTo>
                    <a:lnTo>
                      <a:pt x="144" y="0"/>
                    </a:lnTo>
                    <a:lnTo>
                      <a:pt x="124" y="2"/>
                    </a:lnTo>
                    <a:lnTo>
                      <a:pt x="104" y="4"/>
                    </a:lnTo>
                    <a:lnTo>
                      <a:pt x="82" y="8"/>
                    </a:lnTo>
                    <a:lnTo>
                      <a:pt x="82" y="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8" name="Google Shape;608;p28"/>
              <p:cNvSpPr/>
              <p:nvPr/>
            </p:nvSpPr>
            <p:spPr>
              <a:xfrm>
                <a:off x="1065213" y="3257550"/>
                <a:ext cx="558800" cy="2073275"/>
              </a:xfrm>
              <a:custGeom>
                <a:avLst/>
                <a:gdLst/>
                <a:ahLst/>
                <a:cxnLst/>
                <a:rect l="l" t="t" r="r" b="b"/>
                <a:pathLst>
                  <a:path w="352" h="1306" extrusionOk="0">
                    <a:moveTo>
                      <a:pt x="0" y="146"/>
                    </a:moveTo>
                    <a:lnTo>
                      <a:pt x="0" y="146"/>
                    </a:lnTo>
                    <a:lnTo>
                      <a:pt x="2" y="176"/>
                    </a:lnTo>
                    <a:lnTo>
                      <a:pt x="4" y="200"/>
                    </a:lnTo>
                    <a:lnTo>
                      <a:pt x="12" y="246"/>
                    </a:lnTo>
                    <a:lnTo>
                      <a:pt x="22" y="286"/>
                    </a:lnTo>
                    <a:lnTo>
                      <a:pt x="34" y="328"/>
                    </a:lnTo>
                    <a:lnTo>
                      <a:pt x="46" y="376"/>
                    </a:lnTo>
                    <a:lnTo>
                      <a:pt x="56" y="440"/>
                    </a:lnTo>
                    <a:lnTo>
                      <a:pt x="60" y="478"/>
                    </a:lnTo>
                    <a:lnTo>
                      <a:pt x="64" y="522"/>
                    </a:lnTo>
                    <a:lnTo>
                      <a:pt x="68" y="572"/>
                    </a:lnTo>
                    <a:lnTo>
                      <a:pt x="70" y="628"/>
                    </a:lnTo>
                    <a:lnTo>
                      <a:pt x="70" y="628"/>
                    </a:lnTo>
                    <a:lnTo>
                      <a:pt x="74" y="750"/>
                    </a:lnTo>
                    <a:lnTo>
                      <a:pt x="80" y="872"/>
                    </a:lnTo>
                    <a:lnTo>
                      <a:pt x="86" y="986"/>
                    </a:lnTo>
                    <a:lnTo>
                      <a:pt x="94" y="1090"/>
                    </a:lnTo>
                    <a:lnTo>
                      <a:pt x="108" y="1246"/>
                    </a:lnTo>
                    <a:lnTo>
                      <a:pt x="114" y="1306"/>
                    </a:lnTo>
                    <a:lnTo>
                      <a:pt x="286" y="1306"/>
                    </a:lnTo>
                    <a:lnTo>
                      <a:pt x="286" y="1306"/>
                    </a:lnTo>
                    <a:lnTo>
                      <a:pt x="294" y="1230"/>
                    </a:lnTo>
                    <a:lnTo>
                      <a:pt x="312" y="1040"/>
                    </a:lnTo>
                    <a:lnTo>
                      <a:pt x="322" y="918"/>
                    </a:lnTo>
                    <a:lnTo>
                      <a:pt x="332" y="790"/>
                    </a:lnTo>
                    <a:lnTo>
                      <a:pt x="338" y="660"/>
                    </a:lnTo>
                    <a:lnTo>
                      <a:pt x="342" y="536"/>
                    </a:lnTo>
                    <a:lnTo>
                      <a:pt x="342" y="536"/>
                    </a:lnTo>
                    <a:lnTo>
                      <a:pt x="348" y="142"/>
                    </a:lnTo>
                    <a:lnTo>
                      <a:pt x="352" y="0"/>
                    </a:lnTo>
                    <a:lnTo>
                      <a:pt x="16" y="0"/>
                    </a:lnTo>
                    <a:lnTo>
                      <a:pt x="16" y="0"/>
                    </a:lnTo>
                    <a:lnTo>
                      <a:pt x="8" y="46"/>
                    </a:lnTo>
                    <a:lnTo>
                      <a:pt x="2" y="86"/>
                    </a:lnTo>
                    <a:lnTo>
                      <a:pt x="0" y="120"/>
                    </a:lnTo>
                    <a:lnTo>
                      <a:pt x="0" y="14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9" name="Google Shape;609;p28"/>
              <p:cNvSpPr/>
              <p:nvPr/>
            </p:nvSpPr>
            <p:spPr>
              <a:xfrm>
                <a:off x="1065213" y="3257550"/>
                <a:ext cx="558800" cy="2073275"/>
              </a:xfrm>
              <a:custGeom>
                <a:avLst/>
                <a:gdLst/>
                <a:ahLst/>
                <a:cxnLst/>
                <a:rect l="l" t="t" r="r" b="b"/>
                <a:pathLst>
                  <a:path w="352" h="1306" extrusionOk="0">
                    <a:moveTo>
                      <a:pt x="0" y="146"/>
                    </a:moveTo>
                    <a:lnTo>
                      <a:pt x="0" y="146"/>
                    </a:lnTo>
                    <a:lnTo>
                      <a:pt x="2" y="176"/>
                    </a:lnTo>
                    <a:lnTo>
                      <a:pt x="4" y="200"/>
                    </a:lnTo>
                    <a:lnTo>
                      <a:pt x="12" y="246"/>
                    </a:lnTo>
                    <a:lnTo>
                      <a:pt x="22" y="286"/>
                    </a:lnTo>
                    <a:lnTo>
                      <a:pt x="34" y="328"/>
                    </a:lnTo>
                    <a:lnTo>
                      <a:pt x="46" y="376"/>
                    </a:lnTo>
                    <a:lnTo>
                      <a:pt x="56" y="440"/>
                    </a:lnTo>
                    <a:lnTo>
                      <a:pt x="60" y="478"/>
                    </a:lnTo>
                    <a:lnTo>
                      <a:pt x="64" y="522"/>
                    </a:lnTo>
                    <a:lnTo>
                      <a:pt x="68" y="572"/>
                    </a:lnTo>
                    <a:lnTo>
                      <a:pt x="70" y="628"/>
                    </a:lnTo>
                    <a:lnTo>
                      <a:pt x="70" y="628"/>
                    </a:lnTo>
                    <a:lnTo>
                      <a:pt x="74" y="750"/>
                    </a:lnTo>
                    <a:lnTo>
                      <a:pt x="80" y="872"/>
                    </a:lnTo>
                    <a:lnTo>
                      <a:pt x="86" y="986"/>
                    </a:lnTo>
                    <a:lnTo>
                      <a:pt x="94" y="1090"/>
                    </a:lnTo>
                    <a:lnTo>
                      <a:pt x="108" y="1246"/>
                    </a:lnTo>
                    <a:lnTo>
                      <a:pt x="114" y="1306"/>
                    </a:lnTo>
                    <a:lnTo>
                      <a:pt x="286" y="1306"/>
                    </a:lnTo>
                    <a:lnTo>
                      <a:pt x="286" y="1306"/>
                    </a:lnTo>
                    <a:lnTo>
                      <a:pt x="294" y="1230"/>
                    </a:lnTo>
                    <a:lnTo>
                      <a:pt x="312" y="1040"/>
                    </a:lnTo>
                    <a:lnTo>
                      <a:pt x="322" y="918"/>
                    </a:lnTo>
                    <a:lnTo>
                      <a:pt x="332" y="790"/>
                    </a:lnTo>
                    <a:lnTo>
                      <a:pt x="338" y="660"/>
                    </a:lnTo>
                    <a:lnTo>
                      <a:pt x="342" y="536"/>
                    </a:lnTo>
                    <a:lnTo>
                      <a:pt x="342" y="536"/>
                    </a:lnTo>
                    <a:lnTo>
                      <a:pt x="348" y="142"/>
                    </a:lnTo>
                    <a:lnTo>
                      <a:pt x="352" y="0"/>
                    </a:lnTo>
                    <a:lnTo>
                      <a:pt x="16" y="0"/>
                    </a:lnTo>
                    <a:lnTo>
                      <a:pt x="16" y="0"/>
                    </a:lnTo>
                    <a:lnTo>
                      <a:pt x="8" y="46"/>
                    </a:lnTo>
                    <a:lnTo>
                      <a:pt x="2" y="86"/>
                    </a:lnTo>
                    <a:lnTo>
                      <a:pt x="0" y="120"/>
                    </a:lnTo>
                    <a:lnTo>
                      <a:pt x="0" y="14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0" name="Google Shape;610;p28"/>
              <p:cNvSpPr/>
              <p:nvPr/>
            </p:nvSpPr>
            <p:spPr>
              <a:xfrm>
                <a:off x="1065213" y="3263900"/>
                <a:ext cx="260350" cy="2066925"/>
              </a:xfrm>
              <a:custGeom>
                <a:avLst/>
                <a:gdLst/>
                <a:ahLst/>
                <a:cxnLst/>
                <a:rect l="l" t="t" r="r" b="b"/>
                <a:pathLst>
                  <a:path w="164" h="1302" extrusionOk="0">
                    <a:moveTo>
                      <a:pt x="16" y="0"/>
                    </a:moveTo>
                    <a:lnTo>
                      <a:pt x="16" y="0"/>
                    </a:lnTo>
                    <a:lnTo>
                      <a:pt x="8" y="38"/>
                    </a:lnTo>
                    <a:lnTo>
                      <a:pt x="4" y="72"/>
                    </a:lnTo>
                    <a:lnTo>
                      <a:pt x="2" y="104"/>
                    </a:lnTo>
                    <a:lnTo>
                      <a:pt x="0" y="130"/>
                    </a:lnTo>
                    <a:lnTo>
                      <a:pt x="0" y="130"/>
                    </a:lnTo>
                    <a:lnTo>
                      <a:pt x="0" y="142"/>
                    </a:lnTo>
                    <a:lnTo>
                      <a:pt x="0" y="142"/>
                    </a:lnTo>
                    <a:lnTo>
                      <a:pt x="2" y="172"/>
                    </a:lnTo>
                    <a:lnTo>
                      <a:pt x="4" y="196"/>
                    </a:lnTo>
                    <a:lnTo>
                      <a:pt x="12" y="242"/>
                    </a:lnTo>
                    <a:lnTo>
                      <a:pt x="22" y="282"/>
                    </a:lnTo>
                    <a:lnTo>
                      <a:pt x="34" y="324"/>
                    </a:lnTo>
                    <a:lnTo>
                      <a:pt x="46" y="372"/>
                    </a:lnTo>
                    <a:lnTo>
                      <a:pt x="56" y="436"/>
                    </a:lnTo>
                    <a:lnTo>
                      <a:pt x="60" y="474"/>
                    </a:lnTo>
                    <a:lnTo>
                      <a:pt x="64" y="518"/>
                    </a:lnTo>
                    <a:lnTo>
                      <a:pt x="68" y="568"/>
                    </a:lnTo>
                    <a:lnTo>
                      <a:pt x="70" y="624"/>
                    </a:lnTo>
                    <a:lnTo>
                      <a:pt x="70" y="624"/>
                    </a:lnTo>
                    <a:lnTo>
                      <a:pt x="74" y="746"/>
                    </a:lnTo>
                    <a:lnTo>
                      <a:pt x="80" y="868"/>
                    </a:lnTo>
                    <a:lnTo>
                      <a:pt x="86" y="982"/>
                    </a:lnTo>
                    <a:lnTo>
                      <a:pt x="94" y="1086"/>
                    </a:lnTo>
                    <a:lnTo>
                      <a:pt x="108" y="1242"/>
                    </a:lnTo>
                    <a:lnTo>
                      <a:pt x="114" y="1302"/>
                    </a:lnTo>
                    <a:lnTo>
                      <a:pt x="164" y="1302"/>
                    </a:lnTo>
                    <a:lnTo>
                      <a:pt x="164" y="1302"/>
                    </a:lnTo>
                    <a:lnTo>
                      <a:pt x="162" y="1292"/>
                    </a:lnTo>
                    <a:lnTo>
                      <a:pt x="160" y="1280"/>
                    </a:lnTo>
                    <a:lnTo>
                      <a:pt x="160" y="1280"/>
                    </a:lnTo>
                    <a:lnTo>
                      <a:pt x="146" y="950"/>
                    </a:lnTo>
                    <a:lnTo>
                      <a:pt x="136" y="786"/>
                    </a:lnTo>
                    <a:lnTo>
                      <a:pt x="126" y="622"/>
                    </a:lnTo>
                    <a:lnTo>
                      <a:pt x="126" y="622"/>
                    </a:lnTo>
                    <a:lnTo>
                      <a:pt x="120" y="548"/>
                    </a:lnTo>
                    <a:lnTo>
                      <a:pt x="110" y="474"/>
                    </a:lnTo>
                    <a:lnTo>
                      <a:pt x="88" y="326"/>
                    </a:lnTo>
                    <a:lnTo>
                      <a:pt x="76" y="252"/>
                    </a:lnTo>
                    <a:lnTo>
                      <a:pt x="66" y="180"/>
                    </a:lnTo>
                    <a:lnTo>
                      <a:pt x="56" y="106"/>
                    </a:lnTo>
                    <a:lnTo>
                      <a:pt x="52" y="32"/>
                    </a:lnTo>
                    <a:lnTo>
                      <a:pt x="52" y="32"/>
                    </a:lnTo>
                    <a:lnTo>
                      <a:pt x="16" y="10"/>
                    </a:lnTo>
                    <a:lnTo>
                      <a:pt x="16" y="10"/>
                    </a:lnTo>
                    <a:lnTo>
                      <a:pt x="16"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1" name="Google Shape;611;p28"/>
              <p:cNvSpPr/>
              <p:nvPr/>
            </p:nvSpPr>
            <p:spPr>
              <a:xfrm>
                <a:off x="1065213" y="3263900"/>
                <a:ext cx="260350" cy="2066925"/>
              </a:xfrm>
              <a:custGeom>
                <a:avLst/>
                <a:gdLst/>
                <a:ahLst/>
                <a:cxnLst/>
                <a:rect l="l" t="t" r="r" b="b"/>
                <a:pathLst>
                  <a:path w="164" h="1302" extrusionOk="0">
                    <a:moveTo>
                      <a:pt x="16" y="0"/>
                    </a:moveTo>
                    <a:lnTo>
                      <a:pt x="16" y="0"/>
                    </a:lnTo>
                    <a:lnTo>
                      <a:pt x="8" y="38"/>
                    </a:lnTo>
                    <a:lnTo>
                      <a:pt x="4" y="72"/>
                    </a:lnTo>
                    <a:lnTo>
                      <a:pt x="2" y="104"/>
                    </a:lnTo>
                    <a:lnTo>
                      <a:pt x="0" y="130"/>
                    </a:lnTo>
                    <a:lnTo>
                      <a:pt x="0" y="130"/>
                    </a:lnTo>
                    <a:lnTo>
                      <a:pt x="0" y="142"/>
                    </a:lnTo>
                    <a:lnTo>
                      <a:pt x="0" y="142"/>
                    </a:lnTo>
                    <a:lnTo>
                      <a:pt x="2" y="172"/>
                    </a:lnTo>
                    <a:lnTo>
                      <a:pt x="4" y="196"/>
                    </a:lnTo>
                    <a:lnTo>
                      <a:pt x="12" y="242"/>
                    </a:lnTo>
                    <a:lnTo>
                      <a:pt x="22" y="282"/>
                    </a:lnTo>
                    <a:lnTo>
                      <a:pt x="34" y="324"/>
                    </a:lnTo>
                    <a:lnTo>
                      <a:pt x="46" y="372"/>
                    </a:lnTo>
                    <a:lnTo>
                      <a:pt x="56" y="436"/>
                    </a:lnTo>
                    <a:lnTo>
                      <a:pt x="60" y="474"/>
                    </a:lnTo>
                    <a:lnTo>
                      <a:pt x="64" y="518"/>
                    </a:lnTo>
                    <a:lnTo>
                      <a:pt x="68" y="568"/>
                    </a:lnTo>
                    <a:lnTo>
                      <a:pt x="70" y="624"/>
                    </a:lnTo>
                    <a:lnTo>
                      <a:pt x="70" y="624"/>
                    </a:lnTo>
                    <a:lnTo>
                      <a:pt x="74" y="746"/>
                    </a:lnTo>
                    <a:lnTo>
                      <a:pt x="80" y="868"/>
                    </a:lnTo>
                    <a:lnTo>
                      <a:pt x="86" y="982"/>
                    </a:lnTo>
                    <a:lnTo>
                      <a:pt x="94" y="1086"/>
                    </a:lnTo>
                    <a:lnTo>
                      <a:pt x="108" y="1242"/>
                    </a:lnTo>
                    <a:lnTo>
                      <a:pt x="114" y="1302"/>
                    </a:lnTo>
                    <a:lnTo>
                      <a:pt x="164" y="1302"/>
                    </a:lnTo>
                    <a:lnTo>
                      <a:pt x="164" y="1302"/>
                    </a:lnTo>
                    <a:lnTo>
                      <a:pt x="162" y="1292"/>
                    </a:lnTo>
                    <a:lnTo>
                      <a:pt x="160" y="1280"/>
                    </a:lnTo>
                    <a:lnTo>
                      <a:pt x="160" y="1280"/>
                    </a:lnTo>
                    <a:lnTo>
                      <a:pt x="146" y="950"/>
                    </a:lnTo>
                    <a:lnTo>
                      <a:pt x="136" y="786"/>
                    </a:lnTo>
                    <a:lnTo>
                      <a:pt x="126" y="622"/>
                    </a:lnTo>
                    <a:lnTo>
                      <a:pt x="126" y="622"/>
                    </a:lnTo>
                    <a:lnTo>
                      <a:pt x="120" y="548"/>
                    </a:lnTo>
                    <a:lnTo>
                      <a:pt x="110" y="474"/>
                    </a:lnTo>
                    <a:lnTo>
                      <a:pt x="88" y="326"/>
                    </a:lnTo>
                    <a:lnTo>
                      <a:pt x="76" y="252"/>
                    </a:lnTo>
                    <a:lnTo>
                      <a:pt x="66" y="180"/>
                    </a:lnTo>
                    <a:lnTo>
                      <a:pt x="56" y="106"/>
                    </a:lnTo>
                    <a:lnTo>
                      <a:pt x="52" y="32"/>
                    </a:lnTo>
                    <a:lnTo>
                      <a:pt x="52" y="32"/>
                    </a:lnTo>
                    <a:lnTo>
                      <a:pt x="16" y="10"/>
                    </a:lnTo>
                    <a:lnTo>
                      <a:pt x="16" y="10"/>
                    </a:lnTo>
                    <a:lnTo>
                      <a:pt x="1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2" name="Google Shape;612;p28"/>
              <p:cNvSpPr/>
              <p:nvPr/>
            </p:nvSpPr>
            <p:spPr>
              <a:xfrm>
                <a:off x="1046163" y="1927225"/>
                <a:ext cx="647700" cy="1492250"/>
              </a:xfrm>
              <a:custGeom>
                <a:avLst/>
                <a:gdLst/>
                <a:ahLst/>
                <a:cxnLst/>
                <a:rect l="l" t="t" r="r" b="b"/>
                <a:pathLst>
                  <a:path w="408" h="940" extrusionOk="0">
                    <a:moveTo>
                      <a:pt x="264" y="76"/>
                    </a:moveTo>
                    <a:lnTo>
                      <a:pt x="264" y="76"/>
                    </a:lnTo>
                    <a:lnTo>
                      <a:pt x="250" y="60"/>
                    </a:lnTo>
                    <a:lnTo>
                      <a:pt x="232" y="46"/>
                    </a:lnTo>
                    <a:lnTo>
                      <a:pt x="212" y="32"/>
                    </a:lnTo>
                    <a:lnTo>
                      <a:pt x="192" y="22"/>
                    </a:lnTo>
                    <a:lnTo>
                      <a:pt x="156" y="6"/>
                    </a:lnTo>
                    <a:lnTo>
                      <a:pt x="142" y="0"/>
                    </a:lnTo>
                    <a:lnTo>
                      <a:pt x="142" y="0"/>
                    </a:lnTo>
                    <a:lnTo>
                      <a:pt x="128" y="4"/>
                    </a:lnTo>
                    <a:lnTo>
                      <a:pt x="114" y="8"/>
                    </a:lnTo>
                    <a:lnTo>
                      <a:pt x="102" y="14"/>
                    </a:lnTo>
                    <a:lnTo>
                      <a:pt x="90" y="22"/>
                    </a:lnTo>
                    <a:lnTo>
                      <a:pt x="80" y="30"/>
                    </a:lnTo>
                    <a:lnTo>
                      <a:pt x="70" y="38"/>
                    </a:lnTo>
                    <a:lnTo>
                      <a:pt x="54" y="60"/>
                    </a:lnTo>
                    <a:lnTo>
                      <a:pt x="40" y="82"/>
                    </a:lnTo>
                    <a:lnTo>
                      <a:pt x="28" y="110"/>
                    </a:lnTo>
                    <a:lnTo>
                      <a:pt x="20" y="138"/>
                    </a:lnTo>
                    <a:lnTo>
                      <a:pt x="12" y="168"/>
                    </a:lnTo>
                    <a:lnTo>
                      <a:pt x="8" y="200"/>
                    </a:lnTo>
                    <a:lnTo>
                      <a:pt x="4" y="232"/>
                    </a:lnTo>
                    <a:lnTo>
                      <a:pt x="0" y="294"/>
                    </a:lnTo>
                    <a:lnTo>
                      <a:pt x="0" y="354"/>
                    </a:lnTo>
                    <a:lnTo>
                      <a:pt x="0" y="406"/>
                    </a:lnTo>
                    <a:lnTo>
                      <a:pt x="0" y="406"/>
                    </a:lnTo>
                    <a:lnTo>
                      <a:pt x="2" y="462"/>
                    </a:lnTo>
                    <a:lnTo>
                      <a:pt x="4" y="530"/>
                    </a:lnTo>
                    <a:lnTo>
                      <a:pt x="14" y="676"/>
                    </a:lnTo>
                    <a:lnTo>
                      <a:pt x="28" y="852"/>
                    </a:lnTo>
                    <a:lnTo>
                      <a:pt x="28" y="852"/>
                    </a:lnTo>
                    <a:lnTo>
                      <a:pt x="56" y="870"/>
                    </a:lnTo>
                    <a:lnTo>
                      <a:pt x="86" y="884"/>
                    </a:lnTo>
                    <a:lnTo>
                      <a:pt x="114" y="898"/>
                    </a:lnTo>
                    <a:lnTo>
                      <a:pt x="142" y="908"/>
                    </a:lnTo>
                    <a:lnTo>
                      <a:pt x="172" y="918"/>
                    </a:lnTo>
                    <a:lnTo>
                      <a:pt x="198" y="924"/>
                    </a:lnTo>
                    <a:lnTo>
                      <a:pt x="250" y="934"/>
                    </a:lnTo>
                    <a:lnTo>
                      <a:pt x="294" y="938"/>
                    </a:lnTo>
                    <a:lnTo>
                      <a:pt x="330" y="940"/>
                    </a:lnTo>
                    <a:lnTo>
                      <a:pt x="362" y="940"/>
                    </a:lnTo>
                    <a:lnTo>
                      <a:pt x="362" y="940"/>
                    </a:lnTo>
                    <a:lnTo>
                      <a:pt x="368" y="926"/>
                    </a:lnTo>
                    <a:lnTo>
                      <a:pt x="374" y="908"/>
                    </a:lnTo>
                    <a:lnTo>
                      <a:pt x="382" y="884"/>
                    </a:lnTo>
                    <a:lnTo>
                      <a:pt x="392" y="854"/>
                    </a:lnTo>
                    <a:lnTo>
                      <a:pt x="400" y="818"/>
                    </a:lnTo>
                    <a:lnTo>
                      <a:pt x="406" y="778"/>
                    </a:lnTo>
                    <a:lnTo>
                      <a:pt x="408" y="732"/>
                    </a:lnTo>
                    <a:lnTo>
                      <a:pt x="408" y="732"/>
                    </a:lnTo>
                    <a:lnTo>
                      <a:pt x="406" y="658"/>
                    </a:lnTo>
                    <a:lnTo>
                      <a:pt x="398" y="528"/>
                    </a:lnTo>
                    <a:lnTo>
                      <a:pt x="388" y="398"/>
                    </a:lnTo>
                    <a:lnTo>
                      <a:pt x="380" y="320"/>
                    </a:lnTo>
                    <a:lnTo>
                      <a:pt x="380" y="320"/>
                    </a:lnTo>
                    <a:lnTo>
                      <a:pt x="372" y="290"/>
                    </a:lnTo>
                    <a:lnTo>
                      <a:pt x="360" y="256"/>
                    </a:lnTo>
                    <a:lnTo>
                      <a:pt x="344" y="220"/>
                    </a:lnTo>
                    <a:lnTo>
                      <a:pt x="328" y="186"/>
                    </a:lnTo>
                    <a:lnTo>
                      <a:pt x="310" y="152"/>
                    </a:lnTo>
                    <a:lnTo>
                      <a:pt x="292" y="122"/>
                    </a:lnTo>
                    <a:lnTo>
                      <a:pt x="264" y="7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3" name="Google Shape;613;p28"/>
              <p:cNvSpPr/>
              <p:nvPr/>
            </p:nvSpPr>
            <p:spPr>
              <a:xfrm>
                <a:off x="1046163" y="1927225"/>
                <a:ext cx="647700" cy="1492250"/>
              </a:xfrm>
              <a:custGeom>
                <a:avLst/>
                <a:gdLst/>
                <a:ahLst/>
                <a:cxnLst/>
                <a:rect l="l" t="t" r="r" b="b"/>
                <a:pathLst>
                  <a:path w="408" h="940" extrusionOk="0">
                    <a:moveTo>
                      <a:pt x="264" y="76"/>
                    </a:moveTo>
                    <a:lnTo>
                      <a:pt x="264" y="76"/>
                    </a:lnTo>
                    <a:lnTo>
                      <a:pt x="250" y="60"/>
                    </a:lnTo>
                    <a:lnTo>
                      <a:pt x="232" y="46"/>
                    </a:lnTo>
                    <a:lnTo>
                      <a:pt x="212" y="32"/>
                    </a:lnTo>
                    <a:lnTo>
                      <a:pt x="192" y="22"/>
                    </a:lnTo>
                    <a:lnTo>
                      <a:pt x="156" y="6"/>
                    </a:lnTo>
                    <a:lnTo>
                      <a:pt x="142" y="0"/>
                    </a:lnTo>
                    <a:lnTo>
                      <a:pt x="142" y="0"/>
                    </a:lnTo>
                    <a:lnTo>
                      <a:pt x="128" y="4"/>
                    </a:lnTo>
                    <a:lnTo>
                      <a:pt x="114" y="8"/>
                    </a:lnTo>
                    <a:lnTo>
                      <a:pt x="102" y="14"/>
                    </a:lnTo>
                    <a:lnTo>
                      <a:pt x="90" y="22"/>
                    </a:lnTo>
                    <a:lnTo>
                      <a:pt x="80" y="30"/>
                    </a:lnTo>
                    <a:lnTo>
                      <a:pt x="70" y="38"/>
                    </a:lnTo>
                    <a:lnTo>
                      <a:pt x="54" y="60"/>
                    </a:lnTo>
                    <a:lnTo>
                      <a:pt x="40" y="82"/>
                    </a:lnTo>
                    <a:lnTo>
                      <a:pt x="28" y="110"/>
                    </a:lnTo>
                    <a:lnTo>
                      <a:pt x="20" y="138"/>
                    </a:lnTo>
                    <a:lnTo>
                      <a:pt x="12" y="168"/>
                    </a:lnTo>
                    <a:lnTo>
                      <a:pt x="8" y="200"/>
                    </a:lnTo>
                    <a:lnTo>
                      <a:pt x="4" y="232"/>
                    </a:lnTo>
                    <a:lnTo>
                      <a:pt x="0" y="294"/>
                    </a:lnTo>
                    <a:lnTo>
                      <a:pt x="0" y="354"/>
                    </a:lnTo>
                    <a:lnTo>
                      <a:pt x="0" y="406"/>
                    </a:lnTo>
                    <a:lnTo>
                      <a:pt x="0" y="406"/>
                    </a:lnTo>
                    <a:lnTo>
                      <a:pt x="2" y="462"/>
                    </a:lnTo>
                    <a:lnTo>
                      <a:pt x="4" y="530"/>
                    </a:lnTo>
                    <a:lnTo>
                      <a:pt x="14" y="676"/>
                    </a:lnTo>
                    <a:lnTo>
                      <a:pt x="28" y="852"/>
                    </a:lnTo>
                    <a:lnTo>
                      <a:pt x="28" y="852"/>
                    </a:lnTo>
                    <a:lnTo>
                      <a:pt x="56" y="870"/>
                    </a:lnTo>
                    <a:lnTo>
                      <a:pt x="86" y="884"/>
                    </a:lnTo>
                    <a:lnTo>
                      <a:pt x="114" y="898"/>
                    </a:lnTo>
                    <a:lnTo>
                      <a:pt x="142" y="908"/>
                    </a:lnTo>
                    <a:lnTo>
                      <a:pt x="172" y="918"/>
                    </a:lnTo>
                    <a:lnTo>
                      <a:pt x="198" y="924"/>
                    </a:lnTo>
                    <a:lnTo>
                      <a:pt x="250" y="934"/>
                    </a:lnTo>
                    <a:lnTo>
                      <a:pt x="294" y="938"/>
                    </a:lnTo>
                    <a:lnTo>
                      <a:pt x="330" y="940"/>
                    </a:lnTo>
                    <a:lnTo>
                      <a:pt x="362" y="940"/>
                    </a:lnTo>
                    <a:lnTo>
                      <a:pt x="362" y="940"/>
                    </a:lnTo>
                    <a:lnTo>
                      <a:pt x="368" y="926"/>
                    </a:lnTo>
                    <a:lnTo>
                      <a:pt x="374" y="908"/>
                    </a:lnTo>
                    <a:lnTo>
                      <a:pt x="382" y="884"/>
                    </a:lnTo>
                    <a:lnTo>
                      <a:pt x="392" y="854"/>
                    </a:lnTo>
                    <a:lnTo>
                      <a:pt x="400" y="818"/>
                    </a:lnTo>
                    <a:lnTo>
                      <a:pt x="406" y="778"/>
                    </a:lnTo>
                    <a:lnTo>
                      <a:pt x="408" y="732"/>
                    </a:lnTo>
                    <a:lnTo>
                      <a:pt x="408" y="732"/>
                    </a:lnTo>
                    <a:lnTo>
                      <a:pt x="406" y="658"/>
                    </a:lnTo>
                    <a:lnTo>
                      <a:pt x="398" y="528"/>
                    </a:lnTo>
                    <a:lnTo>
                      <a:pt x="388" y="398"/>
                    </a:lnTo>
                    <a:lnTo>
                      <a:pt x="380" y="320"/>
                    </a:lnTo>
                    <a:lnTo>
                      <a:pt x="380" y="320"/>
                    </a:lnTo>
                    <a:lnTo>
                      <a:pt x="372" y="290"/>
                    </a:lnTo>
                    <a:lnTo>
                      <a:pt x="360" y="256"/>
                    </a:lnTo>
                    <a:lnTo>
                      <a:pt x="344" y="220"/>
                    </a:lnTo>
                    <a:lnTo>
                      <a:pt x="328" y="186"/>
                    </a:lnTo>
                    <a:lnTo>
                      <a:pt x="310" y="152"/>
                    </a:lnTo>
                    <a:lnTo>
                      <a:pt x="292" y="122"/>
                    </a:lnTo>
                    <a:lnTo>
                      <a:pt x="264" y="7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4" name="Google Shape;614;p28"/>
              <p:cNvSpPr/>
              <p:nvPr/>
            </p:nvSpPr>
            <p:spPr>
              <a:xfrm>
                <a:off x="1046163" y="2568575"/>
                <a:ext cx="644525" cy="850900"/>
              </a:xfrm>
              <a:custGeom>
                <a:avLst/>
                <a:gdLst/>
                <a:ahLst/>
                <a:cxnLst/>
                <a:rect l="l" t="t" r="r" b="b"/>
                <a:pathLst>
                  <a:path w="406" h="536" extrusionOk="0">
                    <a:moveTo>
                      <a:pt x="402" y="400"/>
                    </a:moveTo>
                    <a:lnTo>
                      <a:pt x="402" y="400"/>
                    </a:lnTo>
                    <a:lnTo>
                      <a:pt x="396" y="430"/>
                    </a:lnTo>
                    <a:lnTo>
                      <a:pt x="390" y="456"/>
                    </a:lnTo>
                    <a:lnTo>
                      <a:pt x="378" y="498"/>
                    </a:lnTo>
                    <a:lnTo>
                      <a:pt x="366" y="524"/>
                    </a:lnTo>
                    <a:lnTo>
                      <a:pt x="362" y="536"/>
                    </a:lnTo>
                    <a:lnTo>
                      <a:pt x="362" y="536"/>
                    </a:lnTo>
                    <a:lnTo>
                      <a:pt x="362" y="536"/>
                    </a:lnTo>
                    <a:lnTo>
                      <a:pt x="366" y="524"/>
                    </a:lnTo>
                    <a:lnTo>
                      <a:pt x="378" y="498"/>
                    </a:lnTo>
                    <a:lnTo>
                      <a:pt x="390" y="456"/>
                    </a:lnTo>
                    <a:lnTo>
                      <a:pt x="396" y="430"/>
                    </a:lnTo>
                    <a:lnTo>
                      <a:pt x="402" y="400"/>
                    </a:lnTo>
                    <a:lnTo>
                      <a:pt x="402" y="400"/>
                    </a:lnTo>
                    <a:close/>
                    <a:moveTo>
                      <a:pt x="404" y="236"/>
                    </a:moveTo>
                    <a:lnTo>
                      <a:pt x="404" y="236"/>
                    </a:lnTo>
                    <a:lnTo>
                      <a:pt x="404" y="236"/>
                    </a:lnTo>
                    <a:lnTo>
                      <a:pt x="404" y="236"/>
                    </a:lnTo>
                    <a:lnTo>
                      <a:pt x="406" y="254"/>
                    </a:lnTo>
                    <a:lnTo>
                      <a:pt x="406" y="254"/>
                    </a:lnTo>
                    <a:lnTo>
                      <a:pt x="404" y="236"/>
                    </a:lnTo>
                    <a:close/>
                    <a:moveTo>
                      <a:pt x="0" y="0"/>
                    </a:moveTo>
                    <a:lnTo>
                      <a:pt x="0" y="0"/>
                    </a:lnTo>
                    <a:lnTo>
                      <a:pt x="0" y="2"/>
                    </a:lnTo>
                    <a:lnTo>
                      <a:pt x="0" y="2"/>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5" name="Google Shape;615;p28"/>
              <p:cNvSpPr/>
              <p:nvPr/>
            </p:nvSpPr>
            <p:spPr>
              <a:xfrm>
                <a:off x="1620838" y="3203575"/>
                <a:ext cx="63500" cy="215900"/>
              </a:xfrm>
              <a:custGeom>
                <a:avLst/>
                <a:gdLst/>
                <a:ahLst/>
                <a:cxnLst/>
                <a:rect l="l" t="t" r="r" b="b"/>
                <a:pathLst>
                  <a:path w="40" h="136" extrusionOk="0">
                    <a:moveTo>
                      <a:pt x="40" y="0"/>
                    </a:moveTo>
                    <a:lnTo>
                      <a:pt x="40" y="0"/>
                    </a:lnTo>
                    <a:lnTo>
                      <a:pt x="34" y="30"/>
                    </a:lnTo>
                    <a:lnTo>
                      <a:pt x="28" y="56"/>
                    </a:lnTo>
                    <a:lnTo>
                      <a:pt x="16" y="98"/>
                    </a:lnTo>
                    <a:lnTo>
                      <a:pt x="4" y="124"/>
                    </a:lnTo>
                    <a:lnTo>
                      <a:pt x="0" y="136"/>
                    </a:lnTo>
                    <a:lnTo>
                      <a:pt x="0" y="136"/>
                    </a:lnTo>
                    <a:lnTo>
                      <a:pt x="0" y="136"/>
                    </a:lnTo>
                    <a:lnTo>
                      <a:pt x="4" y="124"/>
                    </a:lnTo>
                    <a:lnTo>
                      <a:pt x="16" y="98"/>
                    </a:lnTo>
                    <a:lnTo>
                      <a:pt x="28" y="56"/>
                    </a:lnTo>
                    <a:lnTo>
                      <a:pt x="34" y="30"/>
                    </a:lnTo>
                    <a:lnTo>
                      <a:pt x="40" y="0"/>
                    </a:lnTo>
                    <a:lnTo>
                      <a:pt x="4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6" name="Google Shape;616;p28"/>
              <p:cNvSpPr/>
              <p:nvPr/>
            </p:nvSpPr>
            <p:spPr>
              <a:xfrm>
                <a:off x="1687513" y="2943225"/>
                <a:ext cx="3175" cy="28575"/>
              </a:xfrm>
              <a:custGeom>
                <a:avLst/>
                <a:gdLst/>
                <a:ahLst/>
                <a:cxnLst/>
                <a:rect l="l" t="t" r="r" b="b"/>
                <a:pathLst>
                  <a:path w="2" h="18" extrusionOk="0">
                    <a:moveTo>
                      <a:pt x="0" y="0"/>
                    </a:moveTo>
                    <a:lnTo>
                      <a:pt x="0" y="0"/>
                    </a:lnTo>
                    <a:lnTo>
                      <a:pt x="0" y="0"/>
                    </a:lnTo>
                    <a:lnTo>
                      <a:pt x="0" y="0"/>
                    </a:lnTo>
                    <a:lnTo>
                      <a:pt x="2" y="18"/>
                    </a:lnTo>
                    <a:lnTo>
                      <a:pt x="2"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7" name="Google Shape;617;p28"/>
              <p:cNvSpPr/>
              <p:nvPr/>
            </p:nvSpPr>
            <p:spPr>
              <a:xfrm>
                <a:off x="1046163" y="2568575"/>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8" name="Google Shape;618;p28"/>
              <p:cNvSpPr/>
              <p:nvPr/>
            </p:nvSpPr>
            <p:spPr>
              <a:xfrm>
                <a:off x="1620838" y="3419475"/>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9" name="Google Shape;619;p28"/>
              <p:cNvSpPr/>
              <p:nvPr/>
            </p:nvSpPr>
            <p:spPr>
              <a:xfrm>
                <a:off x="1620838" y="3419475"/>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0" name="Google Shape;620;p28"/>
              <p:cNvSpPr/>
              <p:nvPr/>
            </p:nvSpPr>
            <p:spPr>
              <a:xfrm>
                <a:off x="1046163" y="1930400"/>
                <a:ext cx="647700" cy="1489075"/>
              </a:xfrm>
              <a:custGeom>
                <a:avLst/>
                <a:gdLst/>
                <a:ahLst/>
                <a:cxnLst/>
                <a:rect l="l" t="t" r="r" b="b"/>
                <a:pathLst>
                  <a:path w="408" h="938" extrusionOk="0">
                    <a:moveTo>
                      <a:pt x="16" y="704"/>
                    </a:moveTo>
                    <a:lnTo>
                      <a:pt x="16" y="704"/>
                    </a:lnTo>
                    <a:lnTo>
                      <a:pt x="28" y="850"/>
                    </a:lnTo>
                    <a:lnTo>
                      <a:pt x="28" y="850"/>
                    </a:lnTo>
                    <a:lnTo>
                      <a:pt x="50" y="864"/>
                    </a:lnTo>
                    <a:lnTo>
                      <a:pt x="74" y="876"/>
                    </a:lnTo>
                    <a:lnTo>
                      <a:pt x="96" y="888"/>
                    </a:lnTo>
                    <a:lnTo>
                      <a:pt x="120" y="898"/>
                    </a:lnTo>
                    <a:lnTo>
                      <a:pt x="166" y="914"/>
                    </a:lnTo>
                    <a:lnTo>
                      <a:pt x="210" y="924"/>
                    </a:lnTo>
                    <a:lnTo>
                      <a:pt x="250" y="932"/>
                    </a:lnTo>
                    <a:lnTo>
                      <a:pt x="286" y="936"/>
                    </a:lnTo>
                    <a:lnTo>
                      <a:pt x="316" y="938"/>
                    </a:lnTo>
                    <a:lnTo>
                      <a:pt x="340" y="938"/>
                    </a:lnTo>
                    <a:lnTo>
                      <a:pt x="340" y="938"/>
                    </a:lnTo>
                    <a:lnTo>
                      <a:pt x="362" y="938"/>
                    </a:lnTo>
                    <a:lnTo>
                      <a:pt x="362" y="938"/>
                    </a:lnTo>
                    <a:lnTo>
                      <a:pt x="362" y="938"/>
                    </a:lnTo>
                    <a:lnTo>
                      <a:pt x="362" y="938"/>
                    </a:lnTo>
                    <a:lnTo>
                      <a:pt x="362" y="938"/>
                    </a:lnTo>
                    <a:lnTo>
                      <a:pt x="362" y="938"/>
                    </a:lnTo>
                    <a:lnTo>
                      <a:pt x="366" y="926"/>
                    </a:lnTo>
                    <a:lnTo>
                      <a:pt x="378" y="900"/>
                    </a:lnTo>
                    <a:lnTo>
                      <a:pt x="390" y="858"/>
                    </a:lnTo>
                    <a:lnTo>
                      <a:pt x="396" y="832"/>
                    </a:lnTo>
                    <a:lnTo>
                      <a:pt x="402" y="802"/>
                    </a:lnTo>
                    <a:lnTo>
                      <a:pt x="394" y="802"/>
                    </a:lnTo>
                    <a:lnTo>
                      <a:pt x="394" y="802"/>
                    </a:lnTo>
                    <a:lnTo>
                      <a:pt x="394" y="808"/>
                    </a:lnTo>
                    <a:lnTo>
                      <a:pt x="394" y="808"/>
                    </a:lnTo>
                    <a:lnTo>
                      <a:pt x="300" y="794"/>
                    </a:lnTo>
                    <a:lnTo>
                      <a:pt x="224" y="782"/>
                    </a:lnTo>
                    <a:lnTo>
                      <a:pt x="192" y="774"/>
                    </a:lnTo>
                    <a:lnTo>
                      <a:pt x="168" y="770"/>
                    </a:lnTo>
                    <a:lnTo>
                      <a:pt x="168" y="770"/>
                    </a:lnTo>
                    <a:lnTo>
                      <a:pt x="134" y="760"/>
                    </a:lnTo>
                    <a:lnTo>
                      <a:pt x="94" y="746"/>
                    </a:lnTo>
                    <a:lnTo>
                      <a:pt x="72" y="738"/>
                    </a:lnTo>
                    <a:lnTo>
                      <a:pt x="52" y="728"/>
                    </a:lnTo>
                    <a:lnTo>
                      <a:pt x="34" y="716"/>
                    </a:lnTo>
                    <a:lnTo>
                      <a:pt x="16" y="704"/>
                    </a:lnTo>
                    <a:close/>
                    <a:moveTo>
                      <a:pt x="190" y="336"/>
                    </a:moveTo>
                    <a:lnTo>
                      <a:pt x="190" y="336"/>
                    </a:lnTo>
                    <a:lnTo>
                      <a:pt x="172" y="420"/>
                    </a:lnTo>
                    <a:lnTo>
                      <a:pt x="154" y="500"/>
                    </a:lnTo>
                    <a:lnTo>
                      <a:pt x="144" y="564"/>
                    </a:lnTo>
                    <a:lnTo>
                      <a:pt x="142" y="586"/>
                    </a:lnTo>
                    <a:lnTo>
                      <a:pt x="144" y="598"/>
                    </a:lnTo>
                    <a:lnTo>
                      <a:pt x="144" y="598"/>
                    </a:lnTo>
                    <a:lnTo>
                      <a:pt x="146" y="602"/>
                    </a:lnTo>
                    <a:lnTo>
                      <a:pt x="152" y="608"/>
                    </a:lnTo>
                    <a:lnTo>
                      <a:pt x="168" y="618"/>
                    </a:lnTo>
                    <a:lnTo>
                      <a:pt x="192" y="632"/>
                    </a:lnTo>
                    <a:lnTo>
                      <a:pt x="224" y="648"/>
                    </a:lnTo>
                    <a:lnTo>
                      <a:pt x="306" y="682"/>
                    </a:lnTo>
                    <a:lnTo>
                      <a:pt x="408" y="726"/>
                    </a:lnTo>
                    <a:lnTo>
                      <a:pt x="408" y="726"/>
                    </a:lnTo>
                    <a:lnTo>
                      <a:pt x="406" y="656"/>
                    </a:lnTo>
                    <a:lnTo>
                      <a:pt x="406" y="656"/>
                    </a:lnTo>
                    <a:lnTo>
                      <a:pt x="404" y="638"/>
                    </a:lnTo>
                    <a:lnTo>
                      <a:pt x="404" y="638"/>
                    </a:lnTo>
                    <a:lnTo>
                      <a:pt x="394" y="644"/>
                    </a:lnTo>
                    <a:lnTo>
                      <a:pt x="384" y="650"/>
                    </a:lnTo>
                    <a:lnTo>
                      <a:pt x="372" y="652"/>
                    </a:lnTo>
                    <a:lnTo>
                      <a:pt x="360" y="654"/>
                    </a:lnTo>
                    <a:lnTo>
                      <a:pt x="360" y="654"/>
                    </a:lnTo>
                    <a:lnTo>
                      <a:pt x="346" y="652"/>
                    </a:lnTo>
                    <a:lnTo>
                      <a:pt x="334" y="650"/>
                    </a:lnTo>
                    <a:lnTo>
                      <a:pt x="320" y="644"/>
                    </a:lnTo>
                    <a:lnTo>
                      <a:pt x="308" y="636"/>
                    </a:lnTo>
                    <a:lnTo>
                      <a:pt x="308" y="636"/>
                    </a:lnTo>
                    <a:lnTo>
                      <a:pt x="286" y="618"/>
                    </a:lnTo>
                    <a:lnTo>
                      <a:pt x="266" y="600"/>
                    </a:lnTo>
                    <a:lnTo>
                      <a:pt x="248" y="582"/>
                    </a:lnTo>
                    <a:lnTo>
                      <a:pt x="232" y="562"/>
                    </a:lnTo>
                    <a:lnTo>
                      <a:pt x="218" y="540"/>
                    </a:lnTo>
                    <a:lnTo>
                      <a:pt x="208" y="518"/>
                    </a:lnTo>
                    <a:lnTo>
                      <a:pt x="200" y="492"/>
                    </a:lnTo>
                    <a:lnTo>
                      <a:pt x="194" y="464"/>
                    </a:lnTo>
                    <a:lnTo>
                      <a:pt x="194" y="464"/>
                    </a:lnTo>
                    <a:lnTo>
                      <a:pt x="190" y="400"/>
                    </a:lnTo>
                    <a:lnTo>
                      <a:pt x="190" y="336"/>
                    </a:lnTo>
                    <a:close/>
                    <a:moveTo>
                      <a:pt x="138" y="0"/>
                    </a:moveTo>
                    <a:lnTo>
                      <a:pt x="138" y="0"/>
                    </a:lnTo>
                    <a:lnTo>
                      <a:pt x="124" y="4"/>
                    </a:lnTo>
                    <a:lnTo>
                      <a:pt x="110" y="8"/>
                    </a:lnTo>
                    <a:lnTo>
                      <a:pt x="98" y="14"/>
                    </a:lnTo>
                    <a:lnTo>
                      <a:pt x="88" y="22"/>
                    </a:lnTo>
                    <a:lnTo>
                      <a:pt x="78" y="30"/>
                    </a:lnTo>
                    <a:lnTo>
                      <a:pt x="68" y="38"/>
                    </a:lnTo>
                    <a:lnTo>
                      <a:pt x="52" y="58"/>
                    </a:lnTo>
                    <a:lnTo>
                      <a:pt x="38" y="82"/>
                    </a:lnTo>
                    <a:lnTo>
                      <a:pt x="28" y="108"/>
                    </a:lnTo>
                    <a:lnTo>
                      <a:pt x="20" y="136"/>
                    </a:lnTo>
                    <a:lnTo>
                      <a:pt x="12" y="166"/>
                    </a:lnTo>
                    <a:lnTo>
                      <a:pt x="8" y="198"/>
                    </a:lnTo>
                    <a:lnTo>
                      <a:pt x="4" y="228"/>
                    </a:lnTo>
                    <a:lnTo>
                      <a:pt x="0" y="290"/>
                    </a:lnTo>
                    <a:lnTo>
                      <a:pt x="0" y="350"/>
                    </a:lnTo>
                    <a:lnTo>
                      <a:pt x="0" y="402"/>
                    </a:lnTo>
                    <a:lnTo>
                      <a:pt x="0" y="402"/>
                    </a:lnTo>
                    <a:lnTo>
                      <a:pt x="0" y="404"/>
                    </a:lnTo>
                    <a:lnTo>
                      <a:pt x="0" y="404"/>
                    </a:lnTo>
                    <a:lnTo>
                      <a:pt x="0" y="404"/>
                    </a:lnTo>
                    <a:lnTo>
                      <a:pt x="0" y="404"/>
                    </a:lnTo>
                    <a:lnTo>
                      <a:pt x="0" y="404"/>
                    </a:lnTo>
                    <a:lnTo>
                      <a:pt x="0" y="414"/>
                    </a:lnTo>
                    <a:lnTo>
                      <a:pt x="0" y="414"/>
                    </a:lnTo>
                    <a:lnTo>
                      <a:pt x="2" y="468"/>
                    </a:lnTo>
                    <a:lnTo>
                      <a:pt x="2" y="468"/>
                    </a:lnTo>
                    <a:lnTo>
                      <a:pt x="12" y="402"/>
                    </a:lnTo>
                    <a:lnTo>
                      <a:pt x="24" y="334"/>
                    </a:lnTo>
                    <a:lnTo>
                      <a:pt x="38" y="268"/>
                    </a:lnTo>
                    <a:lnTo>
                      <a:pt x="54" y="204"/>
                    </a:lnTo>
                    <a:lnTo>
                      <a:pt x="54" y="204"/>
                    </a:lnTo>
                    <a:lnTo>
                      <a:pt x="54" y="204"/>
                    </a:lnTo>
                    <a:lnTo>
                      <a:pt x="54" y="202"/>
                    </a:lnTo>
                    <a:lnTo>
                      <a:pt x="54" y="202"/>
                    </a:lnTo>
                    <a:lnTo>
                      <a:pt x="62" y="178"/>
                    </a:lnTo>
                    <a:lnTo>
                      <a:pt x="62" y="178"/>
                    </a:lnTo>
                    <a:lnTo>
                      <a:pt x="62" y="178"/>
                    </a:lnTo>
                    <a:lnTo>
                      <a:pt x="62" y="178"/>
                    </a:lnTo>
                    <a:lnTo>
                      <a:pt x="62" y="178"/>
                    </a:lnTo>
                    <a:lnTo>
                      <a:pt x="62" y="178"/>
                    </a:lnTo>
                    <a:lnTo>
                      <a:pt x="72" y="150"/>
                    </a:lnTo>
                    <a:lnTo>
                      <a:pt x="86" y="124"/>
                    </a:lnTo>
                    <a:lnTo>
                      <a:pt x="94" y="112"/>
                    </a:lnTo>
                    <a:lnTo>
                      <a:pt x="104" y="102"/>
                    </a:lnTo>
                    <a:lnTo>
                      <a:pt x="114" y="94"/>
                    </a:lnTo>
                    <a:lnTo>
                      <a:pt x="124" y="88"/>
                    </a:lnTo>
                    <a:lnTo>
                      <a:pt x="124" y="88"/>
                    </a:lnTo>
                    <a:lnTo>
                      <a:pt x="132" y="84"/>
                    </a:lnTo>
                    <a:lnTo>
                      <a:pt x="132" y="84"/>
                    </a:lnTo>
                    <a:lnTo>
                      <a:pt x="128" y="62"/>
                    </a:lnTo>
                    <a:lnTo>
                      <a:pt x="126" y="40"/>
                    </a:lnTo>
                    <a:lnTo>
                      <a:pt x="126" y="40"/>
                    </a:lnTo>
                    <a:lnTo>
                      <a:pt x="128" y="28"/>
                    </a:lnTo>
                    <a:lnTo>
                      <a:pt x="130" y="18"/>
                    </a:lnTo>
                    <a:lnTo>
                      <a:pt x="132" y="8"/>
                    </a:lnTo>
                    <a:lnTo>
                      <a:pt x="138" y="0"/>
                    </a:lnTo>
                    <a:close/>
                  </a:path>
                </a:pathLst>
              </a:custGeom>
              <a:solidFill>
                <a:srgbClr val="C92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1" name="Google Shape;621;p28"/>
              <p:cNvSpPr/>
              <p:nvPr/>
            </p:nvSpPr>
            <p:spPr>
              <a:xfrm>
                <a:off x="1071563" y="3048000"/>
                <a:ext cx="612775" cy="371475"/>
              </a:xfrm>
              <a:custGeom>
                <a:avLst/>
                <a:gdLst/>
                <a:ahLst/>
                <a:cxnLst/>
                <a:rect l="l" t="t" r="r" b="b"/>
                <a:pathLst>
                  <a:path w="386" h="234" extrusionOk="0">
                    <a:moveTo>
                      <a:pt x="0" y="0"/>
                    </a:moveTo>
                    <a:lnTo>
                      <a:pt x="0" y="0"/>
                    </a:lnTo>
                    <a:lnTo>
                      <a:pt x="12" y="146"/>
                    </a:lnTo>
                    <a:lnTo>
                      <a:pt x="12" y="146"/>
                    </a:lnTo>
                    <a:lnTo>
                      <a:pt x="34" y="160"/>
                    </a:lnTo>
                    <a:lnTo>
                      <a:pt x="58" y="172"/>
                    </a:lnTo>
                    <a:lnTo>
                      <a:pt x="80" y="184"/>
                    </a:lnTo>
                    <a:lnTo>
                      <a:pt x="104" y="194"/>
                    </a:lnTo>
                    <a:lnTo>
                      <a:pt x="150" y="210"/>
                    </a:lnTo>
                    <a:lnTo>
                      <a:pt x="194" y="220"/>
                    </a:lnTo>
                    <a:lnTo>
                      <a:pt x="234" y="228"/>
                    </a:lnTo>
                    <a:lnTo>
                      <a:pt x="270" y="232"/>
                    </a:lnTo>
                    <a:lnTo>
                      <a:pt x="300" y="234"/>
                    </a:lnTo>
                    <a:lnTo>
                      <a:pt x="324" y="234"/>
                    </a:lnTo>
                    <a:lnTo>
                      <a:pt x="324" y="234"/>
                    </a:lnTo>
                    <a:lnTo>
                      <a:pt x="346" y="234"/>
                    </a:lnTo>
                    <a:lnTo>
                      <a:pt x="346" y="234"/>
                    </a:lnTo>
                    <a:lnTo>
                      <a:pt x="346" y="234"/>
                    </a:lnTo>
                    <a:lnTo>
                      <a:pt x="346" y="234"/>
                    </a:lnTo>
                    <a:lnTo>
                      <a:pt x="346" y="234"/>
                    </a:lnTo>
                    <a:lnTo>
                      <a:pt x="346" y="234"/>
                    </a:lnTo>
                    <a:lnTo>
                      <a:pt x="350" y="222"/>
                    </a:lnTo>
                    <a:lnTo>
                      <a:pt x="362" y="196"/>
                    </a:lnTo>
                    <a:lnTo>
                      <a:pt x="374" y="154"/>
                    </a:lnTo>
                    <a:lnTo>
                      <a:pt x="380" y="128"/>
                    </a:lnTo>
                    <a:lnTo>
                      <a:pt x="386" y="98"/>
                    </a:lnTo>
                    <a:lnTo>
                      <a:pt x="378" y="98"/>
                    </a:lnTo>
                    <a:lnTo>
                      <a:pt x="378" y="98"/>
                    </a:lnTo>
                    <a:lnTo>
                      <a:pt x="378" y="104"/>
                    </a:lnTo>
                    <a:lnTo>
                      <a:pt x="378" y="104"/>
                    </a:lnTo>
                    <a:lnTo>
                      <a:pt x="284" y="90"/>
                    </a:lnTo>
                    <a:lnTo>
                      <a:pt x="208" y="78"/>
                    </a:lnTo>
                    <a:lnTo>
                      <a:pt x="176" y="70"/>
                    </a:lnTo>
                    <a:lnTo>
                      <a:pt x="152" y="66"/>
                    </a:lnTo>
                    <a:lnTo>
                      <a:pt x="152" y="66"/>
                    </a:lnTo>
                    <a:lnTo>
                      <a:pt x="118" y="56"/>
                    </a:lnTo>
                    <a:lnTo>
                      <a:pt x="78" y="42"/>
                    </a:lnTo>
                    <a:lnTo>
                      <a:pt x="56" y="34"/>
                    </a:lnTo>
                    <a:lnTo>
                      <a:pt x="36" y="24"/>
                    </a:lnTo>
                    <a:lnTo>
                      <a:pt x="18"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2" name="Google Shape;622;p28"/>
              <p:cNvSpPr/>
              <p:nvPr/>
            </p:nvSpPr>
            <p:spPr>
              <a:xfrm>
                <a:off x="1271588" y="2463800"/>
                <a:ext cx="422275" cy="619125"/>
              </a:xfrm>
              <a:custGeom>
                <a:avLst/>
                <a:gdLst/>
                <a:ahLst/>
                <a:cxnLst/>
                <a:rect l="l" t="t" r="r" b="b"/>
                <a:pathLst>
                  <a:path w="266" h="390" extrusionOk="0">
                    <a:moveTo>
                      <a:pt x="48" y="0"/>
                    </a:moveTo>
                    <a:lnTo>
                      <a:pt x="48" y="0"/>
                    </a:lnTo>
                    <a:lnTo>
                      <a:pt x="30" y="84"/>
                    </a:lnTo>
                    <a:lnTo>
                      <a:pt x="12" y="164"/>
                    </a:lnTo>
                    <a:lnTo>
                      <a:pt x="2" y="228"/>
                    </a:lnTo>
                    <a:lnTo>
                      <a:pt x="0" y="250"/>
                    </a:lnTo>
                    <a:lnTo>
                      <a:pt x="2" y="262"/>
                    </a:lnTo>
                    <a:lnTo>
                      <a:pt x="2" y="262"/>
                    </a:lnTo>
                    <a:lnTo>
                      <a:pt x="4" y="266"/>
                    </a:lnTo>
                    <a:lnTo>
                      <a:pt x="10" y="272"/>
                    </a:lnTo>
                    <a:lnTo>
                      <a:pt x="26" y="282"/>
                    </a:lnTo>
                    <a:lnTo>
                      <a:pt x="50" y="296"/>
                    </a:lnTo>
                    <a:lnTo>
                      <a:pt x="82" y="312"/>
                    </a:lnTo>
                    <a:lnTo>
                      <a:pt x="164" y="346"/>
                    </a:lnTo>
                    <a:lnTo>
                      <a:pt x="266" y="390"/>
                    </a:lnTo>
                    <a:lnTo>
                      <a:pt x="266" y="390"/>
                    </a:lnTo>
                    <a:lnTo>
                      <a:pt x="264" y="320"/>
                    </a:lnTo>
                    <a:lnTo>
                      <a:pt x="264" y="320"/>
                    </a:lnTo>
                    <a:lnTo>
                      <a:pt x="262" y="302"/>
                    </a:lnTo>
                    <a:lnTo>
                      <a:pt x="262" y="302"/>
                    </a:lnTo>
                    <a:lnTo>
                      <a:pt x="252" y="308"/>
                    </a:lnTo>
                    <a:lnTo>
                      <a:pt x="242" y="314"/>
                    </a:lnTo>
                    <a:lnTo>
                      <a:pt x="230" y="316"/>
                    </a:lnTo>
                    <a:lnTo>
                      <a:pt x="218" y="318"/>
                    </a:lnTo>
                    <a:lnTo>
                      <a:pt x="218" y="318"/>
                    </a:lnTo>
                    <a:lnTo>
                      <a:pt x="204" y="316"/>
                    </a:lnTo>
                    <a:lnTo>
                      <a:pt x="192" y="314"/>
                    </a:lnTo>
                    <a:lnTo>
                      <a:pt x="178" y="308"/>
                    </a:lnTo>
                    <a:lnTo>
                      <a:pt x="166" y="300"/>
                    </a:lnTo>
                    <a:lnTo>
                      <a:pt x="166" y="300"/>
                    </a:lnTo>
                    <a:lnTo>
                      <a:pt x="144" y="282"/>
                    </a:lnTo>
                    <a:lnTo>
                      <a:pt x="124" y="264"/>
                    </a:lnTo>
                    <a:lnTo>
                      <a:pt x="106" y="246"/>
                    </a:lnTo>
                    <a:lnTo>
                      <a:pt x="90" y="226"/>
                    </a:lnTo>
                    <a:lnTo>
                      <a:pt x="76" y="204"/>
                    </a:lnTo>
                    <a:lnTo>
                      <a:pt x="66" y="182"/>
                    </a:lnTo>
                    <a:lnTo>
                      <a:pt x="58" y="156"/>
                    </a:lnTo>
                    <a:lnTo>
                      <a:pt x="52" y="128"/>
                    </a:lnTo>
                    <a:lnTo>
                      <a:pt x="52" y="128"/>
                    </a:lnTo>
                    <a:lnTo>
                      <a:pt x="48" y="64"/>
                    </a:lnTo>
                    <a:lnTo>
                      <a:pt x="4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3" name="Google Shape;623;p28"/>
              <p:cNvSpPr/>
              <p:nvPr/>
            </p:nvSpPr>
            <p:spPr>
              <a:xfrm>
                <a:off x="1046163" y="1930400"/>
                <a:ext cx="219075" cy="742950"/>
              </a:xfrm>
              <a:custGeom>
                <a:avLst/>
                <a:gdLst/>
                <a:ahLst/>
                <a:cxnLst/>
                <a:rect l="l" t="t" r="r" b="b"/>
                <a:pathLst>
                  <a:path w="138" h="468" extrusionOk="0">
                    <a:moveTo>
                      <a:pt x="138" y="0"/>
                    </a:moveTo>
                    <a:lnTo>
                      <a:pt x="138" y="0"/>
                    </a:lnTo>
                    <a:lnTo>
                      <a:pt x="124" y="4"/>
                    </a:lnTo>
                    <a:lnTo>
                      <a:pt x="110" y="8"/>
                    </a:lnTo>
                    <a:lnTo>
                      <a:pt x="98" y="14"/>
                    </a:lnTo>
                    <a:lnTo>
                      <a:pt x="88" y="22"/>
                    </a:lnTo>
                    <a:lnTo>
                      <a:pt x="78" y="30"/>
                    </a:lnTo>
                    <a:lnTo>
                      <a:pt x="68" y="38"/>
                    </a:lnTo>
                    <a:lnTo>
                      <a:pt x="52" y="58"/>
                    </a:lnTo>
                    <a:lnTo>
                      <a:pt x="38" y="82"/>
                    </a:lnTo>
                    <a:lnTo>
                      <a:pt x="28" y="108"/>
                    </a:lnTo>
                    <a:lnTo>
                      <a:pt x="20" y="136"/>
                    </a:lnTo>
                    <a:lnTo>
                      <a:pt x="12" y="166"/>
                    </a:lnTo>
                    <a:lnTo>
                      <a:pt x="8" y="198"/>
                    </a:lnTo>
                    <a:lnTo>
                      <a:pt x="4" y="228"/>
                    </a:lnTo>
                    <a:lnTo>
                      <a:pt x="0" y="290"/>
                    </a:lnTo>
                    <a:lnTo>
                      <a:pt x="0" y="350"/>
                    </a:lnTo>
                    <a:lnTo>
                      <a:pt x="0" y="402"/>
                    </a:lnTo>
                    <a:lnTo>
                      <a:pt x="0" y="402"/>
                    </a:lnTo>
                    <a:lnTo>
                      <a:pt x="0" y="404"/>
                    </a:lnTo>
                    <a:lnTo>
                      <a:pt x="0" y="404"/>
                    </a:lnTo>
                    <a:lnTo>
                      <a:pt x="0" y="404"/>
                    </a:lnTo>
                    <a:lnTo>
                      <a:pt x="0" y="404"/>
                    </a:lnTo>
                    <a:lnTo>
                      <a:pt x="0" y="404"/>
                    </a:lnTo>
                    <a:lnTo>
                      <a:pt x="0" y="414"/>
                    </a:lnTo>
                    <a:lnTo>
                      <a:pt x="0" y="414"/>
                    </a:lnTo>
                    <a:lnTo>
                      <a:pt x="2" y="468"/>
                    </a:lnTo>
                    <a:lnTo>
                      <a:pt x="2" y="468"/>
                    </a:lnTo>
                    <a:lnTo>
                      <a:pt x="12" y="402"/>
                    </a:lnTo>
                    <a:lnTo>
                      <a:pt x="24" y="334"/>
                    </a:lnTo>
                    <a:lnTo>
                      <a:pt x="38" y="268"/>
                    </a:lnTo>
                    <a:lnTo>
                      <a:pt x="54" y="204"/>
                    </a:lnTo>
                    <a:lnTo>
                      <a:pt x="54" y="204"/>
                    </a:lnTo>
                    <a:lnTo>
                      <a:pt x="54" y="204"/>
                    </a:lnTo>
                    <a:lnTo>
                      <a:pt x="54" y="202"/>
                    </a:lnTo>
                    <a:lnTo>
                      <a:pt x="54" y="202"/>
                    </a:lnTo>
                    <a:lnTo>
                      <a:pt x="62" y="178"/>
                    </a:lnTo>
                    <a:lnTo>
                      <a:pt x="62" y="178"/>
                    </a:lnTo>
                    <a:lnTo>
                      <a:pt x="62" y="178"/>
                    </a:lnTo>
                    <a:lnTo>
                      <a:pt x="62" y="178"/>
                    </a:lnTo>
                    <a:lnTo>
                      <a:pt x="62" y="178"/>
                    </a:lnTo>
                    <a:lnTo>
                      <a:pt x="62" y="178"/>
                    </a:lnTo>
                    <a:lnTo>
                      <a:pt x="72" y="150"/>
                    </a:lnTo>
                    <a:lnTo>
                      <a:pt x="86" y="124"/>
                    </a:lnTo>
                    <a:lnTo>
                      <a:pt x="94" y="112"/>
                    </a:lnTo>
                    <a:lnTo>
                      <a:pt x="104" y="102"/>
                    </a:lnTo>
                    <a:lnTo>
                      <a:pt x="114" y="94"/>
                    </a:lnTo>
                    <a:lnTo>
                      <a:pt x="124" y="88"/>
                    </a:lnTo>
                    <a:lnTo>
                      <a:pt x="124" y="88"/>
                    </a:lnTo>
                    <a:lnTo>
                      <a:pt x="132" y="84"/>
                    </a:lnTo>
                    <a:lnTo>
                      <a:pt x="132" y="84"/>
                    </a:lnTo>
                    <a:lnTo>
                      <a:pt x="128" y="62"/>
                    </a:lnTo>
                    <a:lnTo>
                      <a:pt x="126" y="40"/>
                    </a:lnTo>
                    <a:lnTo>
                      <a:pt x="126" y="40"/>
                    </a:lnTo>
                    <a:lnTo>
                      <a:pt x="128" y="28"/>
                    </a:lnTo>
                    <a:lnTo>
                      <a:pt x="130" y="18"/>
                    </a:lnTo>
                    <a:lnTo>
                      <a:pt x="132" y="8"/>
                    </a:lnTo>
                    <a:lnTo>
                      <a:pt x="13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4" name="Google Shape;624;p28"/>
              <p:cNvSpPr/>
              <p:nvPr/>
            </p:nvSpPr>
            <p:spPr>
              <a:xfrm>
                <a:off x="1404938" y="1647825"/>
                <a:ext cx="66675" cy="123825"/>
              </a:xfrm>
              <a:custGeom>
                <a:avLst/>
                <a:gdLst/>
                <a:ahLst/>
                <a:cxnLst/>
                <a:rect l="l" t="t" r="r" b="b"/>
                <a:pathLst>
                  <a:path w="42" h="78" extrusionOk="0">
                    <a:moveTo>
                      <a:pt x="18" y="0"/>
                    </a:moveTo>
                    <a:lnTo>
                      <a:pt x="18" y="0"/>
                    </a:lnTo>
                    <a:lnTo>
                      <a:pt x="10" y="6"/>
                    </a:lnTo>
                    <a:lnTo>
                      <a:pt x="4" y="14"/>
                    </a:lnTo>
                    <a:lnTo>
                      <a:pt x="2" y="24"/>
                    </a:lnTo>
                    <a:lnTo>
                      <a:pt x="0" y="34"/>
                    </a:lnTo>
                    <a:lnTo>
                      <a:pt x="0" y="46"/>
                    </a:lnTo>
                    <a:lnTo>
                      <a:pt x="2" y="56"/>
                    </a:lnTo>
                    <a:lnTo>
                      <a:pt x="6" y="64"/>
                    </a:lnTo>
                    <a:lnTo>
                      <a:pt x="10" y="70"/>
                    </a:lnTo>
                    <a:lnTo>
                      <a:pt x="10" y="70"/>
                    </a:lnTo>
                    <a:lnTo>
                      <a:pt x="20" y="76"/>
                    </a:lnTo>
                    <a:lnTo>
                      <a:pt x="28" y="78"/>
                    </a:lnTo>
                    <a:lnTo>
                      <a:pt x="34" y="78"/>
                    </a:lnTo>
                    <a:lnTo>
                      <a:pt x="36" y="76"/>
                    </a:lnTo>
                    <a:lnTo>
                      <a:pt x="36" y="74"/>
                    </a:lnTo>
                    <a:lnTo>
                      <a:pt x="36" y="74"/>
                    </a:lnTo>
                    <a:lnTo>
                      <a:pt x="42" y="16"/>
                    </a:lnTo>
                    <a:lnTo>
                      <a:pt x="42" y="16"/>
                    </a:lnTo>
                    <a:lnTo>
                      <a:pt x="34" y="6"/>
                    </a:lnTo>
                    <a:lnTo>
                      <a:pt x="26" y="2"/>
                    </a:lnTo>
                    <a:lnTo>
                      <a:pt x="22" y="0"/>
                    </a:lnTo>
                    <a:lnTo>
                      <a:pt x="18" y="0"/>
                    </a:lnTo>
                    <a:lnTo>
                      <a:pt x="1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5" name="Google Shape;625;p28"/>
              <p:cNvSpPr/>
              <p:nvPr/>
            </p:nvSpPr>
            <p:spPr>
              <a:xfrm>
                <a:off x="1455738" y="1619250"/>
                <a:ext cx="247650" cy="333375"/>
              </a:xfrm>
              <a:custGeom>
                <a:avLst/>
                <a:gdLst/>
                <a:ahLst/>
                <a:cxnLst/>
                <a:rect l="l" t="t" r="r" b="b"/>
                <a:pathLst>
                  <a:path w="156" h="210" extrusionOk="0">
                    <a:moveTo>
                      <a:pt x="108" y="126"/>
                    </a:moveTo>
                    <a:lnTo>
                      <a:pt x="108" y="126"/>
                    </a:lnTo>
                    <a:lnTo>
                      <a:pt x="106" y="126"/>
                    </a:lnTo>
                    <a:lnTo>
                      <a:pt x="104" y="128"/>
                    </a:lnTo>
                    <a:lnTo>
                      <a:pt x="96" y="126"/>
                    </a:lnTo>
                    <a:lnTo>
                      <a:pt x="88" y="118"/>
                    </a:lnTo>
                    <a:lnTo>
                      <a:pt x="78" y="110"/>
                    </a:lnTo>
                    <a:lnTo>
                      <a:pt x="68" y="100"/>
                    </a:lnTo>
                    <a:lnTo>
                      <a:pt x="60" y="88"/>
                    </a:lnTo>
                    <a:lnTo>
                      <a:pt x="54" y="76"/>
                    </a:lnTo>
                    <a:lnTo>
                      <a:pt x="50" y="64"/>
                    </a:lnTo>
                    <a:lnTo>
                      <a:pt x="50" y="64"/>
                    </a:lnTo>
                    <a:lnTo>
                      <a:pt x="44" y="42"/>
                    </a:lnTo>
                    <a:lnTo>
                      <a:pt x="36" y="22"/>
                    </a:lnTo>
                    <a:lnTo>
                      <a:pt x="28" y="0"/>
                    </a:lnTo>
                    <a:lnTo>
                      <a:pt x="0" y="2"/>
                    </a:lnTo>
                    <a:lnTo>
                      <a:pt x="0" y="2"/>
                    </a:lnTo>
                    <a:lnTo>
                      <a:pt x="14" y="84"/>
                    </a:lnTo>
                    <a:lnTo>
                      <a:pt x="24" y="140"/>
                    </a:lnTo>
                    <a:lnTo>
                      <a:pt x="28" y="160"/>
                    </a:lnTo>
                    <a:lnTo>
                      <a:pt x="32" y="170"/>
                    </a:lnTo>
                    <a:lnTo>
                      <a:pt x="32" y="170"/>
                    </a:lnTo>
                    <a:lnTo>
                      <a:pt x="40" y="180"/>
                    </a:lnTo>
                    <a:lnTo>
                      <a:pt x="56" y="192"/>
                    </a:lnTo>
                    <a:lnTo>
                      <a:pt x="66" y="200"/>
                    </a:lnTo>
                    <a:lnTo>
                      <a:pt x="78" y="204"/>
                    </a:lnTo>
                    <a:lnTo>
                      <a:pt x="90" y="208"/>
                    </a:lnTo>
                    <a:lnTo>
                      <a:pt x="106" y="210"/>
                    </a:lnTo>
                    <a:lnTo>
                      <a:pt x="106" y="210"/>
                    </a:lnTo>
                    <a:lnTo>
                      <a:pt x="128" y="210"/>
                    </a:lnTo>
                    <a:lnTo>
                      <a:pt x="142" y="208"/>
                    </a:lnTo>
                    <a:lnTo>
                      <a:pt x="146" y="206"/>
                    </a:lnTo>
                    <a:lnTo>
                      <a:pt x="148" y="202"/>
                    </a:lnTo>
                    <a:lnTo>
                      <a:pt x="150" y="196"/>
                    </a:lnTo>
                    <a:lnTo>
                      <a:pt x="150" y="190"/>
                    </a:lnTo>
                    <a:lnTo>
                      <a:pt x="150" y="190"/>
                    </a:lnTo>
                    <a:lnTo>
                      <a:pt x="152" y="158"/>
                    </a:lnTo>
                    <a:lnTo>
                      <a:pt x="154" y="144"/>
                    </a:lnTo>
                    <a:lnTo>
                      <a:pt x="152" y="138"/>
                    </a:lnTo>
                    <a:lnTo>
                      <a:pt x="152" y="136"/>
                    </a:lnTo>
                    <a:lnTo>
                      <a:pt x="152" y="136"/>
                    </a:lnTo>
                    <a:lnTo>
                      <a:pt x="152" y="134"/>
                    </a:lnTo>
                    <a:lnTo>
                      <a:pt x="152" y="132"/>
                    </a:lnTo>
                    <a:lnTo>
                      <a:pt x="156" y="126"/>
                    </a:lnTo>
                    <a:lnTo>
                      <a:pt x="156" y="126"/>
                    </a:lnTo>
                    <a:lnTo>
                      <a:pt x="156" y="110"/>
                    </a:lnTo>
                    <a:lnTo>
                      <a:pt x="154" y="104"/>
                    </a:lnTo>
                    <a:lnTo>
                      <a:pt x="154" y="104"/>
                    </a:lnTo>
                    <a:lnTo>
                      <a:pt x="150" y="104"/>
                    </a:lnTo>
                    <a:lnTo>
                      <a:pt x="140" y="104"/>
                    </a:lnTo>
                    <a:lnTo>
                      <a:pt x="132" y="106"/>
                    </a:lnTo>
                    <a:lnTo>
                      <a:pt x="126" y="110"/>
                    </a:lnTo>
                    <a:lnTo>
                      <a:pt x="118" y="116"/>
                    </a:lnTo>
                    <a:lnTo>
                      <a:pt x="108" y="126"/>
                    </a:lnTo>
                    <a:lnTo>
                      <a:pt x="108" y="126"/>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6" name="Google Shape;626;p28"/>
              <p:cNvSpPr/>
              <p:nvPr/>
            </p:nvSpPr>
            <p:spPr>
              <a:xfrm>
                <a:off x="1665288" y="1831975"/>
                <a:ext cx="34925" cy="25400"/>
              </a:xfrm>
              <a:custGeom>
                <a:avLst/>
                <a:gdLst/>
                <a:ahLst/>
                <a:cxnLst/>
                <a:rect l="l" t="t" r="r" b="b"/>
                <a:pathLst>
                  <a:path w="22" h="16" extrusionOk="0">
                    <a:moveTo>
                      <a:pt x="0" y="2"/>
                    </a:moveTo>
                    <a:lnTo>
                      <a:pt x="0" y="2"/>
                    </a:lnTo>
                    <a:lnTo>
                      <a:pt x="8" y="8"/>
                    </a:lnTo>
                    <a:lnTo>
                      <a:pt x="14" y="14"/>
                    </a:lnTo>
                    <a:lnTo>
                      <a:pt x="20" y="16"/>
                    </a:lnTo>
                    <a:lnTo>
                      <a:pt x="20" y="16"/>
                    </a:lnTo>
                    <a:lnTo>
                      <a:pt x="22" y="10"/>
                    </a:lnTo>
                    <a:lnTo>
                      <a:pt x="22" y="4"/>
                    </a:lnTo>
                    <a:lnTo>
                      <a:pt x="18" y="0"/>
                    </a:lnTo>
                    <a:lnTo>
                      <a:pt x="18" y="0"/>
                    </a:lnTo>
                    <a:lnTo>
                      <a:pt x="14" y="0"/>
                    </a:lnTo>
                    <a:lnTo>
                      <a:pt x="0" y="2"/>
                    </a:lnTo>
                    <a:lnTo>
                      <a:pt x="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7" name="Google Shape;627;p28"/>
              <p:cNvSpPr/>
              <p:nvPr/>
            </p:nvSpPr>
            <p:spPr>
              <a:xfrm>
                <a:off x="1239838" y="5264150"/>
                <a:ext cx="508000" cy="206375"/>
              </a:xfrm>
              <a:custGeom>
                <a:avLst/>
                <a:gdLst/>
                <a:ahLst/>
                <a:cxnLst/>
                <a:rect l="l" t="t" r="r" b="b"/>
                <a:pathLst>
                  <a:path w="320" h="130" extrusionOk="0">
                    <a:moveTo>
                      <a:pt x="278" y="84"/>
                    </a:moveTo>
                    <a:lnTo>
                      <a:pt x="278" y="84"/>
                    </a:lnTo>
                    <a:lnTo>
                      <a:pt x="258" y="80"/>
                    </a:lnTo>
                    <a:lnTo>
                      <a:pt x="234" y="74"/>
                    </a:lnTo>
                    <a:lnTo>
                      <a:pt x="208" y="64"/>
                    </a:lnTo>
                    <a:lnTo>
                      <a:pt x="184" y="52"/>
                    </a:lnTo>
                    <a:lnTo>
                      <a:pt x="162" y="38"/>
                    </a:lnTo>
                    <a:lnTo>
                      <a:pt x="142" y="26"/>
                    </a:lnTo>
                    <a:lnTo>
                      <a:pt x="130" y="12"/>
                    </a:lnTo>
                    <a:lnTo>
                      <a:pt x="126" y="6"/>
                    </a:lnTo>
                    <a:lnTo>
                      <a:pt x="124" y="0"/>
                    </a:lnTo>
                    <a:lnTo>
                      <a:pt x="30" y="2"/>
                    </a:lnTo>
                    <a:lnTo>
                      <a:pt x="30" y="2"/>
                    </a:lnTo>
                    <a:lnTo>
                      <a:pt x="24" y="10"/>
                    </a:lnTo>
                    <a:lnTo>
                      <a:pt x="16" y="34"/>
                    </a:lnTo>
                    <a:lnTo>
                      <a:pt x="10" y="52"/>
                    </a:lnTo>
                    <a:lnTo>
                      <a:pt x="6" y="72"/>
                    </a:lnTo>
                    <a:lnTo>
                      <a:pt x="2" y="96"/>
                    </a:lnTo>
                    <a:lnTo>
                      <a:pt x="0" y="120"/>
                    </a:lnTo>
                    <a:lnTo>
                      <a:pt x="0" y="120"/>
                    </a:lnTo>
                    <a:lnTo>
                      <a:pt x="80" y="130"/>
                    </a:lnTo>
                    <a:lnTo>
                      <a:pt x="116" y="130"/>
                    </a:lnTo>
                    <a:lnTo>
                      <a:pt x="116" y="130"/>
                    </a:lnTo>
                    <a:lnTo>
                      <a:pt x="130" y="130"/>
                    </a:lnTo>
                    <a:lnTo>
                      <a:pt x="290" y="130"/>
                    </a:lnTo>
                    <a:lnTo>
                      <a:pt x="290" y="130"/>
                    </a:lnTo>
                    <a:lnTo>
                      <a:pt x="300" y="128"/>
                    </a:lnTo>
                    <a:lnTo>
                      <a:pt x="308" y="126"/>
                    </a:lnTo>
                    <a:lnTo>
                      <a:pt x="318" y="120"/>
                    </a:lnTo>
                    <a:lnTo>
                      <a:pt x="318" y="120"/>
                    </a:lnTo>
                    <a:lnTo>
                      <a:pt x="320" y="116"/>
                    </a:lnTo>
                    <a:lnTo>
                      <a:pt x="318" y="110"/>
                    </a:lnTo>
                    <a:lnTo>
                      <a:pt x="316" y="104"/>
                    </a:lnTo>
                    <a:lnTo>
                      <a:pt x="312" y="96"/>
                    </a:lnTo>
                    <a:lnTo>
                      <a:pt x="306" y="90"/>
                    </a:lnTo>
                    <a:lnTo>
                      <a:pt x="294" y="86"/>
                    </a:lnTo>
                    <a:lnTo>
                      <a:pt x="278" y="84"/>
                    </a:lnTo>
                    <a:lnTo>
                      <a:pt x="278" y="84"/>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8" name="Google Shape;628;p28"/>
              <p:cNvSpPr/>
              <p:nvPr/>
            </p:nvSpPr>
            <p:spPr>
              <a:xfrm>
                <a:off x="1023938" y="2073275"/>
                <a:ext cx="777875" cy="1139825"/>
              </a:xfrm>
              <a:custGeom>
                <a:avLst/>
                <a:gdLst/>
                <a:ahLst/>
                <a:cxnLst/>
                <a:rect l="l" t="t" r="r" b="b"/>
                <a:pathLst>
                  <a:path w="490" h="718" extrusionOk="0">
                    <a:moveTo>
                      <a:pt x="468" y="656"/>
                    </a:moveTo>
                    <a:lnTo>
                      <a:pt x="466" y="656"/>
                    </a:lnTo>
                    <a:lnTo>
                      <a:pt x="416" y="644"/>
                    </a:lnTo>
                    <a:lnTo>
                      <a:pt x="390" y="636"/>
                    </a:lnTo>
                    <a:lnTo>
                      <a:pt x="390" y="636"/>
                    </a:lnTo>
                    <a:lnTo>
                      <a:pt x="366" y="630"/>
                    </a:lnTo>
                    <a:lnTo>
                      <a:pt x="366" y="630"/>
                    </a:lnTo>
                    <a:lnTo>
                      <a:pt x="316" y="614"/>
                    </a:lnTo>
                    <a:lnTo>
                      <a:pt x="316" y="614"/>
                    </a:lnTo>
                    <a:lnTo>
                      <a:pt x="268" y="596"/>
                    </a:lnTo>
                    <a:lnTo>
                      <a:pt x="268" y="596"/>
                    </a:lnTo>
                    <a:lnTo>
                      <a:pt x="244" y="586"/>
                    </a:lnTo>
                    <a:lnTo>
                      <a:pt x="244" y="586"/>
                    </a:lnTo>
                    <a:lnTo>
                      <a:pt x="222" y="576"/>
                    </a:lnTo>
                    <a:lnTo>
                      <a:pt x="198" y="566"/>
                    </a:lnTo>
                    <a:lnTo>
                      <a:pt x="176" y="556"/>
                    </a:lnTo>
                    <a:lnTo>
                      <a:pt x="176" y="556"/>
                    </a:lnTo>
                    <a:lnTo>
                      <a:pt x="132" y="532"/>
                    </a:lnTo>
                    <a:lnTo>
                      <a:pt x="132" y="532"/>
                    </a:lnTo>
                    <a:lnTo>
                      <a:pt x="128" y="528"/>
                    </a:lnTo>
                    <a:lnTo>
                      <a:pt x="130" y="506"/>
                    </a:lnTo>
                    <a:lnTo>
                      <a:pt x="130" y="506"/>
                    </a:lnTo>
                    <a:lnTo>
                      <a:pt x="142" y="444"/>
                    </a:lnTo>
                    <a:lnTo>
                      <a:pt x="142" y="444"/>
                    </a:lnTo>
                    <a:lnTo>
                      <a:pt x="166" y="322"/>
                    </a:lnTo>
                    <a:lnTo>
                      <a:pt x="166" y="322"/>
                    </a:lnTo>
                    <a:lnTo>
                      <a:pt x="194" y="198"/>
                    </a:lnTo>
                    <a:lnTo>
                      <a:pt x="210" y="138"/>
                    </a:lnTo>
                    <a:lnTo>
                      <a:pt x="226" y="76"/>
                    </a:lnTo>
                    <a:lnTo>
                      <a:pt x="226" y="76"/>
                    </a:lnTo>
                    <a:lnTo>
                      <a:pt x="228" y="64"/>
                    </a:lnTo>
                    <a:lnTo>
                      <a:pt x="228" y="52"/>
                    </a:lnTo>
                    <a:lnTo>
                      <a:pt x="224" y="40"/>
                    </a:lnTo>
                    <a:lnTo>
                      <a:pt x="220" y="30"/>
                    </a:lnTo>
                    <a:lnTo>
                      <a:pt x="212" y="20"/>
                    </a:lnTo>
                    <a:lnTo>
                      <a:pt x="204" y="12"/>
                    </a:lnTo>
                    <a:lnTo>
                      <a:pt x="194" y="6"/>
                    </a:lnTo>
                    <a:lnTo>
                      <a:pt x="182" y="2"/>
                    </a:lnTo>
                    <a:lnTo>
                      <a:pt x="182" y="2"/>
                    </a:lnTo>
                    <a:lnTo>
                      <a:pt x="170" y="0"/>
                    </a:lnTo>
                    <a:lnTo>
                      <a:pt x="158" y="0"/>
                    </a:lnTo>
                    <a:lnTo>
                      <a:pt x="146" y="4"/>
                    </a:lnTo>
                    <a:lnTo>
                      <a:pt x="136" y="8"/>
                    </a:lnTo>
                    <a:lnTo>
                      <a:pt x="126" y="16"/>
                    </a:lnTo>
                    <a:lnTo>
                      <a:pt x="118" y="24"/>
                    </a:lnTo>
                    <a:lnTo>
                      <a:pt x="112" y="34"/>
                    </a:lnTo>
                    <a:lnTo>
                      <a:pt x="106" y="46"/>
                    </a:lnTo>
                    <a:lnTo>
                      <a:pt x="92" y="108"/>
                    </a:lnTo>
                    <a:lnTo>
                      <a:pt x="76" y="170"/>
                    </a:lnTo>
                    <a:lnTo>
                      <a:pt x="76" y="170"/>
                    </a:lnTo>
                    <a:lnTo>
                      <a:pt x="46" y="294"/>
                    </a:lnTo>
                    <a:lnTo>
                      <a:pt x="46" y="294"/>
                    </a:lnTo>
                    <a:lnTo>
                      <a:pt x="20" y="422"/>
                    </a:lnTo>
                    <a:lnTo>
                      <a:pt x="20" y="422"/>
                    </a:lnTo>
                    <a:lnTo>
                      <a:pt x="10" y="486"/>
                    </a:lnTo>
                    <a:lnTo>
                      <a:pt x="4" y="518"/>
                    </a:lnTo>
                    <a:lnTo>
                      <a:pt x="4" y="518"/>
                    </a:lnTo>
                    <a:lnTo>
                      <a:pt x="0" y="552"/>
                    </a:lnTo>
                    <a:lnTo>
                      <a:pt x="0" y="552"/>
                    </a:lnTo>
                    <a:lnTo>
                      <a:pt x="0" y="552"/>
                    </a:lnTo>
                    <a:lnTo>
                      <a:pt x="0" y="552"/>
                    </a:lnTo>
                    <a:lnTo>
                      <a:pt x="0" y="568"/>
                    </a:lnTo>
                    <a:lnTo>
                      <a:pt x="6" y="584"/>
                    </a:lnTo>
                    <a:lnTo>
                      <a:pt x="14" y="598"/>
                    </a:lnTo>
                    <a:lnTo>
                      <a:pt x="26" y="608"/>
                    </a:lnTo>
                    <a:lnTo>
                      <a:pt x="26" y="608"/>
                    </a:lnTo>
                    <a:lnTo>
                      <a:pt x="26" y="608"/>
                    </a:lnTo>
                    <a:lnTo>
                      <a:pt x="42" y="618"/>
                    </a:lnTo>
                    <a:lnTo>
                      <a:pt x="56" y="624"/>
                    </a:lnTo>
                    <a:lnTo>
                      <a:pt x="56" y="624"/>
                    </a:lnTo>
                    <a:lnTo>
                      <a:pt x="82" y="636"/>
                    </a:lnTo>
                    <a:lnTo>
                      <a:pt x="82" y="636"/>
                    </a:lnTo>
                    <a:lnTo>
                      <a:pt x="136" y="654"/>
                    </a:lnTo>
                    <a:lnTo>
                      <a:pt x="162" y="664"/>
                    </a:lnTo>
                    <a:lnTo>
                      <a:pt x="188" y="670"/>
                    </a:lnTo>
                    <a:lnTo>
                      <a:pt x="188" y="670"/>
                    </a:lnTo>
                    <a:lnTo>
                      <a:pt x="216" y="678"/>
                    </a:lnTo>
                    <a:lnTo>
                      <a:pt x="216" y="678"/>
                    </a:lnTo>
                    <a:lnTo>
                      <a:pt x="242" y="684"/>
                    </a:lnTo>
                    <a:lnTo>
                      <a:pt x="242" y="684"/>
                    </a:lnTo>
                    <a:lnTo>
                      <a:pt x="296" y="694"/>
                    </a:lnTo>
                    <a:lnTo>
                      <a:pt x="296" y="694"/>
                    </a:lnTo>
                    <a:lnTo>
                      <a:pt x="350" y="704"/>
                    </a:lnTo>
                    <a:lnTo>
                      <a:pt x="350" y="704"/>
                    </a:lnTo>
                    <a:lnTo>
                      <a:pt x="376" y="708"/>
                    </a:lnTo>
                    <a:lnTo>
                      <a:pt x="402" y="712"/>
                    </a:lnTo>
                    <a:lnTo>
                      <a:pt x="456" y="718"/>
                    </a:lnTo>
                    <a:lnTo>
                      <a:pt x="456" y="718"/>
                    </a:lnTo>
                    <a:lnTo>
                      <a:pt x="462" y="718"/>
                    </a:lnTo>
                    <a:lnTo>
                      <a:pt x="468" y="716"/>
                    </a:lnTo>
                    <a:lnTo>
                      <a:pt x="478" y="710"/>
                    </a:lnTo>
                    <a:lnTo>
                      <a:pt x="486" y="702"/>
                    </a:lnTo>
                    <a:lnTo>
                      <a:pt x="488" y="696"/>
                    </a:lnTo>
                    <a:lnTo>
                      <a:pt x="490" y="690"/>
                    </a:lnTo>
                    <a:lnTo>
                      <a:pt x="490" y="690"/>
                    </a:lnTo>
                    <a:lnTo>
                      <a:pt x="490" y="678"/>
                    </a:lnTo>
                    <a:lnTo>
                      <a:pt x="484" y="668"/>
                    </a:lnTo>
                    <a:lnTo>
                      <a:pt x="478" y="662"/>
                    </a:lnTo>
                    <a:lnTo>
                      <a:pt x="468" y="65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9" name="Google Shape;629;p28"/>
              <p:cNvSpPr/>
              <p:nvPr/>
            </p:nvSpPr>
            <p:spPr>
              <a:xfrm>
                <a:off x="1023938" y="2073275"/>
                <a:ext cx="777875" cy="1139825"/>
              </a:xfrm>
              <a:custGeom>
                <a:avLst/>
                <a:gdLst/>
                <a:ahLst/>
                <a:cxnLst/>
                <a:rect l="l" t="t" r="r" b="b"/>
                <a:pathLst>
                  <a:path w="490" h="718" extrusionOk="0">
                    <a:moveTo>
                      <a:pt x="468" y="656"/>
                    </a:moveTo>
                    <a:lnTo>
                      <a:pt x="466" y="656"/>
                    </a:lnTo>
                    <a:lnTo>
                      <a:pt x="416" y="644"/>
                    </a:lnTo>
                    <a:lnTo>
                      <a:pt x="390" y="636"/>
                    </a:lnTo>
                    <a:lnTo>
                      <a:pt x="390" y="636"/>
                    </a:lnTo>
                    <a:lnTo>
                      <a:pt x="366" y="630"/>
                    </a:lnTo>
                    <a:lnTo>
                      <a:pt x="366" y="630"/>
                    </a:lnTo>
                    <a:lnTo>
                      <a:pt x="316" y="614"/>
                    </a:lnTo>
                    <a:lnTo>
                      <a:pt x="316" y="614"/>
                    </a:lnTo>
                    <a:lnTo>
                      <a:pt x="268" y="596"/>
                    </a:lnTo>
                    <a:lnTo>
                      <a:pt x="268" y="596"/>
                    </a:lnTo>
                    <a:lnTo>
                      <a:pt x="244" y="586"/>
                    </a:lnTo>
                    <a:lnTo>
                      <a:pt x="244" y="586"/>
                    </a:lnTo>
                    <a:lnTo>
                      <a:pt x="222" y="576"/>
                    </a:lnTo>
                    <a:lnTo>
                      <a:pt x="198" y="566"/>
                    </a:lnTo>
                    <a:lnTo>
                      <a:pt x="176" y="556"/>
                    </a:lnTo>
                    <a:lnTo>
                      <a:pt x="176" y="556"/>
                    </a:lnTo>
                    <a:lnTo>
                      <a:pt x="132" y="532"/>
                    </a:lnTo>
                    <a:lnTo>
                      <a:pt x="132" y="532"/>
                    </a:lnTo>
                    <a:lnTo>
                      <a:pt x="128" y="528"/>
                    </a:lnTo>
                    <a:lnTo>
                      <a:pt x="130" y="506"/>
                    </a:lnTo>
                    <a:lnTo>
                      <a:pt x="130" y="506"/>
                    </a:lnTo>
                    <a:lnTo>
                      <a:pt x="142" y="444"/>
                    </a:lnTo>
                    <a:lnTo>
                      <a:pt x="142" y="444"/>
                    </a:lnTo>
                    <a:lnTo>
                      <a:pt x="166" y="322"/>
                    </a:lnTo>
                    <a:lnTo>
                      <a:pt x="166" y="322"/>
                    </a:lnTo>
                    <a:lnTo>
                      <a:pt x="194" y="198"/>
                    </a:lnTo>
                    <a:lnTo>
                      <a:pt x="210" y="138"/>
                    </a:lnTo>
                    <a:lnTo>
                      <a:pt x="226" y="76"/>
                    </a:lnTo>
                    <a:lnTo>
                      <a:pt x="226" y="76"/>
                    </a:lnTo>
                    <a:lnTo>
                      <a:pt x="228" y="64"/>
                    </a:lnTo>
                    <a:lnTo>
                      <a:pt x="228" y="52"/>
                    </a:lnTo>
                    <a:lnTo>
                      <a:pt x="224" y="40"/>
                    </a:lnTo>
                    <a:lnTo>
                      <a:pt x="220" y="30"/>
                    </a:lnTo>
                    <a:lnTo>
                      <a:pt x="212" y="20"/>
                    </a:lnTo>
                    <a:lnTo>
                      <a:pt x="204" y="12"/>
                    </a:lnTo>
                    <a:lnTo>
                      <a:pt x="194" y="6"/>
                    </a:lnTo>
                    <a:lnTo>
                      <a:pt x="182" y="2"/>
                    </a:lnTo>
                    <a:lnTo>
                      <a:pt x="182" y="2"/>
                    </a:lnTo>
                    <a:lnTo>
                      <a:pt x="170" y="0"/>
                    </a:lnTo>
                    <a:lnTo>
                      <a:pt x="158" y="0"/>
                    </a:lnTo>
                    <a:lnTo>
                      <a:pt x="146" y="4"/>
                    </a:lnTo>
                    <a:lnTo>
                      <a:pt x="136" y="8"/>
                    </a:lnTo>
                    <a:lnTo>
                      <a:pt x="126" y="16"/>
                    </a:lnTo>
                    <a:lnTo>
                      <a:pt x="118" y="24"/>
                    </a:lnTo>
                    <a:lnTo>
                      <a:pt x="112" y="34"/>
                    </a:lnTo>
                    <a:lnTo>
                      <a:pt x="106" y="46"/>
                    </a:lnTo>
                    <a:lnTo>
                      <a:pt x="92" y="108"/>
                    </a:lnTo>
                    <a:lnTo>
                      <a:pt x="76" y="170"/>
                    </a:lnTo>
                    <a:lnTo>
                      <a:pt x="76" y="170"/>
                    </a:lnTo>
                    <a:lnTo>
                      <a:pt x="46" y="294"/>
                    </a:lnTo>
                    <a:lnTo>
                      <a:pt x="46" y="294"/>
                    </a:lnTo>
                    <a:lnTo>
                      <a:pt x="20" y="422"/>
                    </a:lnTo>
                    <a:lnTo>
                      <a:pt x="20" y="422"/>
                    </a:lnTo>
                    <a:lnTo>
                      <a:pt x="10" y="486"/>
                    </a:lnTo>
                    <a:lnTo>
                      <a:pt x="4" y="518"/>
                    </a:lnTo>
                    <a:lnTo>
                      <a:pt x="4" y="518"/>
                    </a:lnTo>
                    <a:lnTo>
                      <a:pt x="0" y="552"/>
                    </a:lnTo>
                    <a:lnTo>
                      <a:pt x="0" y="552"/>
                    </a:lnTo>
                    <a:lnTo>
                      <a:pt x="0" y="552"/>
                    </a:lnTo>
                    <a:lnTo>
                      <a:pt x="0" y="552"/>
                    </a:lnTo>
                    <a:lnTo>
                      <a:pt x="0" y="568"/>
                    </a:lnTo>
                    <a:lnTo>
                      <a:pt x="6" y="584"/>
                    </a:lnTo>
                    <a:lnTo>
                      <a:pt x="14" y="598"/>
                    </a:lnTo>
                    <a:lnTo>
                      <a:pt x="26" y="608"/>
                    </a:lnTo>
                    <a:lnTo>
                      <a:pt x="26" y="608"/>
                    </a:lnTo>
                    <a:lnTo>
                      <a:pt x="26" y="608"/>
                    </a:lnTo>
                    <a:lnTo>
                      <a:pt x="42" y="618"/>
                    </a:lnTo>
                    <a:lnTo>
                      <a:pt x="56" y="624"/>
                    </a:lnTo>
                    <a:lnTo>
                      <a:pt x="56" y="624"/>
                    </a:lnTo>
                    <a:lnTo>
                      <a:pt x="82" y="636"/>
                    </a:lnTo>
                    <a:lnTo>
                      <a:pt x="82" y="636"/>
                    </a:lnTo>
                    <a:lnTo>
                      <a:pt x="136" y="654"/>
                    </a:lnTo>
                    <a:lnTo>
                      <a:pt x="162" y="664"/>
                    </a:lnTo>
                    <a:lnTo>
                      <a:pt x="188" y="670"/>
                    </a:lnTo>
                    <a:lnTo>
                      <a:pt x="188" y="670"/>
                    </a:lnTo>
                    <a:lnTo>
                      <a:pt x="216" y="678"/>
                    </a:lnTo>
                    <a:lnTo>
                      <a:pt x="216" y="678"/>
                    </a:lnTo>
                    <a:lnTo>
                      <a:pt x="242" y="684"/>
                    </a:lnTo>
                    <a:lnTo>
                      <a:pt x="242" y="684"/>
                    </a:lnTo>
                    <a:lnTo>
                      <a:pt x="296" y="694"/>
                    </a:lnTo>
                    <a:lnTo>
                      <a:pt x="296" y="694"/>
                    </a:lnTo>
                    <a:lnTo>
                      <a:pt x="350" y="704"/>
                    </a:lnTo>
                    <a:lnTo>
                      <a:pt x="350" y="704"/>
                    </a:lnTo>
                    <a:lnTo>
                      <a:pt x="376" y="708"/>
                    </a:lnTo>
                    <a:lnTo>
                      <a:pt x="402" y="712"/>
                    </a:lnTo>
                    <a:lnTo>
                      <a:pt x="456" y="718"/>
                    </a:lnTo>
                    <a:lnTo>
                      <a:pt x="456" y="718"/>
                    </a:lnTo>
                    <a:lnTo>
                      <a:pt x="462" y="718"/>
                    </a:lnTo>
                    <a:lnTo>
                      <a:pt x="468" y="716"/>
                    </a:lnTo>
                    <a:lnTo>
                      <a:pt x="478" y="710"/>
                    </a:lnTo>
                    <a:lnTo>
                      <a:pt x="486" y="702"/>
                    </a:lnTo>
                    <a:lnTo>
                      <a:pt x="488" y="696"/>
                    </a:lnTo>
                    <a:lnTo>
                      <a:pt x="490" y="690"/>
                    </a:lnTo>
                    <a:lnTo>
                      <a:pt x="490" y="690"/>
                    </a:lnTo>
                    <a:lnTo>
                      <a:pt x="490" y="678"/>
                    </a:lnTo>
                    <a:lnTo>
                      <a:pt x="484" y="668"/>
                    </a:lnTo>
                    <a:lnTo>
                      <a:pt x="478" y="662"/>
                    </a:lnTo>
                    <a:lnTo>
                      <a:pt x="468" y="6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0" name="Google Shape;630;p28"/>
              <p:cNvSpPr/>
              <p:nvPr/>
            </p:nvSpPr>
            <p:spPr>
              <a:xfrm>
                <a:off x="1023938" y="2060575"/>
                <a:ext cx="685800" cy="1152525"/>
              </a:xfrm>
              <a:custGeom>
                <a:avLst/>
                <a:gdLst/>
                <a:ahLst/>
                <a:cxnLst/>
                <a:rect l="l" t="t" r="r" b="b"/>
                <a:pathLst>
                  <a:path w="432" h="726" extrusionOk="0">
                    <a:moveTo>
                      <a:pt x="158" y="516"/>
                    </a:moveTo>
                    <a:lnTo>
                      <a:pt x="158" y="516"/>
                    </a:lnTo>
                    <a:lnTo>
                      <a:pt x="156" y="508"/>
                    </a:lnTo>
                    <a:lnTo>
                      <a:pt x="158" y="494"/>
                    </a:lnTo>
                    <a:lnTo>
                      <a:pt x="162" y="452"/>
                    </a:lnTo>
                    <a:lnTo>
                      <a:pt x="174" y="396"/>
                    </a:lnTo>
                    <a:lnTo>
                      <a:pt x="186" y="332"/>
                    </a:lnTo>
                    <a:lnTo>
                      <a:pt x="214" y="210"/>
                    </a:lnTo>
                    <a:lnTo>
                      <a:pt x="232" y="132"/>
                    </a:lnTo>
                    <a:lnTo>
                      <a:pt x="232" y="132"/>
                    </a:lnTo>
                    <a:lnTo>
                      <a:pt x="236" y="114"/>
                    </a:lnTo>
                    <a:lnTo>
                      <a:pt x="238" y="94"/>
                    </a:lnTo>
                    <a:lnTo>
                      <a:pt x="238" y="72"/>
                    </a:lnTo>
                    <a:lnTo>
                      <a:pt x="236" y="54"/>
                    </a:lnTo>
                    <a:lnTo>
                      <a:pt x="236" y="54"/>
                    </a:lnTo>
                    <a:lnTo>
                      <a:pt x="232" y="40"/>
                    </a:lnTo>
                    <a:lnTo>
                      <a:pt x="224" y="28"/>
                    </a:lnTo>
                    <a:lnTo>
                      <a:pt x="212" y="18"/>
                    </a:lnTo>
                    <a:lnTo>
                      <a:pt x="198" y="10"/>
                    </a:lnTo>
                    <a:lnTo>
                      <a:pt x="182" y="4"/>
                    </a:lnTo>
                    <a:lnTo>
                      <a:pt x="168" y="0"/>
                    </a:lnTo>
                    <a:lnTo>
                      <a:pt x="152" y="0"/>
                    </a:lnTo>
                    <a:lnTo>
                      <a:pt x="138" y="6"/>
                    </a:lnTo>
                    <a:lnTo>
                      <a:pt x="138" y="6"/>
                    </a:lnTo>
                    <a:lnTo>
                      <a:pt x="124" y="14"/>
                    </a:lnTo>
                    <a:lnTo>
                      <a:pt x="112" y="26"/>
                    </a:lnTo>
                    <a:lnTo>
                      <a:pt x="102" y="40"/>
                    </a:lnTo>
                    <a:lnTo>
                      <a:pt x="92" y="56"/>
                    </a:lnTo>
                    <a:lnTo>
                      <a:pt x="84" y="74"/>
                    </a:lnTo>
                    <a:lnTo>
                      <a:pt x="78" y="90"/>
                    </a:lnTo>
                    <a:lnTo>
                      <a:pt x="68" y="122"/>
                    </a:lnTo>
                    <a:lnTo>
                      <a:pt x="68" y="122"/>
                    </a:lnTo>
                    <a:lnTo>
                      <a:pt x="54" y="176"/>
                    </a:lnTo>
                    <a:lnTo>
                      <a:pt x="42" y="234"/>
                    </a:lnTo>
                    <a:lnTo>
                      <a:pt x="30" y="292"/>
                    </a:lnTo>
                    <a:lnTo>
                      <a:pt x="20" y="350"/>
                    </a:lnTo>
                    <a:lnTo>
                      <a:pt x="12" y="406"/>
                    </a:lnTo>
                    <a:lnTo>
                      <a:pt x="6" y="460"/>
                    </a:lnTo>
                    <a:lnTo>
                      <a:pt x="2" y="512"/>
                    </a:lnTo>
                    <a:lnTo>
                      <a:pt x="0" y="560"/>
                    </a:lnTo>
                    <a:lnTo>
                      <a:pt x="0" y="560"/>
                    </a:lnTo>
                    <a:lnTo>
                      <a:pt x="0" y="574"/>
                    </a:lnTo>
                    <a:lnTo>
                      <a:pt x="4" y="586"/>
                    </a:lnTo>
                    <a:lnTo>
                      <a:pt x="10" y="598"/>
                    </a:lnTo>
                    <a:lnTo>
                      <a:pt x="18" y="610"/>
                    </a:lnTo>
                    <a:lnTo>
                      <a:pt x="28" y="620"/>
                    </a:lnTo>
                    <a:lnTo>
                      <a:pt x="40" y="630"/>
                    </a:lnTo>
                    <a:lnTo>
                      <a:pt x="54" y="638"/>
                    </a:lnTo>
                    <a:lnTo>
                      <a:pt x="68" y="646"/>
                    </a:lnTo>
                    <a:lnTo>
                      <a:pt x="98" y="660"/>
                    </a:lnTo>
                    <a:lnTo>
                      <a:pt x="130" y="672"/>
                    </a:lnTo>
                    <a:lnTo>
                      <a:pt x="182" y="688"/>
                    </a:lnTo>
                    <a:lnTo>
                      <a:pt x="182" y="688"/>
                    </a:lnTo>
                    <a:lnTo>
                      <a:pt x="206" y="692"/>
                    </a:lnTo>
                    <a:lnTo>
                      <a:pt x="238" y="700"/>
                    </a:lnTo>
                    <a:lnTo>
                      <a:pt x="314" y="712"/>
                    </a:lnTo>
                    <a:lnTo>
                      <a:pt x="408" y="726"/>
                    </a:lnTo>
                    <a:lnTo>
                      <a:pt x="408" y="726"/>
                    </a:lnTo>
                    <a:lnTo>
                      <a:pt x="416" y="692"/>
                    </a:lnTo>
                    <a:lnTo>
                      <a:pt x="432" y="648"/>
                    </a:lnTo>
                    <a:lnTo>
                      <a:pt x="432" y="648"/>
                    </a:lnTo>
                    <a:lnTo>
                      <a:pt x="324" y="602"/>
                    </a:lnTo>
                    <a:lnTo>
                      <a:pt x="240" y="566"/>
                    </a:lnTo>
                    <a:lnTo>
                      <a:pt x="208" y="550"/>
                    </a:lnTo>
                    <a:lnTo>
                      <a:pt x="182" y="538"/>
                    </a:lnTo>
                    <a:lnTo>
                      <a:pt x="166" y="526"/>
                    </a:lnTo>
                    <a:lnTo>
                      <a:pt x="160" y="520"/>
                    </a:lnTo>
                    <a:lnTo>
                      <a:pt x="158" y="51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1" name="Google Shape;631;p28"/>
              <p:cNvSpPr/>
              <p:nvPr/>
            </p:nvSpPr>
            <p:spPr>
              <a:xfrm>
                <a:off x="1023938" y="2060575"/>
                <a:ext cx="685800" cy="1152525"/>
              </a:xfrm>
              <a:custGeom>
                <a:avLst/>
                <a:gdLst/>
                <a:ahLst/>
                <a:cxnLst/>
                <a:rect l="l" t="t" r="r" b="b"/>
                <a:pathLst>
                  <a:path w="432" h="726" extrusionOk="0">
                    <a:moveTo>
                      <a:pt x="158" y="516"/>
                    </a:moveTo>
                    <a:lnTo>
                      <a:pt x="158" y="516"/>
                    </a:lnTo>
                    <a:lnTo>
                      <a:pt x="156" y="508"/>
                    </a:lnTo>
                    <a:lnTo>
                      <a:pt x="158" y="494"/>
                    </a:lnTo>
                    <a:lnTo>
                      <a:pt x="162" y="452"/>
                    </a:lnTo>
                    <a:lnTo>
                      <a:pt x="174" y="396"/>
                    </a:lnTo>
                    <a:lnTo>
                      <a:pt x="186" y="332"/>
                    </a:lnTo>
                    <a:lnTo>
                      <a:pt x="214" y="210"/>
                    </a:lnTo>
                    <a:lnTo>
                      <a:pt x="232" y="132"/>
                    </a:lnTo>
                    <a:lnTo>
                      <a:pt x="232" y="132"/>
                    </a:lnTo>
                    <a:lnTo>
                      <a:pt x="236" y="114"/>
                    </a:lnTo>
                    <a:lnTo>
                      <a:pt x="238" y="94"/>
                    </a:lnTo>
                    <a:lnTo>
                      <a:pt x="238" y="72"/>
                    </a:lnTo>
                    <a:lnTo>
                      <a:pt x="236" y="54"/>
                    </a:lnTo>
                    <a:lnTo>
                      <a:pt x="236" y="54"/>
                    </a:lnTo>
                    <a:lnTo>
                      <a:pt x="232" y="40"/>
                    </a:lnTo>
                    <a:lnTo>
                      <a:pt x="224" y="28"/>
                    </a:lnTo>
                    <a:lnTo>
                      <a:pt x="212" y="18"/>
                    </a:lnTo>
                    <a:lnTo>
                      <a:pt x="198" y="10"/>
                    </a:lnTo>
                    <a:lnTo>
                      <a:pt x="182" y="4"/>
                    </a:lnTo>
                    <a:lnTo>
                      <a:pt x="168" y="0"/>
                    </a:lnTo>
                    <a:lnTo>
                      <a:pt x="152" y="0"/>
                    </a:lnTo>
                    <a:lnTo>
                      <a:pt x="138" y="6"/>
                    </a:lnTo>
                    <a:lnTo>
                      <a:pt x="138" y="6"/>
                    </a:lnTo>
                    <a:lnTo>
                      <a:pt x="124" y="14"/>
                    </a:lnTo>
                    <a:lnTo>
                      <a:pt x="112" y="26"/>
                    </a:lnTo>
                    <a:lnTo>
                      <a:pt x="102" y="40"/>
                    </a:lnTo>
                    <a:lnTo>
                      <a:pt x="92" y="56"/>
                    </a:lnTo>
                    <a:lnTo>
                      <a:pt x="84" y="74"/>
                    </a:lnTo>
                    <a:lnTo>
                      <a:pt x="78" y="90"/>
                    </a:lnTo>
                    <a:lnTo>
                      <a:pt x="68" y="122"/>
                    </a:lnTo>
                    <a:lnTo>
                      <a:pt x="68" y="122"/>
                    </a:lnTo>
                    <a:lnTo>
                      <a:pt x="54" y="176"/>
                    </a:lnTo>
                    <a:lnTo>
                      <a:pt x="42" y="234"/>
                    </a:lnTo>
                    <a:lnTo>
                      <a:pt x="30" y="292"/>
                    </a:lnTo>
                    <a:lnTo>
                      <a:pt x="20" y="350"/>
                    </a:lnTo>
                    <a:lnTo>
                      <a:pt x="12" y="406"/>
                    </a:lnTo>
                    <a:lnTo>
                      <a:pt x="6" y="460"/>
                    </a:lnTo>
                    <a:lnTo>
                      <a:pt x="2" y="512"/>
                    </a:lnTo>
                    <a:lnTo>
                      <a:pt x="0" y="560"/>
                    </a:lnTo>
                    <a:lnTo>
                      <a:pt x="0" y="560"/>
                    </a:lnTo>
                    <a:lnTo>
                      <a:pt x="0" y="574"/>
                    </a:lnTo>
                    <a:lnTo>
                      <a:pt x="4" y="586"/>
                    </a:lnTo>
                    <a:lnTo>
                      <a:pt x="10" y="598"/>
                    </a:lnTo>
                    <a:lnTo>
                      <a:pt x="18" y="610"/>
                    </a:lnTo>
                    <a:lnTo>
                      <a:pt x="28" y="620"/>
                    </a:lnTo>
                    <a:lnTo>
                      <a:pt x="40" y="630"/>
                    </a:lnTo>
                    <a:lnTo>
                      <a:pt x="54" y="638"/>
                    </a:lnTo>
                    <a:lnTo>
                      <a:pt x="68" y="646"/>
                    </a:lnTo>
                    <a:lnTo>
                      <a:pt x="98" y="660"/>
                    </a:lnTo>
                    <a:lnTo>
                      <a:pt x="130" y="672"/>
                    </a:lnTo>
                    <a:lnTo>
                      <a:pt x="182" y="688"/>
                    </a:lnTo>
                    <a:lnTo>
                      <a:pt x="182" y="688"/>
                    </a:lnTo>
                    <a:lnTo>
                      <a:pt x="206" y="692"/>
                    </a:lnTo>
                    <a:lnTo>
                      <a:pt x="238" y="700"/>
                    </a:lnTo>
                    <a:lnTo>
                      <a:pt x="314" y="712"/>
                    </a:lnTo>
                    <a:lnTo>
                      <a:pt x="408" y="726"/>
                    </a:lnTo>
                    <a:lnTo>
                      <a:pt x="408" y="726"/>
                    </a:lnTo>
                    <a:lnTo>
                      <a:pt x="416" y="692"/>
                    </a:lnTo>
                    <a:lnTo>
                      <a:pt x="432" y="648"/>
                    </a:lnTo>
                    <a:lnTo>
                      <a:pt x="432" y="648"/>
                    </a:lnTo>
                    <a:lnTo>
                      <a:pt x="324" y="602"/>
                    </a:lnTo>
                    <a:lnTo>
                      <a:pt x="240" y="566"/>
                    </a:lnTo>
                    <a:lnTo>
                      <a:pt x="208" y="550"/>
                    </a:lnTo>
                    <a:lnTo>
                      <a:pt x="182" y="538"/>
                    </a:lnTo>
                    <a:lnTo>
                      <a:pt x="166" y="526"/>
                    </a:lnTo>
                    <a:lnTo>
                      <a:pt x="160" y="520"/>
                    </a:lnTo>
                    <a:lnTo>
                      <a:pt x="158" y="51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2" name="Google Shape;632;p28"/>
              <p:cNvSpPr/>
              <p:nvPr/>
            </p:nvSpPr>
            <p:spPr>
              <a:xfrm>
                <a:off x="1131888" y="2212975"/>
                <a:ext cx="12700" cy="38100"/>
              </a:xfrm>
              <a:custGeom>
                <a:avLst/>
                <a:gdLst/>
                <a:ahLst/>
                <a:cxnLst/>
                <a:rect l="l" t="t" r="r" b="b"/>
                <a:pathLst>
                  <a:path w="8" h="24" extrusionOk="0">
                    <a:moveTo>
                      <a:pt x="8" y="0"/>
                    </a:moveTo>
                    <a:lnTo>
                      <a:pt x="8" y="0"/>
                    </a:lnTo>
                    <a:lnTo>
                      <a:pt x="0" y="24"/>
                    </a:lnTo>
                    <a:lnTo>
                      <a:pt x="0" y="24"/>
                    </a:lnTo>
                    <a:lnTo>
                      <a:pt x="8" y="0"/>
                    </a:lnTo>
                    <a:close/>
                    <a:moveTo>
                      <a:pt x="8" y="0"/>
                    </a:moveTo>
                    <a:lnTo>
                      <a:pt x="8" y="0"/>
                    </a:lnTo>
                    <a:lnTo>
                      <a:pt x="8" y="0"/>
                    </a:lnTo>
                    <a:lnTo>
                      <a:pt x="8" y="0"/>
                    </a:lnTo>
                    <a:lnTo>
                      <a:pt x="8" y="0"/>
                    </a:lnTo>
                    <a:close/>
                  </a:path>
                </a:pathLst>
              </a:custGeom>
              <a:solidFill>
                <a:srgbClr val="BD28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3" name="Google Shape;633;p28"/>
              <p:cNvSpPr/>
              <p:nvPr/>
            </p:nvSpPr>
            <p:spPr>
              <a:xfrm>
                <a:off x="1131888" y="2212975"/>
                <a:ext cx="12700" cy="38100"/>
              </a:xfrm>
              <a:custGeom>
                <a:avLst/>
                <a:gdLst/>
                <a:ahLst/>
                <a:cxnLst/>
                <a:rect l="l" t="t" r="r" b="b"/>
                <a:pathLst>
                  <a:path w="8" h="24" extrusionOk="0">
                    <a:moveTo>
                      <a:pt x="8" y="0"/>
                    </a:moveTo>
                    <a:lnTo>
                      <a:pt x="8" y="0"/>
                    </a:lnTo>
                    <a:lnTo>
                      <a:pt x="0" y="24"/>
                    </a:lnTo>
                    <a:lnTo>
                      <a:pt x="0" y="24"/>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4" name="Google Shape;634;p28"/>
              <p:cNvSpPr/>
              <p:nvPr/>
            </p:nvSpPr>
            <p:spPr>
              <a:xfrm>
                <a:off x="1144588" y="22129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5" name="Google Shape;635;p28"/>
              <p:cNvSpPr/>
              <p:nvPr/>
            </p:nvSpPr>
            <p:spPr>
              <a:xfrm>
                <a:off x="1023938" y="2136775"/>
                <a:ext cx="647700" cy="1076325"/>
              </a:xfrm>
              <a:custGeom>
                <a:avLst/>
                <a:gdLst/>
                <a:ahLst/>
                <a:cxnLst/>
                <a:rect l="l" t="t" r="r" b="b"/>
                <a:pathLst>
                  <a:path w="408" h="678" extrusionOk="0">
                    <a:moveTo>
                      <a:pt x="96" y="0"/>
                    </a:moveTo>
                    <a:lnTo>
                      <a:pt x="96" y="0"/>
                    </a:lnTo>
                    <a:lnTo>
                      <a:pt x="84" y="24"/>
                    </a:lnTo>
                    <a:lnTo>
                      <a:pt x="76" y="48"/>
                    </a:lnTo>
                    <a:lnTo>
                      <a:pt x="76" y="48"/>
                    </a:lnTo>
                    <a:lnTo>
                      <a:pt x="76" y="48"/>
                    </a:lnTo>
                    <a:lnTo>
                      <a:pt x="76" y="48"/>
                    </a:lnTo>
                    <a:lnTo>
                      <a:pt x="76" y="48"/>
                    </a:lnTo>
                    <a:lnTo>
                      <a:pt x="76" y="48"/>
                    </a:lnTo>
                    <a:lnTo>
                      <a:pt x="68" y="72"/>
                    </a:lnTo>
                    <a:lnTo>
                      <a:pt x="68" y="72"/>
                    </a:lnTo>
                    <a:lnTo>
                      <a:pt x="68" y="74"/>
                    </a:lnTo>
                    <a:lnTo>
                      <a:pt x="68" y="74"/>
                    </a:lnTo>
                    <a:lnTo>
                      <a:pt x="68" y="74"/>
                    </a:lnTo>
                    <a:lnTo>
                      <a:pt x="54" y="128"/>
                    </a:lnTo>
                    <a:lnTo>
                      <a:pt x="42" y="186"/>
                    </a:lnTo>
                    <a:lnTo>
                      <a:pt x="30" y="244"/>
                    </a:lnTo>
                    <a:lnTo>
                      <a:pt x="20" y="302"/>
                    </a:lnTo>
                    <a:lnTo>
                      <a:pt x="12" y="358"/>
                    </a:lnTo>
                    <a:lnTo>
                      <a:pt x="6" y="412"/>
                    </a:lnTo>
                    <a:lnTo>
                      <a:pt x="2" y="464"/>
                    </a:lnTo>
                    <a:lnTo>
                      <a:pt x="0" y="512"/>
                    </a:lnTo>
                    <a:lnTo>
                      <a:pt x="0" y="512"/>
                    </a:lnTo>
                    <a:lnTo>
                      <a:pt x="0" y="518"/>
                    </a:lnTo>
                    <a:lnTo>
                      <a:pt x="0" y="518"/>
                    </a:lnTo>
                    <a:lnTo>
                      <a:pt x="0" y="532"/>
                    </a:lnTo>
                    <a:lnTo>
                      <a:pt x="6" y="544"/>
                    </a:lnTo>
                    <a:lnTo>
                      <a:pt x="12" y="554"/>
                    </a:lnTo>
                    <a:lnTo>
                      <a:pt x="20" y="566"/>
                    </a:lnTo>
                    <a:lnTo>
                      <a:pt x="32" y="576"/>
                    </a:lnTo>
                    <a:lnTo>
                      <a:pt x="44" y="584"/>
                    </a:lnTo>
                    <a:lnTo>
                      <a:pt x="72" y="600"/>
                    </a:lnTo>
                    <a:lnTo>
                      <a:pt x="102" y="614"/>
                    </a:lnTo>
                    <a:lnTo>
                      <a:pt x="132" y="624"/>
                    </a:lnTo>
                    <a:lnTo>
                      <a:pt x="182" y="640"/>
                    </a:lnTo>
                    <a:lnTo>
                      <a:pt x="182" y="640"/>
                    </a:lnTo>
                    <a:lnTo>
                      <a:pt x="206" y="644"/>
                    </a:lnTo>
                    <a:lnTo>
                      <a:pt x="238" y="652"/>
                    </a:lnTo>
                    <a:lnTo>
                      <a:pt x="314" y="664"/>
                    </a:lnTo>
                    <a:lnTo>
                      <a:pt x="408" y="678"/>
                    </a:lnTo>
                    <a:lnTo>
                      <a:pt x="408" y="678"/>
                    </a:lnTo>
                    <a:lnTo>
                      <a:pt x="408" y="676"/>
                    </a:lnTo>
                    <a:lnTo>
                      <a:pt x="408" y="676"/>
                    </a:lnTo>
                    <a:lnTo>
                      <a:pt x="384" y="672"/>
                    </a:lnTo>
                    <a:lnTo>
                      <a:pt x="362" y="668"/>
                    </a:lnTo>
                    <a:lnTo>
                      <a:pt x="338" y="662"/>
                    </a:lnTo>
                    <a:lnTo>
                      <a:pt x="316" y="654"/>
                    </a:lnTo>
                    <a:lnTo>
                      <a:pt x="294" y="644"/>
                    </a:lnTo>
                    <a:lnTo>
                      <a:pt x="274" y="634"/>
                    </a:lnTo>
                    <a:lnTo>
                      <a:pt x="254" y="622"/>
                    </a:lnTo>
                    <a:lnTo>
                      <a:pt x="234" y="608"/>
                    </a:lnTo>
                    <a:lnTo>
                      <a:pt x="234" y="608"/>
                    </a:lnTo>
                    <a:lnTo>
                      <a:pt x="204" y="594"/>
                    </a:lnTo>
                    <a:lnTo>
                      <a:pt x="178" y="578"/>
                    </a:lnTo>
                    <a:lnTo>
                      <a:pt x="152" y="562"/>
                    </a:lnTo>
                    <a:lnTo>
                      <a:pt x="130" y="540"/>
                    </a:lnTo>
                    <a:lnTo>
                      <a:pt x="108" y="518"/>
                    </a:lnTo>
                    <a:lnTo>
                      <a:pt x="100" y="504"/>
                    </a:lnTo>
                    <a:lnTo>
                      <a:pt x="92" y="490"/>
                    </a:lnTo>
                    <a:lnTo>
                      <a:pt x="84" y="474"/>
                    </a:lnTo>
                    <a:lnTo>
                      <a:pt x="78" y="458"/>
                    </a:lnTo>
                    <a:lnTo>
                      <a:pt x="72" y="440"/>
                    </a:lnTo>
                    <a:lnTo>
                      <a:pt x="68" y="422"/>
                    </a:lnTo>
                    <a:lnTo>
                      <a:pt x="68" y="422"/>
                    </a:lnTo>
                    <a:lnTo>
                      <a:pt x="64" y="396"/>
                    </a:lnTo>
                    <a:lnTo>
                      <a:pt x="60" y="370"/>
                    </a:lnTo>
                    <a:lnTo>
                      <a:pt x="56" y="316"/>
                    </a:lnTo>
                    <a:lnTo>
                      <a:pt x="56" y="264"/>
                    </a:lnTo>
                    <a:lnTo>
                      <a:pt x="60" y="210"/>
                    </a:lnTo>
                    <a:lnTo>
                      <a:pt x="66" y="158"/>
                    </a:lnTo>
                    <a:lnTo>
                      <a:pt x="76" y="106"/>
                    </a:lnTo>
                    <a:lnTo>
                      <a:pt x="96" y="0"/>
                    </a:lnTo>
                    <a:close/>
                  </a:path>
                </a:pathLst>
              </a:custGeom>
              <a:solidFill>
                <a:srgbClr val="D32D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6" name="Google Shape;636;p28"/>
              <p:cNvSpPr/>
              <p:nvPr/>
            </p:nvSpPr>
            <p:spPr>
              <a:xfrm>
                <a:off x="1023938" y="2136775"/>
                <a:ext cx="647700" cy="1076325"/>
              </a:xfrm>
              <a:custGeom>
                <a:avLst/>
                <a:gdLst/>
                <a:ahLst/>
                <a:cxnLst/>
                <a:rect l="l" t="t" r="r" b="b"/>
                <a:pathLst>
                  <a:path w="408" h="678" extrusionOk="0">
                    <a:moveTo>
                      <a:pt x="96" y="0"/>
                    </a:moveTo>
                    <a:lnTo>
                      <a:pt x="96" y="0"/>
                    </a:lnTo>
                    <a:lnTo>
                      <a:pt x="84" y="24"/>
                    </a:lnTo>
                    <a:lnTo>
                      <a:pt x="76" y="48"/>
                    </a:lnTo>
                    <a:lnTo>
                      <a:pt x="76" y="48"/>
                    </a:lnTo>
                    <a:lnTo>
                      <a:pt x="76" y="48"/>
                    </a:lnTo>
                    <a:lnTo>
                      <a:pt x="76" y="48"/>
                    </a:lnTo>
                    <a:lnTo>
                      <a:pt x="76" y="48"/>
                    </a:lnTo>
                    <a:lnTo>
                      <a:pt x="76" y="48"/>
                    </a:lnTo>
                    <a:lnTo>
                      <a:pt x="68" y="72"/>
                    </a:lnTo>
                    <a:lnTo>
                      <a:pt x="68" y="72"/>
                    </a:lnTo>
                    <a:lnTo>
                      <a:pt x="68" y="74"/>
                    </a:lnTo>
                    <a:lnTo>
                      <a:pt x="68" y="74"/>
                    </a:lnTo>
                    <a:lnTo>
                      <a:pt x="68" y="74"/>
                    </a:lnTo>
                    <a:lnTo>
                      <a:pt x="54" y="128"/>
                    </a:lnTo>
                    <a:lnTo>
                      <a:pt x="42" y="186"/>
                    </a:lnTo>
                    <a:lnTo>
                      <a:pt x="30" y="244"/>
                    </a:lnTo>
                    <a:lnTo>
                      <a:pt x="20" y="302"/>
                    </a:lnTo>
                    <a:lnTo>
                      <a:pt x="12" y="358"/>
                    </a:lnTo>
                    <a:lnTo>
                      <a:pt x="6" y="412"/>
                    </a:lnTo>
                    <a:lnTo>
                      <a:pt x="2" y="464"/>
                    </a:lnTo>
                    <a:lnTo>
                      <a:pt x="0" y="512"/>
                    </a:lnTo>
                    <a:lnTo>
                      <a:pt x="0" y="512"/>
                    </a:lnTo>
                    <a:lnTo>
                      <a:pt x="0" y="518"/>
                    </a:lnTo>
                    <a:lnTo>
                      <a:pt x="0" y="518"/>
                    </a:lnTo>
                    <a:lnTo>
                      <a:pt x="0" y="532"/>
                    </a:lnTo>
                    <a:lnTo>
                      <a:pt x="6" y="544"/>
                    </a:lnTo>
                    <a:lnTo>
                      <a:pt x="12" y="554"/>
                    </a:lnTo>
                    <a:lnTo>
                      <a:pt x="20" y="566"/>
                    </a:lnTo>
                    <a:lnTo>
                      <a:pt x="32" y="576"/>
                    </a:lnTo>
                    <a:lnTo>
                      <a:pt x="44" y="584"/>
                    </a:lnTo>
                    <a:lnTo>
                      <a:pt x="72" y="600"/>
                    </a:lnTo>
                    <a:lnTo>
                      <a:pt x="102" y="614"/>
                    </a:lnTo>
                    <a:lnTo>
                      <a:pt x="132" y="624"/>
                    </a:lnTo>
                    <a:lnTo>
                      <a:pt x="182" y="640"/>
                    </a:lnTo>
                    <a:lnTo>
                      <a:pt x="182" y="640"/>
                    </a:lnTo>
                    <a:lnTo>
                      <a:pt x="206" y="644"/>
                    </a:lnTo>
                    <a:lnTo>
                      <a:pt x="238" y="652"/>
                    </a:lnTo>
                    <a:lnTo>
                      <a:pt x="314" y="664"/>
                    </a:lnTo>
                    <a:lnTo>
                      <a:pt x="408" y="678"/>
                    </a:lnTo>
                    <a:lnTo>
                      <a:pt x="408" y="678"/>
                    </a:lnTo>
                    <a:lnTo>
                      <a:pt x="408" y="676"/>
                    </a:lnTo>
                    <a:lnTo>
                      <a:pt x="408" y="676"/>
                    </a:lnTo>
                    <a:lnTo>
                      <a:pt x="384" y="672"/>
                    </a:lnTo>
                    <a:lnTo>
                      <a:pt x="362" y="668"/>
                    </a:lnTo>
                    <a:lnTo>
                      <a:pt x="338" y="662"/>
                    </a:lnTo>
                    <a:lnTo>
                      <a:pt x="316" y="654"/>
                    </a:lnTo>
                    <a:lnTo>
                      <a:pt x="294" y="644"/>
                    </a:lnTo>
                    <a:lnTo>
                      <a:pt x="274" y="634"/>
                    </a:lnTo>
                    <a:lnTo>
                      <a:pt x="254" y="622"/>
                    </a:lnTo>
                    <a:lnTo>
                      <a:pt x="234" y="608"/>
                    </a:lnTo>
                    <a:lnTo>
                      <a:pt x="234" y="608"/>
                    </a:lnTo>
                    <a:lnTo>
                      <a:pt x="204" y="594"/>
                    </a:lnTo>
                    <a:lnTo>
                      <a:pt x="178" y="578"/>
                    </a:lnTo>
                    <a:lnTo>
                      <a:pt x="152" y="562"/>
                    </a:lnTo>
                    <a:lnTo>
                      <a:pt x="130" y="540"/>
                    </a:lnTo>
                    <a:lnTo>
                      <a:pt x="108" y="518"/>
                    </a:lnTo>
                    <a:lnTo>
                      <a:pt x="100" y="504"/>
                    </a:lnTo>
                    <a:lnTo>
                      <a:pt x="92" y="490"/>
                    </a:lnTo>
                    <a:lnTo>
                      <a:pt x="84" y="474"/>
                    </a:lnTo>
                    <a:lnTo>
                      <a:pt x="78" y="458"/>
                    </a:lnTo>
                    <a:lnTo>
                      <a:pt x="72" y="440"/>
                    </a:lnTo>
                    <a:lnTo>
                      <a:pt x="68" y="422"/>
                    </a:lnTo>
                    <a:lnTo>
                      <a:pt x="68" y="422"/>
                    </a:lnTo>
                    <a:lnTo>
                      <a:pt x="64" y="396"/>
                    </a:lnTo>
                    <a:lnTo>
                      <a:pt x="60" y="370"/>
                    </a:lnTo>
                    <a:lnTo>
                      <a:pt x="56" y="316"/>
                    </a:lnTo>
                    <a:lnTo>
                      <a:pt x="56" y="264"/>
                    </a:lnTo>
                    <a:lnTo>
                      <a:pt x="60" y="210"/>
                    </a:lnTo>
                    <a:lnTo>
                      <a:pt x="66" y="158"/>
                    </a:lnTo>
                    <a:lnTo>
                      <a:pt x="76" y="106"/>
                    </a:lnTo>
                    <a:lnTo>
                      <a:pt x="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7" name="Google Shape;637;p28"/>
              <p:cNvSpPr/>
              <p:nvPr/>
            </p:nvSpPr>
            <p:spPr>
              <a:xfrm>
                <a:off x="1728788" y="3117850"/>
                <a:ext cx="209550" cy="215900"/>
              </a:xfrm>
              <a:custGeom>
                <a:avLst/>
                <a:gdLst/>
                <a:ahLst/>
                <a:cxnLst/>
                <a:rect l="l" t="t" r="r" b="b"/>
                <a:pathLst>
                  <a:path w="132" h="136" extrusionOk="0">
                    <a:moveTo>
                      <a:pt x="28" y="0"/>
                    </a:moveTo>
                    <a:lnTo>
                      <a:pt x="4" y="26"/>
                    </a:lnTo>
                    <a:lnTo>
                      <a:pt x="4" y="26"/>
                    </a:lnTo>
                    <a:lnTo>
                      <a:pt x="2" y="32"/>
                    </a:lnTo>
                    <a:lnTo>
                      <a:pt x="0" y="48"/>
                    </a:lnTo>
                    <a:lnTo>
                      <a:pt x="0" y="56"/>
                    </a:lnTo>
                    <a:lnTo>
                      <a:pt x="2" y="66"/>
                    </a:lnTo>
                    <a:lnTo>
                      <a:pt x="6" y="72"/>
                    </a:lnTo>
                    <a:lnTo>
                      <a:pt x="14" y="78"/>
                    </a:lnTo>
                    <a:lnTo>
                      <a:pt x="14" y="78"/>
                    </a:lnTo>
                    <a:lnTo>
                      <a:pt x="28" y="86"/>
                    </a:lnTo>
                    <a:lnTo>
                      <a:pt x="40" y="94"/>
                    </a:lnTo>
                    <a:lnTo>
                      <a:pt x="44" y="104"/>
                    </a:lnTo>
                    <a:lnTo>
                      <a:pt x="46" y="108"/>
                    </a:lnTo>
                    <a:lnTo>
                      <a:pt x="44" y="112"/>
                    </a:lnTo>
                    <a:lnTo>
                      <a:pt x="44" y="112"/>
                    </a:lnTo>
                    <a:lnTo>
                      <a:pt x="42" y="116"/>
                    </a:lnTo>
                    <a:lnTo>
                      <a:pt x="38" y="118"/>
                    </a:lnTo>
                    <a:lnTo>
                      <a:pt x="34" y="116"/>
                    </a:lnTo>
                    <a:lnTo>
                      <a:pt x="30" y="118"/>
                    </a:lnTo>
                    <a:lnTo>
                      <a:pt x="30" y="118"/>
                    </a:lnTo>
                    <a:lnTo>
                      <a:pt x="26" y="122"/>
                    </a:lnTo>
                    <a:lnTo>
                      <a:pt x="24" y="126"/>
                    </a:lnTo>
                    <a:lnTo>
                      <a:pt x="24" y="130"/>
                    </a:lnTo>
                    <a:lnTo>
                      <a:pt x="24" y="130"/>
                    </a:lnTo>
                    <a:lnTo>
                      <a:pt x="34" y="132"/>
                    </a:lnTo>
                    <a:lnTo>
                      <a:pt x="56" y="134"/>
                    </a:lnTo>
                    <a:lnTo>
                      <a:pt x="70" y="136"/>
                    </a:lnTo>
                    <a:lnTo>
                      <a:pt x="84" y="134"/>
                    </a:lnTo>
                    <a:lnTo>
                      <a:pt x="98" y="130"/>
                    </a:lnTo>
                    <a:lnTo>
                      <a:pt x="108" y="124"/>
                    </a:lnTo>
                    <a:lnTo>
                      <a:pt x="108" y="124"/>
                    </a:lnTo>
                    <a:lnTo>
                      <a:pt x="116" y="116"/>
                    </a:lnTo>
                    <a:lnTo>
                      <a:pt x="122" y="108"/>
                    </a:lnTo>
                    <a:lnTo>
                      <a:pt x="128" y="98"/>
                    </a:lnTo>
                    <a:lnTo>
                      <a:pt x="130" y="88"/>
                    </a:lnTo>
                    <a:lnTo>
                      <a:pt x="132" y="78"/>
                    </a:lnTo>
                    <a:lnTo>
                      <a:pt x="132" y="68"/>
                    </a:lnTo>
                    <a:lnTo>
                      <a:pt x="130" y="58"/>
                    </a:lnTo>
                    <a:lnTo>
                      <a:pt x="128" y="48"/>
                    </a:lnTo>
                    <a:lnTo>
                      <a:pt x="128" y="48"/>
                    </a:lnTo>
                    <a:lnTo>
                      <a:pt x="126" y="42"/>
                    </a:lnTo>
                    <a:lnTo>
                      <a:pt x="122" y="38"/>
                    </a:lnTo>
                    <a:lnTo>
                      <a:pt x="108" y="30"/>
                    </a:lnTo>
                    <a:lnTo>
                      <a:pt x="92" y="22"/>
                    </a:lnTo>
                    <a:lnTo>
                      <a:pt x="74" y="14"/>
                    </a:lnTo>
                    <a:lnTo>
                      <a:pt x="42" y="4"/>
                    </a:lnTo>
                    <a:lnTo>
                      <a:pt x="28" y="0"/>
                    </a:lnTo>
                    <a:lnTo>
                      <a:pt x="2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8" name="Google Shape;638;p28"/>
              <p:cNvSpPr/>
              <p:nvPr/>
            </p:nvSpPr>
            <p:spPr>
              <a:xfrm>
                <a:off x="1897063" y="5324475"/>
                <a:ext cx="98425" cy="146050"/>
              </a:xfrm>
              <a:custGeom>
                <a:avLst/>
                <a:gdLst/>
                <a:ahLst/>
                <a:cxnLst/>
                <a:rect l="l" t="t" r="r" b="b"/>
                <a:pathLst>
                  <a:path w="62" h="92" extrusionOk="0">
                    <a:moveTo>
                      <a:pt x="12" y="0"/>
                    </a:moveTo>
                    <a:lnTo>
                      <a:pt x="0" y="92"/>
                    </a:lnTo>
                    <a:lnTo>
                      <a:pt x="62" y="92"/>
                    </a:lnTo>
                    <a:lnTo>
                      <a:pt x="54" y="0"/>
                    </a:lnTo>
                    <a:lnTo>
                      <a:pt x="12" y="0"/>
                    </a:lnTo>
                    <a:close/>
                  </a:path>
                </a:pathLst>
              </a:custGeom>
              <a:solidFill>
                <a:srgbClr val="7C5B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9" name="Google Shape;639;p28"/>
              <p:cNvSpPr/>
              <p:nvPr/>
            </p:nvSpPr>
            <p:spPr>
              <a:xfrm>
                <a:off x="1281113" y="1876425"/>
                <a:ext cx="231775" cy="241300"/>
              </a:xfrm>
              <a:custGeom>
                <a:avLst/>
                <a:gdLst/>
                <a:ahLst/>
                <a:cxnLst/>
                <a:rect l="l" t="t" r="r" b="b"/>
                <a:pathLst>
                  <a:path w="146" h="152" extrusionOk="0">
                    <a:moveTo>
                      <a:pt x="14" y="0"/>
                    </a:moveTo>
                    <a:lnTo>
                      <a:pt x="0" y="34"/>
                    </a:lnTo>
                    <a:lnTo>
                      <a:pt x="0" y="34"/>
                    </a:lnTo>
                    <a:lnTo>
                      <a:pt x="20" y="48"/>
                    </a:lnTo>
                    <a:lnTo>
                      <a:pt x="68" y="82"/>
                    </a:lnTo>
                    <a:lnTo>
                      <a:pt x="94" y="102"/>
                    </a:lnTo>
                    <a:lnTo>
                      <a:pt x="118" y="122"/>
                    </a:lnTo>
                    <a:lnTo>
                      <a:pt x="136" y="138"/>
                    </a:lnTo>
                    <a:lnTo>
                      <a:pt x="146" y="152"/>
                    </a:lnTo>
                    <a:lnTo>
                      <a:pt x="146" y="90"/>
                    </a:lnTo>
                    <a:lnTo>
                      <a:pt x="146" y="90"/>
                    </a:lnTo>
                    <a:lnTo>
                      <a:pt x="134" y="76"/>
                    </a:lnTo>
                    <a:lnTo>
                      <a:pt x="100" y="46"/>
                    </a:lnTo>
                    <a:lnTo>
                      <a:pt x="80" y="30"/>
                    </a:lnTo>
                    <a:lnTo>
                      <a:pt x="58" y="16"/>
                    </a:lnTo>
                    <a:lnTo>
                      <a:pt x="34" y="4"/>
                    </a:lnTo>
                    <a:lnTo>
                      <a:pt x="24" y="2"/>
                    </a:lnTo>
                    <a:lnTo>
                      <a:pt x="14" y="0"/>
                    </a:lnTo>
                    <a:lnTo>
                      <a:pt x="14"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640" name="Google Shape;640;p28"/>
            <p:cNvGrpSpPr/>
            <p:nvPr/>
          </p:nvGrpSpPr>
          <p:grpSpPr>
            <a:xfrm>
              <a:off x="7323911" y="1442645"/>
              <a:ext cx="2277278" cy="3051502"/>
              <a:chOff x="4625976" y="1616075"/>
              <a:chExt cx="2867025" cy="3841750"/>
            </a:xfrm>
          </p:grpSpPr>
          <p:sp>
            <p:nvSpPr>
              <p:cNvPr id="641" name="Google Shape;641;p28"/>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2" name="Google Shape;642;p28"/>
              <p:cNvSpPr/>
              <p:nvPr/>
            </p:nvSpPr>
            <p:spPr>
              <a:xfrm>
                <a:off x="5553076" y="2282825"/>
                <a:ext cx="225425" cy="930275"/>
              </a:xfrm>
              <a:custGeom>
                <a:avLst/>
                <a:gdLst/>
                <a:ahLst/>
                <a:cxnLst/>
                <a:rect l="l" t="t" r="r" b="b"/>
                <a:pathLst>
                  <a:path w="142" h="586" extrusionOk="0">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3" name="Google Shape;643;p28"/>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4" name="Google Shape;644;p28"/>
              <p:cNvSpPr/>
              <p:nvPr/>
            </p:nvSpPr>
            <p:spPr>
              <a:xfrm>
                <a:off x="7019926" y="5216525"/>
                <a:ext cx="381000" cy="234950"/>
              </a:xfrm>
              <a:custGeom>
                <a:avLst/>
                <a:gdLst/>
                <a:ahLst/>
                <a:cxnLst/>
                <a:rect l="l" t="t" r="r" b="b"/>
                <a:pathLst>
                  <a:path w="240" h="148" extrusionOk="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5" name="Google Shape;645;p28"/>
              <p:cNvSpPr/>
              <p:nvPr/>
            </p:nvSpPr>
            <p:spPr>
              <a:xfrm>
                <a:off x="7016751" y="5318125"/>
                <a:ext cx="384175" cy="133350"/>
              </a:xfrm>
              <a:custGeom>
                <a:avLst/>
                <a:gdLst/>
                <a:ahLst/>
                <a:cxnLst/>
                <a:rect l="l" t="t" r="r" b="b"/>
                <a:pathLst>
                  <a:path w="242" h="84" extrusionOk="0">
                    <a:moveTo>
                      <a:pt x="94" y="38"/>
                    </a:moveTo>
                    <a:lnTo>
                      <a:pt x="94" y="38"/>
                    </a:lnTo>
                    <a:lnTo>
                      <a:pt x="80" y="36"/>
                    </a:lnTo>
                    <a:lnTo>
                      <a:pt x="80" y="36"/>
                    </a:lnTo>
                    <a:lnTo>
                      <a:pt x="68" y="42"/>
                    </a:lnTo>
                    <a:lnTo>
                      <a:pt x="54" y="46"/>
                    </a:lnTo>
                    <a:lnTo>
                      <a:pt x="32" y="48"/>
                    </a:lnTo>
                    <a:lnTo>
                      <a:pt x="32" y="48"/>
                    </a:lnTo>
                    <a:lnTo>
                      <a:pt x="18" y="50"/>
                    </a:lnTo>
                    <a:lnTo>
                      <a:pt x="10" y="56"/>
                    </a:lnTo>
                    <a:lnTo>
                      <a:pt x="4" y="60"/>
                    </a:lnTo>
                    <a:lnTo>
                      <a:pt x="2" y="66"/>
                    </a:lnTo>
                    <a:lnTo>
                      <a:pt x="0" y="72"/>
                    </a:lnTo>
                    <a:lnTo>
                      <a:pt x="0" y="78"/>
                    </a:lnTo>
                    <a:lnTo>
                      <a:pt x="2" y="82"/>
                    </a:lnTo>
                    <a:lnTo>
                      <a:pt x="2" y="82"/>
                    </a:lnTo>
                    <a:lnTo>
                      <a:pt x="6" y="84"/>
                    </a:lnTo>
                    <a:lnTo>
                      <a:pt x="196" y="84"/>
                    </a:lnTo>
                    <a:lnTo>
                      <a:pt x="196" y="84"/>
                    </a:lnTo>
                    <a:lnTo>
                      <a:pt x="224" y="78"/>
                    </a:lnTo>
                    <a:lnTo>
                      <a:pt x="224" y="78"/>
                    </a:lnTo>
                    <a:lnTo>
                      <a:pt x="232" y="74"/>
                    </a:lnTo>
                    <a:lnTo>
                      <a:pt x="238" y="68"/>
                    </a:lnTo>
                    <a:lnTo>
                      <a:pt x="240" y="62"/>
                    </a:lnTo>
                    <a:lnTo>
                      <a:pt x="242" y="54"/>
                    </a:lnTo>
                    <a:lnTo>
                      <a:pt x="242" y="54"/>
                    </a:lnTo>
                    <a:lnTo>
                      <a:pt x="238" y="24"/>
                    </a:lnTo>
                    <a:lnTo>
                      <a:pt x="234" y="0"/>
                    </a:lnTo>
                    <a:lnTo>
                      <a:pt x="234" y="0"/>
                    </a:lnTo>
                    <a:lnTo>
                      <a:pt x="220" y="10"/>
                    </a:lnTo>
                    <a:lnTo>
                      <a:pt x="204" y="18"/>
                    </a:lnTo>
                    <a:lnTo>
                      <a:pt x="186" y="26"/>
                    </a:lnTo>
                    <a:lnTo>
                      <a:pt x="168" y="32"/>
                    </a:lnTo>
                    <a:lnTo>
                      <a:pt x="150" y="36"/>
                    </a:lnTo>
                    <a:lnTo>
                      <a:pt x="130" y="38"/>
                    </a:lnTo>
                    <a:lnTo>
                      <a:pt x="112" y="38"/>
                    </a:lnTo>
                    <a:lnTo>
                      <a:pt x="94" y="38"/>
                    </a:lnTo>
                    <a:lnTo>
                      <a:pt x="94"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p28"/>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p28"/>
              <p:cNvSpPr/>
              <p:nvPr/>
            </p:nvSpPr>
            <p:spPr>
              <a:xfrm>
                <a:off x="7051676" y="4159250"/>
                <a:ext cx="314325" cy="1098550"/>
              </a:xfrm>
              <a:custGeom>
                <a:avLst/>
                <a:gdLst/>
                <a:ahLst/>
                <a:cxnLst/>
                <a:rect l="l" t="t" r="r" b="b"/>
                <a:pathLst>
                  <a:path w="198" h="692" extrusionOk="0">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8" name="Google Shape;648;p28"/>
              <p:cNvSpPr/>
              <p:nvPr/>
            </p:nvSpPr>
            <p:spPr>
              <a:xfrm>
                <a:off x="6407151" y="5232400"/>
                <a:ext cx="400050" cy="219075"/>
              </a:xfrm>
              <a:custGeom>
                <a:avLst/>
                <a:gdLst/>
                <a:ahLst/>
                <a:cxnLst/>
                <a:rect l="l" t="t" r="r" b="b"/>
                <a:pathLst>
                  <a:path w="252" h="138" extrusionOk="0">
                    <a:moveTo>
                      <a:pt x="168" y="0"/>
                    </a:moveTo>
                    <a:lnTo>
                      <a:pt x="168" y="0"/>
                    </a:lnTo>
                    <a:lnTo>
                      <a:pt x="162" y="12"/>
                    </a:lnTo>
                    <a:lnTo>
                      <a:pt x="152" y="28"/>
                    </a:lnTo>
                    <a:lnTo>
                      <a:pt x="136" y="44"/>
                    </a:lnTo>
                    <a:lnTo>
                      <a:pt x="118" y="60"/>
                    </a:lnTo>
                    <a:lnTo>
                      <a:pt x="96" y="74"/>
                    </a:lnTo>
                    <a:lnTo>
                      <a:pt x="76" y="86"/>
                    </a:lnTo>
                    <a:lnTo>
                      <a:pt x="58" y="96"/>
                    </a:lnTo>
                    <a:lnTo>
                      <a:pt x="48" y="98"/>
                    </a:lnTo>
                    <a:lnTo>
                      <a:pt x="40" y="98"/>
                    </a:lnTo>
                    <a:lnTo>
                      <a:pt x="40" y="98"/>
                    </a:lnTo>
                    <a:lnTo>
                      <a:pt x="26" y="100"/>
                    </a:lnTo>
                    <a:lnTo>
                      <a:pt x="16" y="104"/>
                    </a:lnTo>
                    <a:lnTo>
                      <a:pt x="10" y="108"/>
                    </a:lnTo>
                    <a:lnTo>
                      <a:pt x="4" y="112"/>
                    </a:lnTo>
                    <a:lnTo>
                      <a:pt x="2" y="116"/>
                    </a:lnTo>
                    <a:lnTo>
                      <a:pt x="0" y="120"/>
                    </a:lnTo>
                    <a:lnTo>
                      <a:pt x="0" y="124"/>
                    </a:lnTo>
                    <a:lnTo>
                      <a:pt x="0" y="124"/>
                    </a:lnTo>
                    <a:lnTo>
                      <a:pt x="18" y="132"/>
                    </a:lnTo>
                    <a:lnTo>
                      <a:pt x="36" y="138"/>
                    </a:lnTo>
                    <a:lnTo>
                      <a:pt x="138" y="138"/>
                    </a:lnTo>
                    <a:lnTo>
                      <a:pt x="138" y="138"/>
                    </a:lnTo>
                    <a:lnTo>
                      <a:pt x="196" y="136"/>
                    </a:lnTo>
                    <a:lnTo>
                      <a:pt x="228" y="132"/>
                    </a:lnTo>
                    <a:lnTo>
                      <a:pt x="244" y="130"/>
                    </a:lnTo>
                    <a:lnTo>
                      <a:pt x="248" y="128"/>
                    </a:lnTo>
                    <a:lnTo>
                      <a:pt x="248" y="128"/>
                    </a:lnTo>
                    <a:lnTo>
                      <a:pt x="252" y="102"/>
                    </a:lnTo>
                    <a:lnTo>
                      <a:pt x="252" y="78"/>
                    </a:lnTo>
                    <a:lnTo>
                      <a:pt x="252" y="56"/>
                    </a:lnTo>
                    <a:lnTo>
                      <a:pt x="252" y="38"/>
                    </a:lnTo>
                    <a:lnTo>
                      <a:pt x="248" y="14"/>
                    </a:lnTo>
                    <a:lnTo>
                      <a:pt x="246" y="6"/>
                    </a:lnTo>
                    <a:lnTo>
                      <a:pt x="168"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9" name="Google Shape;649;p28"/>
              <p:cNvSpPr/>
              <p:nvPr/>
            </p:nvSpPr>
            <p:spPr>
              <a:xfrm>
                <a:off x="6407151" y="5359400"/>
                <a:ext cx="400050" cy="92075"/>
              </a:xfrm>
              <a:custGeom>
                <a:avLst/>
                <a:gdLst/>
                <a:ahLst/>
                <a:cxnLst/>
                <a:rect l="l" t="t" r="r" b="b"/>
                <a:pathLst>
                  <a:path w="252" h="58" extrusionOk="0">
                    <a:moveTo>
                      <a:pt x="70" y="18"/>
                    </a:moveTo>
                    <a:lnTo>
                      <a:pt x="70" y="18"/>
                    </a:lnTo>
                    <a:lnTo>
                      <a:pt x="58" y="16"/>
                    </a:lnTo>
                    <a:lnTo>
                      <a:pt x="58" y="16"/>
                    </a:lnTo>
                    <a:lnTo>
                      <a:pt x="48" y="18"/>
                    </a:lnTo>
                    <a:lnTo>
                      <a:pt x="40" y="18"/>
                    </a:lnTo>
                    <a:lnTo>
                      <a:pt x="40" y="18"/>
                    </a:lnTo>
                    <a:lnTo>
                      <a:pt x="26" y="20"/>
                    </a:lnTo>
                    <a:lnTo>
                      <a:pt x="16" y="24"/>
                    </a:lnTo>
                    <a:lnTo>
                      <a:pt x="10" y="28"/>
                    </a:lnTo>
                    <a:lnTo>
                      <a:pt x="4" y="32"/>
                    </a:lnTo>
                    <a:lnTo>
                      <a:pt x="2" y="36"/>
                    </a:lnTo>
                    <a:lnTo>
                      <a:pt x="0" y="40"/>
                    </a:lnTo>
                    <a:lnTo>
                      <a:pt x="0" y="44"/>
                    </a:lnTo>
                    <a:lnTo>
                      <a:pt x="0" y="44"/>
                    </a:lnTo>
                    <a:lnTo>
                      <a:pt x="18" y="52"/>
                    </a:lnTo>
                    <a:lnTo>
                      <a:pt x="36" y="58"/>
                    </a:lnTo>
                    <a:lnTo>
                      <a:pt x="138" y="58"/>
                    </a:lnTo>
                    <a:lnTo>
                      <a:pt x="138" y="58"/>
                    </a:lnTo>
                    <a:lnTo>
                      <a:pt x="196" y="56"/>
                    </a:lnTo>
                    <a:lnTo>
                      <a:pt x="228" y="52"/>
                    </a:lnTo>
                    <a:lnTo>
                      <a:pt x="244" y="50"/>
                    </a:lnTo>
                    <a:lnTo>
                      <a:pt x="248" y="48"/>
                    </a:lnTo>
                    <a:lnTo>
                      <a:pt x="248" y="48"/>
                    </a:lnTo>
                    <a:lnTo>
                      <a:pt x="250" y="22"/>
                    </a:lnTo>
                    <a:lnTo>
                      <a:pt x="252" y="0"/>
                    </a:lnTo>
                    <a:lnTo>
                      <a:pt x="252" y="0"/>
                    </a:lnTo>
                    <a:lnTo>
                      <a:pt x="232" y="8"/>
                    </a:lnTo>
                    <a:lnTo>
                      <a:pt x="210" y="16"/>
                    </a:lnTo>
                    <a:lnTo>
                      <a:pt x="186" y="20"/>
                    </a:lnTo>
                    <a:lnTo>
                      <a:pt x="164" y="22"/>
                    </a:lnTo>
                    <a:lnTo>
                      <a:pt x="140" y="22"/>
                    </a:lnTo>
                    <a:lnTo>
                      <a:pt x="118" y="22"/>
                    </a:lnTo>
                    <a:lnTo>
                      <a:pt x="70" y="18"/>
                    </a:lnTo>
                    <a:lnTo>
                      <a:pt x="70" y="1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0" name="Google Shape;650;p28"/>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1" name="Google Shape;651;p28"/>
              <p:cNvSpPr/>
              <p:nvPr/>
            </p:nvSpPr>
            <p:spPr>
              <a:xfrm>
                <a:off x="6664326" y="4232275"/>
                <a:ext cx="238125" cy="1035050"/>
              </a:xfrm>
              <a:custGeom>
                <a:avLst/>
                <a:gdLst/>
                <a:ahLst/>
                <a:cxnLst/>
                <a:rect l="l" t="t" r="r" b="b"/>
                <a:pathLst>
                  <a:path w="150" h="652" extrusionOk="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p28"/>
              <p:cNvSpPr/>
              <p:nvPr/>
            </p:nvSpPr>
            <p:spPr>
              <a:xfrm>
                <a:off x="6838951" y="4521200"/>
                <a:ext cx="47625" cy="409575"/>
              </a:xfrm>
              <a:custGeom>
                <a:avLst/>
                <a:gdLst/>
                <a:ahLst/>
                <a:cxnLst/>
                <a:rect l="l" t="t" r="r" b="b"/>
                <a:pathLst>
                  <a:path w="30" h="258" extrusionOk="0">
                    <a:moveTo>
                      <a:pt x="0" y="256"/>
                    </a:moveTo>
                    <a:lnTo>
                      <a:pt x="0" y="256"/>
                    </a:lnTo>
                    <a:lnTo>
                      <a:pt x="0" y="258"/>
                    </a:lnTo>
                    <a:lnTo>
                      <a:pt x="0" y="258"/>
                    </a:lnTo>
                    <a:lnTo>
                      <a:pt x="0" y="256"/>
                    </a:lnTo>
                    <a:close/>
                    <a:moveTo>
                      <a:pt x="30" y="0"/>
                    </a:moveTo>
                    <a:lnTo>
                      <a:pt x="30" y="0"/>
                    </a:lnTo>
                    <a:lnTo>
                      <a:pt x="0" y="256"/>
                    </a:lnTo>
                    <a:lnTo>
                      <a:pt x="0" y="256"/>
                    </a:lnTo>
                    <a:lnTo>
                      <a:pt x="30" y="0"/>
                    </a:lnTo>
                    <a:lnTo>
                      <a:pt x="30" y="0"/>
                    </a:lnTo>
                    <a:lnTo>
                      <a:pt x="3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3" name="Google Shape;653;p28"/>
              <p:cNvSpPr/>
              <p:nvPr/>
            </p:nvSpPr>
            <p:spPr>
              <a:xfrm>
                <a:off x="6838951" y="492760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4" name="Google Shape;654;p28"/>
              <p:cNvSpPr/>
              <p:nvPr/>
            </p:nvSpPr>
            <p:spPr>
              <a:xfrm>
                <a:off x="6838951" y="4521200"/>
                <a:ext cx="47625" cy="406400"/>
              </a:xfrm>
              <a:custGeom>
                <a:avLst/>
                <a:gdLst/>
                <a:ahLst/>
                <a:cxnLst/>
                <a:rect l="l" t="t" r="r" b="b"/>
                <a:pathLst>
                  <a:path w="30" h="256" extrusionOk="0">
                    <a:moveTo>
                      <a:pt x="30" y="0"/>
                    </a:moveTo>
                    <a:lnTo>
                      <a:pt x="30" y="0"/>
                    </a:lnTo>
                    <a:lnTo>
                      <a:pt x="0" y="256"/>
                    </a:lnTo>
                    <a:lnTo>
                      <a:pt x="0" y="256"/>
                    </a:lnTo>
                    <a:lnTo>
                      <a:pt x="30" y="0"/>
                    </a:lnTo>
                    <a:lnTo>
                      <a:pt x="30" y="0"/>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5" name="Google Shape;655;p28"/>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6" name="Google Shape;656;p28"/>
              <p:cNvSpPr/>
              <p:nvPr/>
            </p:nvSpPr>
            <p:spPr>
              <a:xfrm>
                <a:off x="6664326" y="4508500"/>
                <a:ext cx="222250" cy="533400"/>
              </a:xfrm>
              <a:custGeom>
                <a:avLst/>
                <a:gdLst/>
                <a:ahLst/>
                <a:cxnLst/>
                <a:rect l="l" t="t" r="r" b="b"/>
                <a:pathLst>
                  <a:path w="140" h="336" extrusionOk="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7" name="Google Shape;657;p28"/>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8" name="Google Shape;658;p28"/>
              <p:cNvSpPr/>
              <p:nvPr/>
            </p:nvSpPr>
            <p:spPr>
              <a:xfrm>
                <a:off x="7366001" y="5216525"/>
                <a:ext cx="0" cy="6350"/>
              </a:xfrm>
              <a:custGeom>
                <a:avLst/>
                <a:gdLst/>
                <a:ahLst/>
                <a:cxnLst/>
                <a:rect l="l" t="t" r="r" b="b"/>
                <a:pathLst>
                  <a:path w="120000" h="4" extrusionOk="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9" name="Google Shape;659;p28"/>
              <p:cNvSpPr/>
              <p:nvPr/>
            </p:nvSpPr>
            <p:spPr>
              <a:xfrm>
                <a:off x="7112001" y="4508500"/>
                <a:ext cx="254000" cy="714375"/>
              </a:xfrm>
              <a:custGeom>
                <a:avLst/>
                <a:gdLst/>
                <a:ahLst/>
                <a:cxnLst/>
                <a:rect l="l" t="t" r="r" b="b"/>
                <a:pathLst>
                  <a:path w="160" h="450" extrusionOk="0">
                    <a:moveTo>
                      <a:pt x="156" y="418"/>
                    </a:moveTo>
                    <a:lnTo>
                      <a:pt x="156" y="418"/>
                    </a:lnTo>
                    <a:lnTo>
                      <a:pt x="160" y="450"/>
                    </a:lnTo>
                    <a:lnTo>
                      <a:pt x="160" y="450"/>
                    </a:lnTo>
                    <a:lnTo>
                      <a:pt x="160" y="450"/>
                    </a:lnTo>
                    <a:lnTo>
                      <a:pt x="160" y="448"/>
                    </a:lnTo>
                    <a:lnTo>
                      <a:pt x="160" y="448"/>
                    </a:lnTo>
                    <a:lnTo>
                      <a:pt x="160" y="446"/>
                    </a:lnTo>
                    <a:lnTo>
                      <a:pt x="160" y="446"/>
                    </a:lnTo>
                    <a:lnTo>
                      <a:pt x="156" y="418"/>
                    </a:lnTo>
                    <a:lnTo>
                      <a:pt x="156" y="418"/>
                    </a:lnTo>
                    <a:close/>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0" name="Google Shape;660;p28"/>
              <p:cNvSpPr/>
              <p:nvPr/>
            </p:nvSpPr>
            <p:spPr>
              <a:xfrm>
                <a:off x="7359651" y="5172075"/>
                <a:ext cx="6350" cy="50800"/>
              </a:xfrm>
              <a:custGeom>
                <a:avLst/>
                <a:gdLst/>
                <a:ahLst/>
                <a:cxnLst/>
                <a:rect l="l" t="t" r="r" b="b"/>
                <a:pathLst>
                  <a:path w="4" h="32" extrusionOk="0">
                    <a:moveTo>
                      <a:pt x="0" y="0"/>
                    </a:moveTo>
                    <a:lnTo>
                      <a:pt x="0" y="0"/>
                    </a:lnTo>
                    <a:lnTo>
                      <a:pt x="4" y="32"/>
                    </a:lnTo>
                    <a:lnTo>
                      <a:pt x="4" y="32"/>
                    </a:lnTo>
                    <a:lnTo>
                      <a:pt x="4" y="32"/>
                    </a:lnTo>
                    <a:lnTo>
                      <a:pt x="4" y="30"/>
                    </a:lnTo>
                    <a:lnTo>
                      <a:pt x="4" y="30"/>
                    </a:lnTo>
                    <a:lnTo>
                      <a:pt x="4" y="28"/>
                    </a:lnTo>
                    <a:lnTo>
                      <a:pt x="4" y="28"/>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1" name="Google Shape;661;p28"/>
              <p:cNvSpPr/>
              <p:nvPr/>
            </p:nvSpPr>
            <p:spPr>
              <a:xfrm>
                <a:off x="7112001" y="4508500"/>
                <a:ext cx="241300" cy="615950"/>
              </a:xfrm>
              <a:custGeom>
                <a:avLst/>
                <a:gdLst/>
                <a:ahLst/>
                <a:cxnLst/>
                <a:rect l="l" t="t" r="r" b="b"/>
                <a:pathLst>
                  <a:path w="152" h="388" extrusionOk="0">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2" name="Google Shape;662;p28"/>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3" name="Google Shape;663;p28"/>
              <p:cNvSpPr/>
              <p:nvPr/>
            </p:nvSpPr>
            <p:spPr>
              <a:xfrm>
                <a:off x="6530976" y="3521075"/>
                <a:ext cx="850900" cy="1003300"/>
              </a:xfrm>
              <a:custGeom>
                <a:avLst/>
                <a:gdLst/>
                <a:ahLst/>
                <a:cxnLst/>
                <a:rect l="l" t="t" r="r" b="b"/>
                <a:pathLst>
                  <a:path w="536" h="632" extrusionOk="0">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4" name="Google Shape;664;p28"/>
              <p:cNvSpPr/>
              <p:nvPr/>
            </p:nvSpPr>
            <p:spPr>
              <a:xfrm>
                <a:off x="7321551" y="3886200"/>
                <a:ext cx="60325" cy="622300"/>
              </a:xfrm>
              <a:custGeom>
                <a:avLst/>
                <a:gdLst/>
                <a:ahLst/>
                <a:cxnLst/>
                <a:rect l="l" t="t" r="r" b="b"/>
                <a:pathLst>
                  <a:path w="38" h="392" extrusionOk="0">
                    <a:moveTo>
                      <a:pt x="36" y="392"/>
                    </a:moveTo>
                    <a:lnTo>
                      <a:pt x="36" y="392"/>
                    </a:lnTo>
                    <a:lnTo>
                      <a:pt x="0" y="392"/>
                    </a:lnTo>
                    <a:lnTo>
                      <a:pt x="0" y="392"/>
                    </a:lnTo>
                    <a:lnTo>
                      <a:pt x="0" y="392"/>
                    </a:lnTo>
                    <a:lnTo>
                      <a:pt x="36" y="392"/>
                    </a:lnTo>
                    <a:close/>
                    <a:moveTo>
                      <a:pt x="36" y="392"/>
                    </a:moveTo>
                    <a:lnTo>
                      <a:pt x="36" y="392"/>
                    </a:lnTo>
                    <a:lnTo>
                      <a:pt x="36" y="392"/>
                    </a:lnTo>
                    <a:lnTo>
                      <a:pt x="36" y="392"/>
                    </a:lnTo>
                    <a:lnTo>
                      <a:pt x="36" y="392"/>
                    </a:lnTo>
                    <a:close/>
                    <a:moveTo>
                      <a:pt x="38" y="392"/>
                    </a:moveTo>
                    <a:lnTo>
                      <a:pt x="38" y="392"/>
                    </a:lnTo>
                    <a:lnTo>
                      <a:pt x="36" y="392"/>
                    </a:lnTo>
                    <a:lnTo>
                      <a:pt x="36" y="392"/>
                    </a:lnTo>
                    <a:lnTo>
                      <a:pt x="38" y="392"/>
                    </a:lnTo>
                    <a:close/>
                    <a:moveTo>
                      <a:pt x="38" y="392"/>
                    </a:moveTo>
                    <a:lnTo>
                      <a:pt x="38" y="392"/>
                    </a:lnTo>
                    <a:lnTo>
                      <a:pt x="38" y="392"/>
                    </a:lnTo>
                    <a:lnTo>
                      <a:pt x="38" y="392"/>
                    </a:lnTo>
                    <a:lnTo>
                      <a:pt x="38" y="392"/>
                    </a:lnTo>
                    <a:close/>
                    <a:moveTo>
                      <a:pt x="22" y="0"/>
                    </a:moveTo>
                    <a:lnTo>
                      <a:pt x="22" y="0"/>
                    </a:lnTo>
                    <a:lnTo>
                      <a:pt x="18" y="4"/>
                    </a:lnTo>
                    <a:lnTo>
                      <a:pt x="18" y="4"/>
                    </a:lnTo>
                    <a:lnTo>
                      <a:pt x="38" y="390"/>
                    </a:lnTo>
                    <a:lnTo>
                      <a:pt x="38" y="390"/>
                    </a:lnTo>
                    <a:lnTo>
                      <a:pt x="22"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5" name="Google Shape;665;p28"/>
              <p:cNvSpPr/>
              <p:nvPr/>
            </p:nvSpPr>
            <p:spPr>
              <a:xfrm>
                <a:off x="7321551" y="4508500"/>
                <a:ext cx="57150" cy="0"/>
              </a:xfrm>
              <a:custGeom>
                <a:avLst/>
                <a:gdLst/>
                <a:ahLst/>
                <a:cxnLst/>
                <a:rect l="l" t="t" r="r" b="b"/>
                <a:pathLst>
                  <a:path w="36" h="120000" extrusionOk="0">
                    <a:moveTo>
                      <a:pt x="36" y="0"/>
                    </a:moveTo>
                    <a:lnTo>
                      <a:pt x="36" y="0"/>
                    </a:lnTo>
                    <a:lnTo>
                      <a:pt x="0" y="0"/>
                    </a:lnTo>
                    <a:lnTo>
                      <a:pt x="0" y="0"/>
                    </a:lnTo>
                    <a:lnTo>
                      <a:pt x="0" y="0"/>
                    </a:lnTo>
                    <a:lnTo>
                      <a:pt x="3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6" name="Google Shape;666;p28"/>
              <p:cNvSpPr/>
              <p:nvPr/>
            </p:nvSpPr>
            <p:spPr>
              <a:xfrm>
                <a:off x="7378701"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7" name="Google Shape;667;p28"/>
              <p:cNvSpPr/>
              <p:nvPr/>
            </p:nvSpPr>
            <p:spPr>
              <a:xfrm>
                <a:off x="7378701" y="450850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8" name="Google Shape;668;p28"/>
              <p:cNvSpPr/>
              <p:nvPr/>
            </p:nvSpPr>
            <p:spPr>
              <a:xfrm>
                <a:off x="7381876" y="45085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9" name="Google Shape;669;p28"/>
              <p:cNvSpPr/>
              <p:nvPr/>
            </p:nvSpPr>
            <p:spPr>
              <a:xfrm>
                <a:off x="7350126" y="3886200"/>
                <a:ext cx="31750" cy="619125"/>
              </a:xfrm>
              <a:custGeom>
                <a:avLst/>
                <a:gdLst/>
                <a:ahLst/>
                <a:cxnLst/>
                <a:rect l="l" t="t" r="r" b="b"/>
                <a:pathLst>
                  <a:path w="20" h="390" extrusionOk="0">
                    <a:moveTo>
                      <a:pt x="4" y="0"/>
                    </a:moveTo>
                    <a:lnTo>
                      <a:pt x="4" y="0"/>
                    </a:lnTo>
                    <a:lnTo>
                      <a:pt x="0" y="4"/>
                    </a:lnTo>
                    <a:lnTo>
                      <a:pt x="0" y="4"/>
                    </a:lnTo>
                    <a:lnTo>
                      <a:pt x="20" y="390"/>
                    </a:lnTo>
                    <a:lnTo>
                      <a:pt x="20" y="39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0" name="Google Shape;670;p28"/>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close/>
                  </a:path>
                </a:pathLst>
              </a:custGeom>
              <a:solidFill>
                <a:srgbClr val="D4A38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1" name="Google Shape;671;p28"/>
              <p:cNvSpPr/>
              <p:nvPr/>
            </p:nvSpPr>
            <p:spPr>
              <a:xfrm>
                <a:off x="7143751" y="4508500"/>
                <a:ext cx="177800" cy="9525"/>
              </a:xfrm>
              <a:custGeom>
                <a:avLst/>
                <a:gdLst/>
                <a:ahLst/>
                <a:cxnLst/>
                <a:rect l="l" t="t" r="r" b="b"/>
                <a:pathLst>
                  <a:path w="112" h="6" extrusionOk="0">
                    <a:moveTo>
                      <a:pt x="112" y="0"/>
                    </a:moveTo>
                    <a:lnTo>
                      <a:pt x="112" y="0"/>
                    </a:lnTo>
                    <a:lnTo>
                      <a:pt x="0" y="6"/>
                    </a:lnTo>
                    <a:lnTo>
                      <a:pt x="0" y="6"/>
                    </a:lnTo>
                    <a:lnTo>
                      <a:pt x="0" y="6"/>
                    </a:lnTo>
                    <a:lnTo>
                      <a:pt x="0" y="6"/>
                    </a:lnTo>
                    <a:lnTo>
                      <a:pt x="112" y="0"/>
                    </a:lnTo>
                    <a:lnTo>
                      <a:pt x="11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2" name="Google Shape;672;p28"/>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close/>
                  </a:path>
                </a:pathLst>
              </a:custGeom>
              <a:solidFill>
                <a:srgbClr val="3F3F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3" name="Google Shape;673;p28"/>
              <p:cNvSpPr/>
              <p:nvPr/>
            </p:nvSpPr>
            <p:spPr>
              <a:xfrm>
                <a:off x="6924676" y="3549650"/>
                <a:ext cx="457200" cy="968375"/>
              </a:xfrm>
              <a:custGeom>
                <a:avLst/>
                <a:gdLst/>
                <a:ahLst/>
                <a:cxnLst/>
                <a:rect l="l" t="t" r="r" b="b"/>
                <a:pathLst>
                  <a:path w="288" h="610" extrusionOk="0">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4" name="Google Shape;674;p28"/>
              <p:cNvSpPr/>
              <p:nvPr/>
            </p:nvSpPr>
            <p:spPr>
              <a:xfrm>
                <a:off x="6461126" y="3025775"/>
                <a:ext cx="19050" cy="19050"/>
              </a:xfrm>
              <a:custGeom>
                <a:avLst/>
                <a:gdLst/>
                <a:ahLst/>
                <a:cxnLst/>
                <a:rect l="l" t="t" r="r" b="b"/>
                <a:pathLst>
                  <a:path w="12" h="12" extrusionOk="0">
                    <a:moveTo>
                      <a:pt x="0" y="12"/>
                    </a:moveTo>
                    <a:lnTo>
                      <a:pt x="0" y="12"/>
                    </a:lnTo>
                    <a:lnTo>
                      <a:pt x="0" y="12"/>
                    </a:lnTo>
                    <a:lnTo>
                      <a:pt x="0" y="12"/>
                    </a:lnTo>
                    <a:lnTo>
                      <a:pt x="2" y="8"/>
                    </a:lnTo>
                    <a:lnTo>
                      <a:pt x="2" y="8"/>
                    </a:lnTo>
                    <a:lnTo>
                      <a:pt x="2" y="10"/>
                    </a:lnTo>
                    <a:lnTo>
                      <a:pt x="2" y="10"/>
                    </a:lnTo>
                    <a:lnTo>
                      <a:pt x="4" y="6"/>
                    </a:lnTo>
                    <a:lnTo>
                      <a:pt x="4" y="6"/>
                    </a:lnTo>
                    <a:lnTo>
                      <a:pt x="8" y="4"/>
                    </a:lnTo>
                    <a:lnTo>
                      <a:pt x="10" y="2"/>
                    </a:lnTo>
                    <a:lnTo>
                      <a:pt x="10" y="2"/>
                    </a:lnTo>
                    <a:lnTo>
                      <a:pt x="12" y="0"/>
                    </a:lnTo>
                    <a:lnTo>
                      <a:pt x="12" y="0"/>
                    </a:lnTo>
                    <a:lnTo>
                      <a:pt x="2" y="2"/>
                    </a:lnTo>
                    <a:lnTo>
                      <a:pt x="2" y="2"/>
                    </a:lnTo>
                    <a:lnTo>
                      <a:pt x="0" y="10"/>
                    </a:lnTo>
                    <a:lnTo>
                      <a:pt x="0" y="1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5" name="Google Shape;675;p28"/>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6" name="Google Shape;676;p28"/>
              <p:cNvSpPr/>
              <p:nvPr/>
            </p:nvSpPr>
            <p:spPr>
              <a:xfrm>
                <a:off x="6080126" y="2489200"/>
                <a:ext cx="736600" cy="749300"/>
              </a:xfrm>
              <a:custGeom>
                <a:avLst/>
                <a:gdLst/>
                <a:ahLst/>
                <a:cxnLst/>
                <a:rect l="l" t="t" r="r" b="b"/>
                <a:pathLst>
                  <a:path w="464" h="472" extrusionOk="0">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7" name="Google Shape;677;p28"/>
              <p:cNvSpPr/>
              <p:nvPr/>
            </p:nvSpPr>
            <p:spPr>
              <a:xfrm>
                <a:off x="6080126" y="3140075"/>
                <a:ext cx="60325" cy="57150"/>
              </a:xfrm>
              <a:custGeom>
                <a:avLst/>
                <a:gdLst/>
                <a:ahLst/>
                <a:cxnLst/>
                <a:rect l="l" t="t" r="r" b="b"/>
                <a:pathLst>
                  <a:path w="38" h="36" extrusionOk="0">
                    <a:moveTo>
                      <a:pt x="36" y="36"/>
                    </a:moveTo>
                    <a:lnTo>
                      <a:pt x="36" y="36"/>
                    </a:lnTo>
                    <a:lnTo>
                      <a:pt x="38" y="36"/>
                    </a:lnTo>
                    <a:lnTo>
                      <a:pt x="38" y="36"/>
                    </a:lnTo>
                    <a:lnTo>
                      <a:pt x="36" y="36"/>
                    </a:lnTo>
                    <a:close/>
                    <a:moveTo>
                      <a:pt x="36" y="36"/>
                    </a:moveTo>
                    <a:lnTo>
                      <a:pt x="36" y="36"/>
                    </a:lnTo>
                    <a:lnTo>
                      <a:pt x="36" y="36"/>
                    </a:lnTo>
                    <a:lnTo>
                      <a:pt x="36" y="36"/>
                    </a:lnTo>
                    <a:lnTo>
                      <a:pt x="36" y="36"/>
                    </a:lnTo>
                    <a:close/>
                    <a:moveTo>
                      <a:pt x="36" y="36"/>
                    </a:moveTo>
                    <a:lnTo>
                      <a:pt x="36" y="36"/>
                    </a:lnTo>
                    <a:lnTo>
                      <a:pt x="36" y="36"/>
                    </a:lnTo>
                    <a:lnTo>
                      <a:pt x="36" y="36"/>
                    </a:lnTo>
                    <a:lnTo>
                      <a:pt x="36" y="36"/>
                    </a:lnTo>
                    <a:close/>
                    <a:moveTo>
                      <a:pt x="34" y="36"/>
                    </a:moveTo>
                    <a:lnTo>
                      <a:pt x="34" y="36"/>
                    </a:lnTo>
                    <a:lnTo>
                      <a:pt x="36" y="36"/>
                    </a:lnTo>
                    <a:lnTo>
                      <a:pt x="36" y="36"/>
                    </a:lnTo>
                    <a:lnTo>
                      <a:pt x="34" y="36"/>
                    </a:lnTo>
                    <a:close/>
                    <a:moveTo>
                      <a:pt x="34" y="36"/>
                    </a:moveTo>
                    <a:lnTo>
                      <a:pt x="34" y="36"/>
                    </a:lnTo>
                    <a:lnTo>
                      <a:pt x="34" y="36"/>
                    </a:lnTo>
                    <a:lnTo>
                      <a:pt x="34" y="36"/>
                    </a:lnTo>
                    <a:lnTo>
                      <a:pt x="34" y="36"/>
                    </a:lnTo>
                    <a:close/>
                    <a:moveTo>
                      <a:pt x="34" y="36"/>
                    </a:moveTo>
                    <a:lnTo>
                      <a:pt x="34" y="36"/>
                    </a:lnTo>
                    <a:lnTo>
                      <a:pt x="34" y="36"/>
                    </a:lnTo>
                    <a:lnTo>
                      <a:pt x="34" y="36"/>
                    </a:lnTo>
                    <a:lnTo>
                      <a:pt x="34" y="36"/>
                    </a:lnTo>
                    <a:close/>
                    <a:moveTo>
                      <a:pt x="32" y="36"/>
                    </a:moveTo>
                    <a:lnTo>
                      <a:pt x="32" y="36"/>
                    </a:lnTo>
                    <a:lnTo>
                      <a:pt x="32" y="36"/>
                    </a:lnTo>
                    <a:lnTo>
                      <a:pt x="32" y="36"/>
                    </a:lnTo>
                    <a:lnTo>
                      <a:pt x="32" y="36"/>
                    </a:lnTo>
                    <a:close/>
                    <a:moveTo>
                      <a:pt x="30" y="34"/>
                    </a:moveTo>
                    <a:lnTo>
                      <a:pt x="30" y="34"/>
                    </a:lnTo>
                    <a:lnTo>
                      <a:pt x="32" y="36"/>
                    </a:lnTo>
                    <a:lnTo>
                      <a:pt x="32" y="36"/>
                    </a:lnTo>
                    <a:lnTo>
                      <a:pt x="30" y="34"/>
                    </a:lnTo>
                    <a:close/>
                    <a:moveTo>
                      <a:pt x="2" y="4"/>
                    </a:moveTo>
                    <a:lnTo>
                      <a:pt x="2" y="4"/>
                    </a:lnTo>
                    <a:lnTo>
                      <a:pt x="6" y="14"/>
                    </a:lnTo>
                    <a:lnTo>
                      <a:pt x="12" y="22"/>
                    </a:lnTo>
                    <a:lnTo>
                      <a:pt x="20" y="30"/>
                    </a:lnTo>
                    <a:lnTo>
                      <a:pt x="30" y="34"/>
                    </a:lnTo>
                    <a:lnTo>
                      <a:pt x="30" y="34"/>
                    </a:lnTo>
                    <a:lnTo>
                      <a:pt x="20" y="30"/>
                    </a:lnTo>
                    <a:lnTo>
                      <a:pt x="12" y="22"/>
                    </a:lnTo>
                    <a:lnTo>
                      <a:pt x="6" y="14"/>
                    </a:lnTo>
                    <a:lnTo>
                      <a:pt x="2" y="4"/>
                    </a:lnTo>
                    <a:close/>
                    <a:moveTo>
                      <a:pt x="2" y="4"/>
                    </a:moveTo>
                    <a:lnTo>
                      <a:pt x="2" y="4"/>
                    </a:lnTo>
                    <a:lnTo>
                      <a:pt x="2" y="4"/>
                    </a:lnTo>
                    <a:lnTo>
                      <a:pt x="2" y="4"/>
                    </a:lnTo>
                    <a:lnTo>
                      <a:pt x="2" y="4"/>
                    </a:lnTo>
                    <a:close/>
                    <a:moveTo>
                      <a:pt x="2" y="2"/>
                    </a:moveTo>
                    <a:lnTo>
                      <a:pt x="2" y="2"/>
                    </a:lnTo>
                    <a:lnTo>
                      <a:pt x="2" y="4"/>
                    </a:lnTo>
                    <a:lnTo>
                      <a:pt x="2" y="4"/>
                    </a:lnTo>
                    <a:lnTo>
                      <a:pt x="2" y="2"/>
                    </a:lnTo>
                    <a:close/>
                    <a:moveTo>
                      <a:pt x="0" y="2"/>
                    </a:moveTo>
                    <a:lnTo>
                      <a:pt x="0" y="2"/>
                    </a:lnTo>
                    <a:lnTo>
                      <a:pt x="2" y="2"/>
                    </a:lnTo>
                    <a:lnTo>
                      <a:pt x="2" y="2"/>
                    </a:lnTo>
                    <a:lnTo>
                      <a:pt x="0"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8" name="Google Shape;678;p28"/>
              <p:cNvSpPr/>
              <p:nvPr/>
            </p:nvSpPr>
            <p:spPr>
              <a:xfrm>
                <a:off x="6137276"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9" name="Google Shape;679;p28"/>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0" name="Google Shape;680;p28"/>
              <p:cNvSpPr/>
              <p:nvPr/>
            </p:nvSpPr>
            <p:spPr>
              <a:xfrm>
                <a:off x="613727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1" name="Google Shape;681;p28"/>
              <p:cNvSpPr/>
              <p:nvPr/>
            </p:nvSpPr>
            <p:spPr>
              <a:xfrm>
                <a:off x="6134101" y="3197225"/>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2" name="Google Shape;682;p28"/>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3" name="Google Shape;683;p28"/>
              <p:cNvSpPr/>
              <p:nvPr/>
            </p:nvSpPr>
            <p:spPr>
              <a:xfrm>
                <a:off x="6134101"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4" name="Google Shape;684;p28"/>
              <p:cNvSpPr/>
              <p:nvPr/>
            </p:nvSpPr>
            <p:spPr>
              <a:xfrm>
                <a:off x="6130926" y="31972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5" name="Google Shape;685;p28"/>
              <p:cNvSpPr/>
              <p:nvPr/>
            </p:nvSpPr>
            <p:spPr>
              <a:xfrm>
                <a:off x="6127751" y="3194050"/>
                <a:ext cx="3175" cy="3175"/>
              </a:xfrm>
              <a:custGeom>
                <a:avLst/>
                <a:gdLst/>
                <a:ahLst/>
                <a:cxnLst/>
                <a:rect l="l" t="t" r="r" b="b"/>
                <a:pathLst>
                  <a:path w="2" h="2" extrusionOk="0">
                    <a:moveTo>
                      <a:pt x="0" y="0"/>
                    </a:moveTo>
                    <a:lnTo>
                      <a:pt x="0" y="0"/>
                    </a:lnTo>
                    <a:lnTo>
                      <a:pt x="2" y="2"/>
                    </a:lnTo>
                    <a:lnTo>
                      <a:pt x="2"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6" name="Google Shape;686;p28"/>
              <p:cNvSpPr/>
              <p:nvPr/>
            </p:nvSpPr>
            <p:spPr>
              <a:xfrm>
                <a:off x="6083301" y="3146425"/>
                <a:ext cx="44450" cy="47625"/>
              </a:xfrm>
              <a:custGeom>
                <a:avLst/>
                <a:gdLst/>
                <a:ahLst/>
                <a:cxnLst/>
                <a:rect l="l" t="t" r="r" b="b"/>
                <a:pathLst>
                  <a:path w="28" h="30" extrusionOk="0">
                    <a:moveTo>
                      <a:pt x="0" y="0"/>
                    </a:moveTo>
                    <a:lnTo>
                      <a:pt x="0" y="0"/>
                    </a:lnTo>
                    <a:lnTo>
                      <a:pt x="4" y="10"/>
                    </a:lnTo>
                    <a:lnTo>
                      <a:pt x="10" y="18"/>
                    </a:lnTo>
                    <a:lnTo>
                      <a:pt x="18" y="26"/>
                    </a:lnTo>
                    <a:lnTo>
                      <a:pt x="28" y="30"/>
                    </a:lnTo>
                    <a:lnTo>
                      <a:pt x="28" y="30"/>
                    </a:lnTo>
                    <a:lnTo>
                      <a:pt x="18" y="26"/>
                    </a:lnTo>
                    <a:lnTo>
                      <a:pt x="10" y="18"/>
                    </a:lnTo>
                    <a:lnTo>
                      <a:pt x="4"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7" name="Google Shape;687;p28"/>
              <p:cNvSpPr/>
              <p:nvPr/>
            </p:nvSpPr>
            <p:spPr>
              <a:xfrm>
                <a:off x="6083301" y="31464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8" name="Google Shape;688;p28"/>
              <p:cNvSpPr/>
              <p:nvPr/>
            </p:nvSpPr>
            <p:spPr>
              <a:xfrm>
                <a:off x="6083301" y="31432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9" name="Google Shape;689;p28"/>
              <p:cNvSpPr/>
              <p:nvPr/>
            </p:nvSpPr>
            <p:spPr>
              <a:xfrm>
                <a:off x="6080126" y="3143250"/>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0" name="Google Shape;690;p28"/>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1" name="Google Shape;691;p28"/>
              <p:cNvSpPr/>
              <p:nvPr/>
            </p:nvSpPr>
            <p:spPr>
              <a:xfrm>
                <a:off x="6080126" y="31432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2" name="Google Shape;692;p28"/>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3" name="Google Shape;693;p28"/>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4" name="Google Shape;694;p28"/>
              <p:cNvSpPr/>
              <p:nvPr/>
            </p:nvSpPr>
            <p:spPr>
              <a:xfrm>
                <a:off x="6080126" y="314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5" name="Google Shape;695;p28"/>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6" name="Google Shape;696;p28"/>
              <p:cNvSpPr/>
              <p:nvPr/>
            </p:nvSpPr>
            <p:spPr>
              <a:xfrm>
                <a:off x="6080126" y="3016250"/>
                <a:ext cx="508000" cy="222250"/>
              </a:xfrm>
              <a:custGeom>
                <a:avLst/>
                <a:gdLst/>
                <a:ahLst/>
                <a:cxnLst/>
                <a:rect l="l" t="t" r="r" b="b"/>
                <a:pathLst>
                  <a:path w="320" h="140" extrusionOk="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7" name="Google Shape;697;p28"/>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8" name="Google Shape;698;p28"/>
              <p:cNvSpPr/>
              <p:nvPr/>
            </p:nvSpPr>
            <p:spPr>
              <a:xfrm>
                <a:off x="6530976" y="2384425"/>
                <a:ext cx="835025" cy="1181100"/>
              </a:xfrm>
              <a:custGeom>
                <a:avLst/>
                <a:gdLst/>
                <a:ahLst/>
                <a:cxnLst/>
                <a:rect l="l" t="t" r="r" b="b"/>
                <a:pathLst>
                  <a:path w="526" h="744" extrusionOk="0">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9" name="Google Shape;699;p28"/>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close/>
                  </a:path>
                </a:pathLst>
              </a:custGeom>
              <a:solidFill>
                <a:srgbClr val="3B3B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0" name="Google Shape;700;p28"/>
              <p:cNvSpPr/>
              <p:nvPr/>
            </p:nvSpPr>
            <p:spPr>
              <a:xfrm>
                <a:off x="6940551" y="3536950"/>
                <a:ext cx="339725" cy="47625"/>
              </a:xfrm>
              <a:custGeom>
                <a:avLst/>
                <a:gdLst/>
                <a:ahLst/>
                <a:cxnLst/>
                <a:rect l="l" t="t" r="r" b="b"/>
                <a:pathLst>
                  <a:path w="214" h="30" extrusionOk="0">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1" name="Google Shape;701;p28"/>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close/>
                  </a:path>
                </a:pathLst>
              </a:custGeom>
              <a:solidFill>
                <a:srgbClr val="B4B4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2" name="Google Shape;702;p28"/>
              <p:cNvSpPr/>
              <p:nvPr/>
            </p:nvSpPr>
            <p:spPr>
              <a:xfrm>
                <a:off x="6972301" y="2895600"/>
                <a:ext cx="311150" cy="669925"/>
              </a:xfrm>
              <a:custGeom>
                <a:avLst/>
                <a:gdLst/>
                <a:ahLst/>
                <a:cxnLst/>
                <a:rect l="l" t="t" r="r" b="b"/>
                <a:pathLst>
                  <a:path w="196" h="422" extrusionOk="0">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3" name="Google Shape;703;p28"/>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4" name="Google Shape;704;p28"/>
              <p:cNvSpPr/>
              <p:nvPr/>
            </p:nvSpPr>
            <p:spPr>
              <a:xfrm>
                <a:off x="6645276" y="1828800"/>
                <a:ext cx="517525" cy="498475"/>
              </a:xfrm>
              <a:custGeom>
                <a:avLst/>
                <a:gdLst/>
                <a:ahLst/>
                <a:cxnLst/>
                <a:rect l="l" t="t" r="r" b="b"/>
                <a:pathLst>
                  <a:path w="326" h="314" extrusionOk="0">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5" name="Google Shape;705;p28"/>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6" name="Google Shape;706;p28"/>
              <p:cNvSpPr/>
              <p:nvPr/>
            </p:nvSpPr>
            <p:spPr>
              <a:xfrm>
                <a:off x="6683376" y="1955800"/>
                <a:ext cx="358775" cy="422275"/>
              </a:xfrm>
              <a:custGeom>
                <a:avLst/>
                <a:gdLst/>
                <a:ahLst/>
                <a:cxnLst/>
                <a:rect l="l" t="t" r="r" b="b"/>
                <a:pathLst>
                  <a:path w="226" h="266" extrusionOk="0">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7" name="Google Shape;707;p28"/>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8" name="Google Shape;708;p28"/>
              <p:cNvSpPr/>
              <p:nvPr/>
            </p:nvSpPr>
            <p:spPr>
              <a:xfrm>
                <a:off x="6832601" y="2193925"/>
                <a:ext cx="190500" cy="333375"/>
              </a:xfrm>
              <a:custGeom>
                <a:avLst/>
                <a:gdLst/>
                <a:ahLst/>
                <a:cxnLst/>
                <a:rect l="l" t="t" r="r" b="b"/>
                <a:pathLst>
                  <a:path w="120" h="210" extrusionOk="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9" name="Google Shape;709;p28"/>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close/>
                  </a:path>
                </a:pathLst>
              </a:custGeom>
              <a:solidFill>
                <a:srgbClr val="ECB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0" name="Google Shape;710;p28"/>
              <p:cNvSpPr/>
              <p:nvPr/>
            </p:nvSpPr>
            <p:spPr>
              <a:xfrm>
                <a:off x="6845301" y="2295525"/>
                <a:ext cx="158750" cy="101600"/>
              </a:xfrm>
              <a:custGeom>
                <a:avLst/>
                <a:gdLst/>
                <a:ahLst/>
                <a:cxnLst/>
                <a:rect l="l" t="t" r="r" b="b"/>
                <a:pathLst>
                  <a:path w="100" h="64" extrusionOk="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1" name="Google Shape;711;p28"/>
              <p:cNvSpPr/>
              <p:nvPr/>
            </p:nvSpPr>
            <p:spPr>
              <a:xfrm>
                <a:off x="6677026" y="1885950"/>
                <a:ext cx="425450" cy="244475"/>
              </a:xfrm>
              <a:custGeom>
                <a:avLst/>
                <a:gdLst/>
                <a:ahLst/>
                <a:cxnLst/>
                <a:rect l="l" t="t" r="r" b="b"/>
                <a:pathLst>
                  <a:path w="268" h="154" extrusionOk="0">
                    <a:moveTo>
                      <a:pt x="2" y="42"/>
                    </a:moveTo>
                    <a:lnTo>
                      <a:pt x="0" y="104"/>
                    </a:lnTo>
                    <a:lnTo>
                      <a:pt x="0" y="104"/>
                    </a:lnTo>
                    <a:lnTo>
                      <a:pt x="12" y="100"/>
                    </a:lnTo>
                    <a:lnTo>
                      <a:pt x="22" y="92"/>
                    </a:lnTo>
                    <a:lnTo>
                      <a:pt x="44" y="76"/>
                    </a:lnTo>
                    <a:lnTo>
                      <a:pt x="60" y="60"/>
                    </a:lnTo>
                    <a:lnTo>
                      <a:pt x="66" y="52"/>
                    </a:lnTo>
                    <a:lnTo>
                      <a:pt x="66" y="52"/>
                    </a:lnTo>
                    <a:lnTo>
                      <a:pt x="76" y="64"/>
                    </a:lnTo>
                    <a:lnTo>
                      <a:pt x="86" y="74"/>
                    </a:lnTo>
                    <a:lnTo>
                      <a:pt x="110" y="94"/>
                    </a:lnTo>
                    <a:lnTo>
                      <a:pt x="138" y="112"/>
                    </a:lnTo>
                    <a:lnTo>
                      <a:pt x="166" y="126"/>
                    </a:lnTo>
                    <a:lnTo>
                      <a:pt x="192" y="138"/>
                    </a:lnTo>
                    <a:lnTo>
                      <a:pt x="216" y="148"/>
                    </a:lnTo>
                    <a:lnTo>
                      <a:pt x="236" y="154"/>
                    </a:lnTo>
                    <a:lnTo>
                      <a:pt x="268" y="124"/>
                    </a:lnTo>
                    <a:lnTo>
                      <a:pt x="198" y="0"/>
                    </a:lnTo>
                    <a:lnTo>
                      <a:pt x="2" y="42"/>
                    </a:lnTo>
                    <a:close/>
                  </a:path>
                </a:pathLst>
              </a:custGeom>
              <a:solidFill>
                <a:srgbClr val="EBEB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2" name="Google Shape;712;p28"/>
              <p:cNvSpPr/>
              <p:nvPr/>
            </p:nvSpPr>
            <p:spPr>
              <a:xfrm>
                <a:off x="6991351" y="2095500"/>
                <a:ext cx="82550" cy="111125"/>
              </a:xfrm>
              <a:custGeom>
                <a:avLst/>
                <a:gdLst/>
                <a:ahLst/>
                <a:cxnLst/>
                <a:rect l="l" t="t" r="r" b="b"/>
                <a:pathLst>
                  <a:path w="52" h="70" extrusionOk="0">
                    <a:moveTo>
                      <a:pt x="12" y="24"/>
                    </a:moveTo>
                    <a:lnTo>
                      <a:pt x="12" y="24"/>
                    </a:lnTo>
                    <a:lnTo>
                      <a:pt x="8" y="28"/>
                    </a:lnTo>
                    <a:lnTo>
                      <a:pt x="4" y="34"/>
                    </a:lnTo>
                    <a:lnTo>
                      <a:pt x="2" y="40"/>
                    </a:lnTo>
                    <a:lnTo>
                      <a:pt x="0" y="48"/>
                    </a:lnTo>
                    <a:lnTo>
                      <a:pt x="2" y="54"/>
                    </a:lnTo>
                    <a:lnTo>
                      <a:pt x="6" y="62"/>
                    </a:lnTo>
                    <a:lnTo>
                      <a:pt x="16" y="68"/>
                    </a:lnTo>
                    <a:lnTo>
                      <a:pt x="16" y="68"/>
                    </a:lnTo>
                    <a:lnTo>
                      <a:pt x="22" y="70"/>
                    </a:lnTo>
                    <a:lnTo>
                      <a:pt x="28" y="70"/>
                    </a:lnTo>
                    <a:lnTo>
                      <a:pt x="34" y="68"/>
                    </a:lnTo>
                    <a:lnTo>
                      <a:pt x="38" y="66"/>
                    </a:lnTo>
                    <a:lnTo>
                      <a:pt x="46" y="58"/>
                    </a:lnTo>
                    <a:lnTo>
                      <a:pt x="50" y="46"/>
                    </a:lnTo>
                    <a:lnTo>
                      <a:pt x="52" y="32"/>
                    </a:lnTo>
                    <a:lnTo>
                      <a:pt x="52" y="20"/>
                    </a:lnTo>
                    <a:lnTo>
                      <a:pt x="50" y="8"/>
                    </a:lnTo>
                    <a:lnTo>
                      <a:pt x="48" y="4"/>
                    </a:lnTo>
                    <a:lnTo>
                      <a:pt x="44" y="2"/>
                    </a:lnTo>
                    <a:lnTo>
                      <a:pt x="44" y="2"/>
                    </a:lnTo>
                    <a:lnTo>
                      <a:pt x="40" y="0"/>
                    </a:lnTo>
                    <a:lnTo>
                      <a:pt x="36" y="2"/>
                    </a:lnTo>
                    <a:lnTo>
                      <a:pt x="26" y="10"/>
                    </a:lnTo>
                    <a:lnTo>
                      <a:pt x="12" y="24"/>
                    </a:lnTo>
                    <a:lnTo>
                      <a:pt x="12" y="24"/>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3" name="Google Shape;713;p28"/>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4" name="Google Shape;714;p28"/>
              <p:cNvSpPr/>
              <p:nvPr/>
            </p:nvSpPr>
            <p:spPr>
              <a:xfrm>
                <a:off x="7197726" y="3632200"/>
                <a:ext cx="203200" cy="336550"/>
              </a:xfrm>
              <a:custGeom>
                <a:avLst/>
                <a:gdLst/>
                <a:ahLst/>
                <a:cxnLst/>
                <a:rect l="l" t="t" r="r" b="b"/>
                <a:pathLst>
                  <a:path w="128" h="212" extrusionOk="0">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5" name="Google Shape;715;p28"/>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close/>
                  </a:path>
                </a:pathLst>
              </a:custGeom>
              <a:solidFill>
                <a:srgbClr val="EAB49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6" name="Google Shape;716;p28"/>
              <p:cNvSpPr/>
              <p:nvPr/>
            </p:nvSpPr>
            <p:spPr>
              <a:xfrm>
                <a:off x="7267576" y="3679825"/>
                <a:ext cx="133350" cy="285750"/>
              </a:xfrm>
              <a:custGeom>
                <a:avLst/>
                <a:gdLst/>
                <a:ahLst/>
                <a:cxnLst/>
                <a:rect l="l" t="t" r="r" b="b"/>
                <a:pathLst>
                  <a:path w="84" h="180" extrusionOk="0">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7" name="Google Shape;717;p28"/>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8" name="Google Shape;718;p28"/>
              <p:cNvSpPr/>
              <p:nvPr/>
            </p:nvSpPr>
            <p:spPr>
              <a:xfrm>
                <a:off x="7124701" y="2486025"/>
                <a:ext cx="368300" cy="1200150"/>
              </a:xfrm>
              <a:custGeom>
                <a:avLst/>
                <a:gdLst/>
                <a:ahLst/>
                <a:cxnLst/>
                <a:rect l="l" t="t" r="r" b="b"/>
                <a:pathLst>
                  <a:path w="232" h="756" extrusionOk="0">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9" name="Google Shape;719;p28"/>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0" name="Google Shape;720;p28"/>
              <p:cNvSpPr/>
              <p:nvPr/>
            </p:nvSpPr>
            <p:spPr>
              <a:xfrm>
                <a:off x="7315201" y="2505075"/>
                <a:ext cx="177800" cy="603250"/>
              </a:xfrm>
              <a:custGeom>
                <a:avLst/>
                <a:gdLst/>
                <a:ahLst/>
                <a:cxnLst/>
                <a:rect l="l" t="t" r="r" b="b"/>
                <a:pathLst>
                  <a:path w="112" h="380" extrusionOk="0">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1" name="Google Shape;721;p28"/>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close/>
                  </a:path>
                </a:pathLst>
              </a:custGeom>
              <a:solidFill>
                <a:srgbClr val="ACAC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2" name="Google Shape;722;p28"/>
              <p:cNvSpPr/>
              <p:nvPr/>
            </p:nvSpPr>
            <p:spPr>
              <a:xfrm>
                <a:off x="7289801" y="2492375"/>
                <a:ext cx="203200" cy="1193800"/>
              </a:xfrm>
              <a:custGeom>
                <a:avLst/>
                <a:gdLst/>
                <a:ahLst/>
                <a:cxnLst/>
                <a:rect l="l" t="t" r="r" b="b"/>
                <a:pathLst>
                  <a:path w="128" h="752" extrusionOk="0">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3" name="Google Shape;723;p28"/>
              <p:cNvSpPr/>
              <p:nvPr/>
            </p:nvSpPr>
            <p:spPr>
              <a:xfrm>
                <a:off x="5997576" y="3057525"/>
                <a:ext cx="139700" cy="193675"/>
              </a:xfrm>
              <a:custGeom>
                <a:avLst/>
                <a:gdLst/>
                <a:ahLst/>
                <a:cxnLst/>
                <a:rect l="l" t="t" r="r" b="b"/>
                <a:pathLst>
                  <a:path w="88" h="122" extrusionOk="0">
                    <a:moveTo>
                      <a:pt x="30" y="2"/>
                    </a:moveTo>
                    <a:lnTo>
                      <a:pt x="30" y="2"/>
                    </a:lnTo>
                    <a:lnTo>
                      <a:pt x="24" y="4"/>
                    </a:lnTo>
                    <a:lnTo>
                      <a:pt x="18" y="8"/>
                    </a:lnTo>
                    <a:lnTo>
                      <a:pt x="12" y="14"/>
                    </a:lnTo>
                    <a:lnTo>
                      <a:pt x="10" y="22"/>
                    </a:lnTo>
                    <a:lnTo>
                      <a:pt x="4" y="42"/>
                    </a:lnTo>
                    <a:lnTo>
                      <a:pt x="2" y="64"/>
                    </a:lnTo>
                    <a:lnTo>
                      <a:pt x="0" y="86"/>
                    </a:lnTo>
                    <a:lnTo>
                      <a:pt x="0" y="104"/>
                    </a:lnTo>
                    <a:lnTo>
                      <a:pt x="2" y="122"/>
                    </a:lnTo>
                    <a:lnTo>
                      <a:pt x="2" y="122"/>
                    </a:lnTo>
                    <a:lnTo>
                      <a:pt x="28" y="104"/>
                    </a:lnTo>
                    <a:lnTo>
                      <a:pt x="54" y="86"/>
                    </a:lnTo>
                    <a:lnTo>
                      <a:pt x="78" y="68"/>
                    </a:lnTo>
                    <a:lnTo>
                      <a:pt x="78" y="68"/>
                    </a:lnTo>
                    <a:lnTo>
                      <a:pt x="86" y="60"/>
                    </a:lnTo>
                    <a:lnTo>
                      <a:pt x="86" y="60"/>
                    </a:lnTo>
                    <a:lnTo>
                      <a:pt x="86" y="48"/>
                    </a:lnTo>
                    <a:lnTo>
                      <a:pt x="88" y="38"/>
                    </a:lnTo>
                    <a:lnTo>
                      <a:pt x="86" y="26"/>
                    </a:lnTo>
                    <a:lnTo>
                      <a:pt x="80" y="14"/>
                    </a:lnTo>
                    <a:lnTo>
                      <a:pt x="76" y="10"/>
                    </a:lnTo>
                    <a:lnTo>
                      <a:pt x="70" y="6"/>
                    </a:lnTo>
                    <a:lnTo>
                      <a:pt x="62" y="2"/>
                    </a:lnTo>
                    <a:lnTo>
                      <a:pt x="54" y="0"/>
                    </a:lnTo>
                    <a:lnTo>
                      <a:pt x="42" y="0"/>
                    </a:lnTo>
                    <a:lnTo>
                      <a:pt x="30" y="2"/>
                    </a:lnTo>
                    <a:lnTo>
                      <a:pt x="3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4" name="Google Shape;724;p28"/>
              <p:cNvSpPr/>
              <p:nvPr/>
            </p:nvSpPr>
            <p:spPr>
              <a:xfrm>
                <a:off x="5248276" y="2987675"/>
                <a:ext cx="6350" cy="3175"/>
              </a:xfrm>
              <a:custGeom>
                <a:avLst/>
                <a:gdLst/>
                <a:ahLst/>
                <a:cxnLst/>
                <a:rect l="l" t="t" r="r" b="b"/>
                <a:pathLst>
                  <a:path w="4" h="2" extrusionOk="0">
                    <a:moveTo>
                      <a:pt x="0" y="0"/>
                    </a:moveTo>
                    <a:lnTo>
                      <a:pt x="0" y="0"/>
                    </a:lnTo>
                    <a:lnTo>
                      <a:pt x="2" y="0"/>
                    </a:lnTo>
                    <a:lnTo>
                      <a:pt x="4" y="2"/>
                    </a:lnTo>
                    <a:lnTo>
                      <a:pt x="4" y="2"/>
                    </a:lnTo>
                    <a:lnTo>
                      <a:pt x="0" y="0"/>
                    </a:lnTo>
                    <a:lnTo>
                      <a:pt x="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5" name="Google Shape;725;p28"/>
              <p:cNvSpPr/>
              <p:nvPr/>
            </p:nvSpPr>
            <p:spPr>
              <a:xfrm>
                <a:off x="5768976" y="3067050"/>
                <a:ext cx="336550" cy="209550"/>
              </a:xfrm>
              <a:custGeom>
                <a:avLst/>
                <a:gdLst/>
                <a:ahLst/>
                <a:cxnLst/>
                <a:rect l="l" t="t" r="r" b="b"/>
                <a:pathLst>
                  <a:path w="212" h="132" extrusionOk="0">
                    <a:moveTo>
                      <a:pt x="204" y="66"/>
                    </a:moveTo>
                    <a:lnTo>
                      <a:pt x="204" y="66"/>
                    </a:lnTo>
                    <a:lnTo>
                      <a:pt x="162" y="52"/>
                    </a:lnTo>
                    <a:lnTo>
                      <a:pt x="132" y="40"/>
                    </a:lnTo>
                    <a:lnTo>
                      <a:pt x="120" y="34"/>
                    </a:lnTo>
                    <a:lnTo>
                      <a:pt x="116" y="30"/>
                    </a:lnTo>
                    <a:lnTo>
                      <a:pt x="116" y="30"/>
                    </a:lnTo>
                    <a:lnTo>
                      <a:pt x="114" y="28"/>
                    </a:lnTo>
                    <a:lnTo>
                      <a:pt x="116" y="24"/>
                    </a:lnTo>
                    <a:lnTo>
                      <a:pt x="122" y="16"/>
                    </a:lnTo>
                    <a:lnTo>
                      <a:pt x="132" y="8"/>
                    </a:lnTo>
                    <a:lnTo>
                      <a:pt x="132" y="8"/>
                    </a:lnTo>
                    <a:lnTo>
                      <a:pt x="116" y="4"/>
                    </a:lnTo>
                    <a:lnTo>
                      <a:pt x="102" y="2"/>
                    </a:lnTo>
                    <a:lnTo>
                      <a:pt x="92" y="0"/>
                    </a:lnTo>
                    <a:lnTo>
                      <a:pt x="92" y="0"/>
                    </a:lnTo>
                    <a:lnTo>
                      <a:pt x="80" y="2"/>
                    </a:lnTo>
                    <a:lnTo>
                      <a:pt x="68" y="4"/>
                    </a:lnTo>
                    <a:lnTo>
                      <a:pt x="38" y="14"/>
                    </a:lnTo>
                    <a:lnTo>
                      <a:pt x="2" y="26"/>
                    </a:lnTo>
                    <a:lnTo>
                      <a:pt x="2" y="26"/>
                    </a:lnTo>
                    <a:lnTo>
                      <a:pt x="0" y="54"/>
                    </a:lnTo>
                    <a:lnTo>
                      <a:pt x="0" y="76"/>
                    </a:lnTo>
                    <a:lnTo>
                      <a:pt x="2" y="90"/>
                    </a:lnTo>
                    <a:lnTo>
                      <a:pt x="2" y="90"/>
                    </a:lnTo>
                    <a:lnTo>
                      <a:pt x="4" y="92"/>
                    </a:lnTo>
                    <a:lnTo>
                      <a:pt x="10" y="94"/>
                    </a:lnTo>
                    <a:lnTo>
                      <a:pt x="26" y="102"/>
                    </a:lnTo>
                    <a:lnTo>
                      <a:pt x="72" y="116"/>
                    </a:lnTo>
                    <a:lnTo>
                      <a:pt x="120" y="128"/>
                    </a:lnTo>
                    <a:lnTo>
                      <a:pt x="148" y="132"/>
                    </a:lnTo>
                    <a:lnTo>
                      <a:pt x="148" y="132"/>
                    </a:lnTo>
                    <a:lnTo>
                      <a:pt x="160" y="128"/>
                    </a:lnTo>
                    <a:lnTo>
                      <a:pt x="178" y="118"/>
                    </a:lnTo>
                    <a:lnTo>
                      <a:pt x="196" y="104"/>
                    </a:lnTo>
                    <a:lnTo>
                      <a:pt x="204" y="96"/>
                    </a:lnTo>
                    <a:lnTo>
                      <a:pt x="210" y="88"/>
                    </a:lnTo>
                    <a:lnTo>
                      <a:pt x="210" y="88"/>
                    </a:lnTo>
                    <a:lnTo>
                      <a:pt x="212" y="82"/>
                    </a:lnTo>
                    <a:lnTo>
                      <a:pt x="212" y="78"/>
                    </a:lnTo>
                    <a:lnTo>
                      <a:pt x="212" y="74"/>
                    </a:lnTo>
                    <a:lnTo>
                      <a:pt x="210" y="70"/>
                    </a:lnTo>
                    <a:lnTo>
                      <a:pt x="206" y="68"/>
                    </a:lnTo>
                    <a:lnTo>
                      <a:pt x="204" y="66"/>
                    </a:lnTo>
                    <a:lnTo>
                      <a:pt x="204" y="6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6" name="Google Shape;726;p28"/>
              <p:cNvSpPr/>
              <p:nvPr/>
            </p:nvSpPr>
            <p:spPr>
              <a:xfrm>
                <a:off x="5870576" y="3060700"/>
                <a:ext cx="241300" cy="98425"/>
              </a:xfrm>
              <a:custGeom>
                <a:avLst/>
                <a:gdLst/>
                <a:ahLst/>
                <a:cxnLst/>
                <a:rect l="l" t="t" r="r" b="b"/>
                <a:pathLst>
                  <a:path w="152" h="62" extrusionOk="0">
                    <a:moveTo>
                      <a:pt x="144" y="10"/>
                    </a:moveTo>
                    <a:lnTo>
                      <a:pt x="144" y="10"/>
                    </a:lnTo>
                    <a:lnTo>
                      <a:pt x="130" y="4"/>
                    </a:lnTo>
                    <a:lnTo>
                      <a:pt x="114" y="0"/>
                    </a:lnTo>
                    <a:lnTo>
                      <a:pt x="98" y="0"/>
                    </a:lnTo>
                    <a:lnTo>
                      <a:pt x="76" y="2"/>
                    </a:lnTo>
                    <a:lnTo>
                      <a:pt x="0" y="40"/>
                    </a:lnTo>
                    <a:lnTo>
                      <a:pt x="0" y="40"/>
                    </a:lnTo>
                    <a:lnTo>
                      <a:pt x="2" y="42"/>
                    </a:lnTo>
                    <a:lnTo>
                      <a:pt x="8" y="48"/>
                    </a:lnTo>
                    <a:lnTo>
                      <a:pt x="14" y="52"/>
                    </a:lnTo>
                    <a:lnTo>
                      <a:pt x="20" y="54"/>
                    </a:lnTo>
                    <a:lnTo>
                      <a:pt x="28" y="54"/>
                    </a:lnTo>
                    <a:lnTo>
                      <a:pt x="36" y="52"/>
                    </a:lnTo>
                    <a:lnTo>
                      <a:pt x="36" y="52"/>
                    </a:lnTo>
                    <a:lnTo>
                      <a:pt x="62" y="44"/>
                    </a:lnTo>
                    <a:lnTo>
                      <a:pt x="68" y="44"/>
                    </a:lnTo>
                    <a:lnTo>
                      <a:pt x="74" y="46"/>
                    </a:lnTo>
                    <a:lnTo>
                      <a:pt x="74" y="46"/>
                    </a:lnTo>
                    <a:lnTo>
                      <a:pt x="84" y="52"/>
                    </a:lnTo>
                    <a:lnTo>
                      <a:pt x="94" y="56"/>
                    </a:lnTo>
                    <a:lnTo>
                      <a:pt x="114" y="60"/>
                    </a:lnTo>
                    <a:lnTo>
                      <a:pt x="128" y="62"/>
                    </a:lnTo>
                    <a:lnTo>
                      <a:pt x="134" y="60"/>
                    </a:lnTo>
                    <a:lnTo>
                      <a:pt x="134" y="60"/>
                    </a:lnTo>
                    <a:lnTo>
                      <a:pt x="138" y="54"/>
                    </a:lnTo>
                    <a:lnTo>
                      <a:pt x="146" y="38"/>
                    </a:lnTo>
                    <a:lnTo>
                      <a:pt x="150" y="30"/>
                    </a:lnTo>
                    <a:lnTo>
                      <a:pt x="152" y="22"/>
                    </a:lnTo>
                    <a:lnTo>
                      <a:pt x="150" y="14"/>
                    </a:lnTo>
                    <a:lnTo>
                      <a:pt x="148" y="12"/>
                    </a:lnTo>
                    <a:lnTo>
                      <a:pt x="144" y="10"/>
                    </a:lnTo>
                    <a:lnTo>
                      <a:pt x="144"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7" name="Google Shape;727;p28"/>
              <p:cNvSpPr/>
              <p:nvPr/>
            </p:nvSpPr>
            <p:spPr>
              <a:xfrm>
                <a:off x="5832476" y="3209925"/>
                <a:ext cx="38100" cy="44450"/>
              </a:xfrm>
              <a:custGeom>
                <a:avLst/>
                <a:gdLst/>
                <a:ahLst/>
                <a:cxnLst/>
                <a:rect l="l" t="t" r="r" b="b"/>
                <a:pathLst>
                  <a:path w="24" h="28" extrusionOk="0">
                    <a:moveTo>
                      <a:pt x="20" y="2"/>
                    </a:moveTo>
                    <a:lnTo>
                      <a:pt x="18" y="2"/>
                    </a:lnTo>
                    <a:lnTo>
                      <a:pt x="18" y="2"/>
                    </a:lnTo>
                    <a:lnTo>
                      <a:pt x="14" y="0"/>
                    </a:lnTo>
                    <a:lnTo>
                      <a:pt x="12" y="0"/>
                    </a:lnTo>
                    <a:lnTo>
                      <a:pt x="8" y="2"/>
                    </a:lnTo>
                    <a:lnTo>
                      <a:pt x="4" y="6"/>
                    </a:lnTo>
                    <a:lnTo>
                      <a:pt x="0" y="12"/>
                    </a:lnTo>
                    <a:lnTo>
                      <a:pt x="0" y="12"/>
                    </a:lnTo>
                    <a:lnTo>
                      <a:pt x="0" y="16"/>
                    </a:lnTo>
                    <a:lnTo>
                      <a:pt x="0" y="20"/>
                    </a:lnTo>
                    <a:lnTo>
                      <a:pt x="2" y="24"/>
                    </a:lnTo>
                    <a:lnTo>
                      <a:pt x="4" y="26"/>
                    </a:lnTo>
                    <a:lnTo>
                      <a:pt x="6" y="26"/>
                    </a:lnTo>
                    <a:lnTo>
                      <a:pt x="6" y="26"/>
                    </a:lnTo>
                    <a:lnTo>
                      <a:pt x="10" y="28"/>
                    </a:lnTo>
                    <a:lnTo>
                      <a:pt x="14" y="28"/>
                    </a:lnTo>
                    <a:lnTo>
                      <a:pt x="16" y="26"/>
                    </a:lnTo>
                    <a:lnTo>
                      <a:pt x="20" y="24"/>
                    </a:lnTo>
                    <a:lnTo>
                      <a:pt x="24" y="16"/>
                    </a:lnTo>
                    <a:lnTo>
                      <a:pt x="24" y="16"/>
                    </a:lnTo>
                    <a:lnTo>
                      <a:pt x="24" y="12"/>
                    </a:lnTo>
                    <a:lnTo>
                      <a:pt x="24" y="8"/>
                    </a:lnTo>
                    <a:lnTo>
                      <a:pt x="22" y="4"/>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8" name="Google Shape;728;p28"/>
              <p:cNvSpPr/>
              <p:nvPr/>
            </p:nvSpPr>
            <p:spPr>
              <a:xfrm>
                <a:off x="5927726" y="3248025"/>
                <a:ext cx="41275" cy="44450"/>
              </a:xfrm>
              <a:custGeom>
                <a:avLst/>
                <a:gdLst/>
                <a:ahLst/>
                <a:cxnLst/>
                <a:rect l="l" t="t" r="r" b="b"/>
                <a:pathLst>
                  <a:path w="26" h="28" extrusionOk="0">
                    <a:moveTo>
                      <a:pt x="20" y="2"/>
                    </a:moveTo>
                    <a:lnTo>
                      <a:pt x="20" y="2"/>
                    </a:lnTo>
                    <a:lnTo>
                      <a:pt x="20" y="2"/>
                    </a:lnTo>
                    <a:lnTo>
                      <a:pt x="16" y="0"/>
                    </a:lnTo>
                    <a:lnTo>
                      <a:pt x="12" y="2"/>
                    </a:lnTo>
                    <a:lnTo>
                      <a:pt x="8" y="2"/>
                    </a:lnTo>
                    <a:lnTo>
                      <a:pt x="6" y="6"/>
                    </a:lnTo>
                    <a:lnTo>
                      <a:pt x="2" y="12"/>
                    </a:lnTo>
                    <a:lnTo>
                      <a:pt x="2" y="12"/>
                    </a:lnTo>
                    <a:lnTo>
                      <a:pt x="0" y="16"/>
                    </a:lnTo>
                    <a:lnTo>
                      <a:pt x="0" y="20"/>
                    </a:lnTo>
                    <a:lnTo>
                      <a:pt x="2" y="24"/>
                    </a:lnTo>
                    <a:lnTo>
                      <a:pt x="6" y="26"/>
                    </a:lnTo>
                    <a:lnTo>
                      <a:pt x="6" y="28"/>
                    </a:lnTo>
                    <a:lnTo>
                      <a:pt x="6" y="28"/>
                    </a:lnTo>
                    <a:lnTo>
                      <a:pt x="10" y="28"/>
                    </a:lnTo>
                    <a:lnTo>
                      <a:pt x="14" y="28"/>
                    </a:lnTo>
                    <a:lnTo>
                      <a:pt x="18" y="26"/>
                    </a:lnTo>
                    <a:lnTo>
                      <a:pt x="20" y="24"/>
                    </a:lnTo>
                    <a:lnTo>
                      <a:pt x="24" y="16"/>
                    </a:lnTo>
                    <a:lnTo>
                      <a:pt x="24" y="16"/>
                    </a:lnTo>
                    <a:lnTo>
                      <a:pt x="26" y="12"/>
                    </a:lnTo>
                    <a:lnTo>
                      <a:pt x="26" y="8"/>
                    </a:lnTo>
                    <a:lnTo>
                      <a:pt x="24" y="6"/>
                    </a:lnTo>
                    <a:lnTo>
                      <a:pt x="20" y="2"/>
                    </a:lnTo>
                    <a:lnTo>
                      <a:pt x="20"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9" name="Google Shape;729;p28"/>
              <p:cNvSpPr/>
              <p:nvPr/>
            </p:nvSpPr>
            <p:spPr>
              <a:xfrm>
                <a:off x="5861051" y="3222625"/>
                <a:ext cx="44450" cy="50800"/>
              </a:xfrm>
              <a:custGeom>
                <a:avLst/>
                <a:gdLst/>
                <a:ahLst/>
                <a:cxnLst/>
                <a:rect l="l" t="t" r="r" b="b"/>
                <a:pathLst>
                  <a:path w="28" h="32" extrusionOk="0">
                    <a:moveTo>
                      <a:pt x="22" y="2"/>
                    </a:moveTo>
                    <a:lnTo>
                      <a:pt x="22" y="2"/>
                    </a:lnTo>
                    <a:lnTo>
                      <a:pt x="18" y="0"/>
                    </a:lnTo>
                    <a:lnTo>
                      <a:pt x="14" y="0"/>
                    </a:lnTo>
                    <a:lnTo>
                      <a:pt x="10" y="2"/>
                    </a:lnTo>
                    <a:lnTo>
                      <a:pt x="8" y="6"/>
                    </a:lnTo>
                    <a:lnTo>
                      <a:pt x="2" y="16"/>
                    </a:lnTo>
                    <a:lnTo>
                      <a:pt x="2" y="16"/>
                    </a:lnTo>
                    <a:lnTo>
                      <a:pt x="0" y="20"/>
                    </a:lnTo>
                    <a:lnTo>
                      <a:pt x="0" y="24"/>
                    </a:lnTo>
                    <a:lnTo>
                      <a:pt x="2" y="28"/>
                    </a:lnTo>
                    <a:lnTo>
                      <a:pt x="6" y="30"/>
                    </a:lnTo>
                    <a:lnTo>
                      <a:pt x="6" y="30"/>
                    </a:lnTo>
                    <a:lnTo>
                      <a:pt x="10" y="32"/>
                    </a:lnTo>
                    <a:lnTo>
                      <a:pt x="14" y="32"/>
                    </a:lnTo>
                    <a:lnTo>
                      <a:pt x="18" y="30"/>
                    </a:lnTo>
                    <a:lnTo>
                      <a:pt x="20" y="26"/>
                    </a:lnTo>
                    <a:lnTo>
                      <a:pt x="26" y="16"/>
                    </a:lnTo>
                    <a:lnTo>
                      <a:pt x="26" y="16"/>
                    </a:lnTo>
                    <a:lnTo>
                      <a:pt x="28" y="12"/>
                    </a:lnTo>
                    <a:lnTo>
                      <a:pt x="28" y="8"/>
                    </a:lnTo>
                    <a:lnTo>
                      <a:pt x="26" y="4"/>
                    </a:lnTo>
                    <a:lnTo>
                      <a:pt x="22" y="2"/>
                    </a:lnTo>
                    <a:lnTo>
                      <a:pt x="22"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0" name="Google Shape;730;p28"/>
              <p:cNvSpPr/>
              <p:nvPr/>
            </p:nvSpPr>
            <p:spPr>
              <a:xfrm>
                <a:off x="5895976" y="3235325"/>
                <a:ext cx="41275" cy="50800"/>
              </a:xfrm>
              <a:custGeom>
                <a:avLst/>
                <a:gdLst/>
                <a:ahLst/>
                <a:cxnLst/>
                <a:rect l="l" t="t" r="r" b="b"/>
                <a:pathLst>
                  <a:path w="26" h="32" extrusionOk="0">
                    <a:moveTo>
                      <a:pt x="22" y="0"/>
                    </a:moveTo>
                    <a:lnTo>
                      <a:pt x="22" y="0"/>
                    </a:lnTo>
                    <a:lnTo>
                      <a:pt x="18" y="0"/>
                    </a:lnTo>
                    <a:lnTo>
                      <a:pt x="14" y="0"/>
                    </a:lnTo>
                    <a:lnTo>
                      <a:pt x="10" y="2"/>
                    </a:lnTo>
                    <a:lnTo>
                      <a:pt x="6" y="4"/>
                    </a:lnTo>
                    <a:lnTo>
                      <a:pt x="0" y="16"/>
                    </a:lnTo>
                    <a:lnTo>
                      <a:pt x="0" y="16"/>
                    </a:lnTo>
                    <a:lnTo>
                      <a:pt x="0" y="20"/>
                    </a:lnTo>
                    <a:lnTo>
                      <a:pt x="0" y="24"/>
                    </a:lnTo>
                    <a:lnTo>
                      <a:pt x="2" y="28"/>
                    </a:lnTo>
                    <a:lnTo>
                      <a:pt x="4" y="30"/>
                    </a:lnTo>
                    <a:lnTo>
                      <a:pt x="4" y="30"/>
                    </a:lnTo>
                    <a:lnTo>
                      <a:pt x="8" y="32"/>
                    </a:lnTo>
                    <a:lnTo>
                      <a:pt x="12" y="32"/>
                    </a:lnTo>
                    <a:lnTo>
                      <a:pt x="16" y="30"/>
                    </a:lnTo>
                    <a:lnTo>
                      <a:pt x="20" y="26"/>
                    </a:lnTo>
                    <a:lnTo>
                      <a:pt x="26" y="16"/>
                    </a:lnTo>
                    <a:lnTo>
                      <a:pt x="26" y="16"/>
                    </a:lnTo>
                    <a:lnTo>
                      <a:pt x="26" y="12"/>
                    </a:lnTo>
                    <a:lnTo>
                      <a:pt x="26" y="8"/>
                    </a:lnTo>
                    <a:lnTo>
                      <a:pt x="24" y="4"/>
                    </a:lnTo>
                    <a:lnTo>
                      <a:pt x="22" y="0"/>
                    </a:lnTo>
                    <a:lnTo>
                      <a:pt x="22"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1" name="Google Shape;731;p28"/>
              <p:cNvSpPr/>
              <p:nvPr/>
            </p:nvSpPr>
            <p:spPr>
              <a:xfrm>
                <a:off x="6781801" y="2374900"/>
                <a:ext cx="130175" cy="187325"/>
              </a:xfrm>
              <a:custGeom>
                <a:avLst/>
                <a:gdLst/>
                <a:ahLst/>
                <a:cxnLst/>
                <a:rect l="l" t="t" r="r" b="b"/>
                <a:pathLst>
                  <a:path w="82" h="118" extrusionOk="0">
                    <a:moveTo>
                      <a:pt x="40" y="0"/>
                    </a:moveTo>
                    <a:lnTo>
                      <a:pt x="0" y="30"/>
                    </a:lnTo>
                    <a:lnTo>
                      <a:pt x="0" y="30"/>
                    </a:lnTo>
                    <a:lnTo>
                      <a:pt x="2" y="40"/>
                    </a:lnTo>
                    <a:lnTo>
                      <a:pt x="6" y="64"/>
                    </a:lnTo>
                    <a:lnTo>
                      <a:pt x="12" y="90"/>
                    </a:lnTo>
                    <a:lnTo>
                      <a:pt x="16" y="100"/>
                    </a:lnTo>
                    <a:lnTo>
                      <a:pt x="22" y="108"/>
                    </a:lnTo>
                    <a:lnTo>
                      <a:pt x="22" y="108"/>
                    </a:lnTo>
                    <a:lnTo>
                      <a:pt x="28" y="112"/>
                    </a:lnTo>
                    <a:lnTo>
                      <a:pt x="34" y="116"/>
                    </a:lnTo>
                    <a:lnTo>
                      <a:pt x="46" y="118"/>
                    </a:lnTo>
                    <a:lnTo>
                      <a:pt x="56" y="116"/>
                    </a:lnTo>
                    <a:lnTo>
                      <a:pt x="64" y="112"/>
                    </a:lnTo>
                    <a:lnTo>
                      <a:pt x="72" y="108"/>
                    </a:lnTo>
                    <a:lnTo>
                      <a:pt x="76" y="102"/>
                    </a:lnTo>
                    <a:lnTo>
                      <a:pt x="82" y="96"/>
                    </a:lnTo>
                    <a:lnTo>
                      <a:pt x="82" y="96"/>
                    </a:lnTo>
                    <a:lnTo>
                      <a:pt x="74" y="92"/>
                    </a:lnTo>
                    <a:lnTo>
                      <a:pt x="66" y="86"/>
                    </a:lnTo>
                    <a:lnTo>
                      <a:pt x="58" y="76"/>
                    </a:lnTo>
                    <a:lnTo>
                      <a:pt x="50" y="64"/>
                    </a:lnTo>
                    <a:lnTo>
                      <a:pt x="44" y="48"/>
                    </a:lnTo>
                    <a:lnTo>
                      <a:pt x="40" y="26"/>
                    </a:lnTo>
                    <a:lnTo>
                      <a:pt x="40" y="0"/>
                    </a:lnTo>
                    <a:lnTo>
                      <a:pt x="40"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2" name="Google Shape;732;p28"/>
              <p:cNvSpPr/>
              <p:nvPr/>
            </p:nvSpPr>
            <p:spPr>
              <a:xfrm>
                <a:off x="6918326" y="2349500"/>
                <a:ext cx="171450" cy="215900"/>
              </a:xfrm>
              <a:custGeom>
                <a:avLst/>
                <a:gdLst/>
                <a:ahLst/>
                <a:cxnLst/>
                <a:rect l="l" t="t" r="r" b="b"/>
                <a:pathLst>
                  <a:path w="108" h="136" extrusionOk="0">
                    <a:moveTo>
                      <a:pt x="0" y="114"/>
                    </a:moveTo>
                    <a:lnTo>
                      <a:pt x="0" y="114"/>
                    </a:lnTo>
                    <a:lnTo>
                      <a:pt x="4" y="120"/>
                    </a:lnTo>
                    <a:lnTo>
                      <a:pt x="10" y="126"/>
                    </a:lnTo>
                    <a:lnTo>
                      <a:pt x="16" y="132"/>
                    </a:lnTo>
                    <a:lnTo>
                      <a:pt x="26" y="136"/>
                    </a:lnTo>
                    <a:lnTo>
                      <a:pt x="38" y="136"/>
                    </a:lnTo>
                    <a:lnTo>
                      <a:pt x="44" y="134"/>
                    </a:lnTo>
                    <a:lnTo>
                      <a:pt x="52" y="132"/>
                    </a:lnTo>
                    <a:lnTo>
                      <a:pt x="60" y="126"/>
                    </a:lnTo>
                    <a:lnTo>
                      <a:pt x="68" y="120"/>
                    </a:lnTo>
                    <a:lnTo>
                      <a:pt x="68" y="120"/>
                    </a:lnTo>
                    <a:lnTo>
                      <a:pt x="78" y="110"/>
                    </a:lnTo>
                    <a:lnTo>
                      <a:pt x="86" y="96"/>
                    </a:lnTo>
                    <a:lnTo>
                      <a:pt x="94" y="82"/>
                    </a:lnTo>
                    <a:lnTo>
                      <a:pt x="98" y="66"/>
                    </a:lnTo>
                    <a:lnTo>
                      <a:pt x="106" y="42"/>
                    </a:lnTo>
                    <a:lnTo>
                      <a:pt x="108" y="32"/>
                    </a:lnTo>
                    <a:lnTo>
                      <a:pt x="62" y="0"/>
                    </a:lnTo>
                    <a:lnTo>
                      <a:pt x="62" y="0"/>
                    </a:lnTo>
                    <a:lnTo>
                      <a:pt x="64" y="18"/>
                    </a:lnTo>
                    <a:lnTo>
                      <a:pt x="64" y="38"/>
                    </a:lnTo>
                    <a:lnTo>
                      <a:pt x="60" y="58"/>
                    </a:lnTo>
                    <a:lnTo>
                      <a:pt x="58" y="68"/>
                    </a:lnTo>
                    <a:lnTo>
                      <a:pt x="54" y="80"/>
                    </a:lnTo>
                    <a:lnTo>
                      <a:pt x="48" y="88"/>
                    </a:lnTo>
                    <a:lnTo>
                      <a:pt x="42" y="98"/>
                    </a:lnTo>
                    <a:lnTo>
                      <a:pt x="34" y="104"/>
                    </a:lnTo>
                    <a:lnTo>
                      <a:pt x="24" y="110"/>
                    </a:lnTo>
                    <a:lnTo>
                      <a:pt x="14" y="112"/>
                    </a:lnTo>
                    <a:lnTo>
                      <a:pt x="0" y="114"/>
                    </a:lnTo>
                    <a:lnTo>
                      <a:pt x="0" y="11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3" name="Google Shape;733;p28"/>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4" name="Google Shape;734;p28"/>
              <p:cNvSpPr/>
              <p:nvPr/>
            </p:nvSpPr>
            <p:spPr>
              <a:xfrm>
                <a:off x="4835526" y="5226050"/>
                <a:ext cx="333375" cy="222250"/>
              </a:xfrm>
              <a:custGeom>
                <a:avLst/>
                <a:gdLst/>
                <a:ahLst/>
                <a:cxnLst/>
                <a:rect l="l" t="t" r="r" b="b"/>
                <a:pathLst>
                  <a:path w="210" h="140" extrusionOk="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5" name="Google Shape;735;p28"/>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6" name="Google Shape;736;p28"/>
              <p:cNvSpPr/>
              <p:nvPr/>
            </p:nvSpPr>
            <p:spPr>
              <a:xfrm>
                <a:off x="5032376" y="5264150"/>
                <a:ext cx="53975" cy="38100"/>
              </a:xfrm>
              <a:custGeom>
                <a:avLst/>
                <a:gdLst/>
                <a:ahLst/>
                <a:cxnLst/>
                <a:rect l="l" t="t" r="r" b="b"/>
                <a:pathLst>
                  <a:path w="34" h="24" extrusionOk="0">
                    <a:moveTo>
                      <a:pt x="0" y="0"/>
                    </a:moveTo>
                    <a:lnTo>
                      <a:pt x="26" y="24"/>
                    </a:lnTo>
                    <a:lnTo>
                      <a:pt x="26" y="24"/>
                    </a:lnTo>
                    <a:lnTo>
                      <a:pt x="34" y="24"/>
                    </a:lnTo>
                    <a:lnTo>
                      <a:pt x="10" y="2"/>
                    </a:lnTo>
                    <a:lnTo>
                      <a:pt x="1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7" name="Google Shape;737;p28"/>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8" name="Google Shape;738;p28"/>
              <p:cNvSpPr/>
              <p:nvPr/>
            </p:nvSpPr>
            <p:spPr>
              <a:xfrm>
                <a:off x="4857751" y="5241925"/>
                <a:ext cx="215900" cy="88900"/>
              </a:xfrm>
              <a:custGeom>
                <a:avLst/>
                <a:gdLst/>
                <a:ahLst/>
                <a:cxnLst/>
                <a:rect l="l" t="t" r="r" b="b"/>
                <a:pathLst>
                  <a:path w="136" h="56" extrusionOk="0">
                    <a:moveTo>
                      <a:pt x="14" y="0"/>
                    </a:moveTo>
                    <a:lnTo>
                      <a:pt x="14" y="0"/>
                    </a:lnTo>
                    <a:lnTo>
                      <a:pt x="0" y="56"/>
                    </a:lnTo>
                    <a:lnTo>
                      <a:pt x="0" y="56"/>
                    </a:lnTo>
                    <a:lnTo>
                      <a:pt x="68" y="44"/>
                    </a:lnTo>
                    <a:lnTo>
                      <a:pt x="136" y="38"/>
                    </a:lnTo>
                    <a:lnTo>
                      <a:pt x="110" y="14"/>
                    </a:lnTo>
                    <a:lnTo>
                      <a:pt x="110" y="14"/>
                    </a:lnTo>
                    <a:lnTo>
                      <a:pt x="58" y="8"/>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9" name="Google Shape;739;p28"/>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0" name="Google Shape;740;p28"/>
              <p:cNvSpPr/>
              <p:nvPr/>
            </p:nvSpPr>
            <p:spPr>
              <a:xfrm>
                <a:off x="4813301" y="2368550"/>
                <a:ext cx="730250" cy="1330325"/>
              </a:xfrm>
              <a:custGeom>
                <a:avLst/>
                <a:gdLst/>
                <a:ahLst/>
                <a:cxnLst/>
                <a:rect l="l" t="t" r="r" b="b"/>
                <a:pathLst>
                  <a:path w="460" h="838" extrusionOk="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1" name="Google Shape;741;p28"/>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2" name="Google Shape;742;p28"/>
              <p:cNvSpPr/>
              <p:nvPr/>
            </p:nvSpPr>
            <p:spPr>
              <a:xfrm>
                <a:off x="5365751" y="5213350"/>
                <a:ext cx="365125" cy="234950"/>
              </a:xfrm>
              <a:custGeom>
                <a:avLst/>
                <a:gdLst/>
                <a:ahLst/>
                <a:cxnLst/>
                <a:rect l="l" t="t" r="r" b="b"/>
                <a:pathLst>
                  <a:path w="230" h="148" extrusionOk="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3" name="Google Shape;743;p28"/>
              <p:cNvSpPr/>
              <p:nvPr/>
            </p:nvSpPr>
            <p:spPr>
              <a:xfrm>
                <a:off x="5368926" y="5251450"/>
                <a:ext cx="200025" cy="95250"/>
              </a:xfrm>
              <a:custGeom>
                <a:avLst/>
                <a:gdLst/>
                <a:ahLst/>
                <a:cxnLst/>
                <a:rect l="l" t="t" r="r" b="b"/>
                <a:pathLst>
                  <a:path w="126" h="60" extrusionOk="0">
                    <a:moveTo>
                      <a:pt x="6" y="12"/>
                    </a:moveTo>
                    <a:lnTo>
                      <a:pt x="6" y="12"/>
                    </a:lnTo>
                    <a:lnTo>
                      <a:pt x="0" y="60"/>
                    </a:lnTo>
                    <a:lnTo>
                      <a:pt x="0" y="60"/>
                    </a:lnTo>
                    <a:lnTo>
                      <a:pt x="6" y="12"/>
                    </a:lnTo>
                    <a:close/>
                    <a:moveTo>
                      <a:pt x="106" y="0"/>
                    </a:moveTo>
                    <a:lnTo>
                      <a:pt x="106" y="0"/>
                    </a:lnTo>
                    <a:lnTo>
                      <a:pt x="106" y="0"/>
                    </a:lnTo>
                    <a:lnTo>
                      <a:pt x="114" y="12"/>
                    </a:lnTo>
                    <a:lnTo>
                      <a:pt x="126" y="24"/>
                    </a:lnTo>
                    <a:lnTo>
                      <a:pt x="126" y="24"/>
                    </a:lnTo>
                    <a:lnTo>
                      <a:pt x="126" y="24"/>
                    </a:lnTo>
                    <a:lnTo>
                      <a:pt x="126" y="24"/>
                    </a:lnTo>
                    <a:lnTo>
                      <a:pt x="114" y="12"/>
                    </a:lnTo>
                    <a:lnTo>
                      <a:pt x="106" y="0"/>
                    </a:lnTo>
                    <a:close/>
                  </a:path>
                </a:pathLst>
              </a:custGeom>
              <a:solidFill>
                <a:srgbClr val="F3EF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4" name="Google Shape;744;p28"/>
              <p:cNvSpPr/>
              <p:nvPr/>
            </p:nvSpPr>
            <p:spPr>
              <a:xfrm>
                <a:off x="5368926" y="5270500"/>
                <a:ext cx="9525" cy="76200"/>
              </a:xfrm>
              <a:custGeom>
                <a:avLst/>
                <a:gdLst/>
                <a:ahLst/>
                <a:cxnLst/>
                <a:rect l="l" t="t" r="r" b="b"/>
                <a:pathLst>
                  <a:path w="6" h="48" extrusionOk="0">
                    <a:moveTo>
                      <a:pt x="6" y="0"/>
                    </a:moveTo>
                    <a:lnTo>
                      <a:pt x="6" y="0"/>
                    </a:lnTo>
                    <a:lnTo>
                      <a:pt x="0" y="48"/>
                    </a:lnTo>
                    <a:lnTo>
                      <a:pt x="0" y="48"/>
                    </a:lnTo>
                    <a:lnTo>
                      <a:pt x="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5" name="Google Shape;745;p28"/>
              <p:cNvSpPr/>
              <p:nvPr/>
            </p:nvSpPr>
            <p:spPr>
              <a:xfrm>
                <a:off x="5537201" y="5251450"/>
                <a:ext cx="31750" cy="38100"/>
              </a:xfrm>
              <a:custGeom>
                <a:avLst/>
                <a:gdLst/>
                <a:ahLst/>
                <a:cxnLst/>
                <a:rect l="l" t="t" r="r" b="b"/>
                <a:pathLst>
                  <a:path w="20" h="24" extrusionOk="0">
                    <a:moveTo>
                      <a:pt x="0" y="0"/>
                    </a:moveTo>
                    <a:lnTo>
                      <a:pt x="0" y="0"/>
                    </a:lnTo>
                    <a:lnTo>
                      <a:pt x="0" y="0"/>
                    </a:lnTo>
                    <a:lnTo>
                      <a:pt x="8" y="12"/>
                    </a:lnTo>
                    <a:lnTo>
                      <a:pt x="20" y="24"/>
                    </a:lnTo>
                    <a:lnTo>
                      <a:pt x="20" y="24"/>
                    </a:lnTo>
                    <a:lnTo>
                      <a:pt x="20" y="24"/>
                    </a:lnTo>
                    <a:lnTo>
                      <a:pt x="20" y="24"/>
                    </a:lnTo>
                    <a:lnTo>
                      <a:pt x="8"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6" name="Google Shape;746;p28"/>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close/>
                  </a:path>
                </a:pathLst>
              </a:custGeom>
              <a:solidFill>
                <a:srgbClr val="986B4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7" name="Google Shape;747;p28"/>
              <p:cNvSpPr/>
              <p:nvPr/>
            </p:nvSpPr>
            <p:spPr>
              <a:xfrm>
                <a:off x="5368926" y="5251450"/>
                <a:ext cx="200025" cy="95250"/>
              </a:xfrm>
              <a:custGeom>
                <a:avLst/>
                <a:gdLst/>
                <a:ahLst/>
                <a:cxnLst/>
                <a:rect l="l" t="t" r="r" b="b"/>
                <a:pathLst>
                  <a:path w="126" h="60" extrusionOk="0">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8" name="Google Shape;748;p28"/>
              <p:cNvSpPr/>
              <p:nvPr/>
            </p:nvSpPr>
            <p:spPr>
              <a:xfrm>
                <a:off x="5359401" y="5365750"/>
                <a:ext cx="434975" cy="92075"/>
              </a:xfrm>
              <a:custGeom>
                <a:avLst/>
                <a:gdLst/>
                <a:ahLst/>
                <a:cxnLst/>
                <a:rect l="l" t="t" r="r" b="b"/>
                <a:pathLst>
                  <a:path w="274" h="58" extrusionOk="0">
                    <a:moveTo>
                      <a:pt x="234" y="10"/>
                    </a:moveTo>
                    <a:lnTo>
                      <a:pt x="234" y="10"/>
                    </a:lnTo>
                    <a:lnTo>
                      <a:pt x="220" y="6"/>
                    </a:lnTo>
                    <a:lnTo>
                      <a:pt x="220" y="6"/>
                    </a:lnTo>
                    <a:lnTo>
                      <a:pt x="192" y="12"/>
                    </a:lnTo>
                    <a:lnTo>
                      <a:pt x="164" y="16"/>
                    </a:lnTo>
                    <a:lnTo>
                      <a:pt x="136" y="18"/>
                    </a:lnTo>
                    <a:lnTo>
                      <a:pt x="108" y="16"/>
                    </a:lnTo>
                    <a:lnTo>
                      <a:pt x="108" y="16"/>
                    </a:lnTo>
                    <a:lnTo>
                      <a:pt x="84" y="12"/>
                    </a:lnTo>
                    <a:lnTo>
                      <a:pt x="84" y="12"/>
                    </a:lnTo>
                    <a:lnTo>
                      <a:pt x="46" y="10"/>
                    </a:lnTo>
                    <a:lnTo>
                      <a:pt x="46" y="10"/>
                    </a:lnTo>
                    <a:lnTo>
                      <a:pt x="24" y="8"/>
                    </a:lnTo>
                    <a:lnTo>
                      <a:pt x="4" y="0"/>
                    </a:lnTo>
                    <a:lnTo>
                      <a:pt x="4" y="0"/>
                    </a:lnTo>
                    <a:lnTo>
                      <a:pt x="0" y="26"/>
                    </a:lnTo>
                    <a:lnTo>
                      <a:pt x="0" y="26"/>
                    </a:lnTo>
                    <a:lnTo>
                      <a:pt x="2" y="36"/>
                    </a:lnTo>
                    <a:lnTo>
                      <a:pt x="6" y="46"/>
                    </a:lnTo>
                    <a:lnTo>
                      <a:pt x="14" y="52"/>
                    </a:lnTo>
                    <a:lnTo>
                      <a:pt x="24" y="54"/>
                    </a:lnTo>
                    <a:lnTo>
                      <a:pt x="24" y="54"/>
                    </a:lnTo>
                    <a:lnTo>
                      <a:pt x="50" y="54"/>
                    </a:lnTo>
                    <a:lnTo>
                      <a:pt x="78" y="52"/>
                    </a:lnTo>
                    <a:lnTo>
                      <a:pt x="78" y="52"/>
                    </a:lnTo>
                    <a:lnTo>
                      <a:pt x="92" y="52"/>
                    </a:lnTo>
                    <a:lnTo>
                      <a:pt x="112" y="54"/>
                    </a:lnTo>
                    <a:lnTo>
                      <a:pt x="164" y="58"/>
                    </a:lnTo>
                    <a:lnTo>
                      <a:pt x="194" y="58"/>
                    </a:lnTo>
                    <a:lnTo>
                      <a:pt x="222" y="56"/>
                    </a:lnTo>
                    <a:lnTo>
                      <a:pt x="250" y="50"/>
                    </a:lnTo>
                    <a:lnTo>
                      <a:pt x="262" y="46"/>
                    </a:lnTo>
                    <a:lnTo>
                      <a:pt x="274" y="40"/>
                    </a:lnTo>
                    <a:lnTo>
                      <a:pt x="274" y="40"/>
                    </a:lnTo>
                    <a:lnTo>
                      <a:pt x="274" y="36"/>
                    </a:lnTo>
                    <a:lnTo>
                      <a:pt x="274" y="32"/>
                    </a:lnTo>
                    <a:lnTo>
                      <a:pt x="270" y="28"/>
                    </a:lnTo>
                    <a:lnTo>
                      <a:pt x="266" y="22"/>
                    </a:lnTo>
                    <a:lnTo>
                      <a:pt x="260" y="18"/>
                    </a:lnTo>
                    <a:lnTo>
                      <a:pt x="248" y="14"/>
                    </a:lnTo>
                    <a:lnTo>
                      <a:pt x="234" y="10"/>
                    </a:lnTo>
                    <a:lnTo>
                      <a:pt x="234" y="1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9" name="Google Shape;749;p28"/>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0" name="Google Shape;750;p28"/>
              <p:cNvSpPr/>
              <p:nvPr/>
            </p:nvSpPr>
            <p:spPr>
              <a:xfrm>
                <a:off x="4737101" y="3225800"/>
                <a:ext cx="949325" cy="2051050"/>
              </a:xfrm>
              <a:custGeom>
                <a:avLst/>
                <a:gdLst/>
                <a:ahLst/>
                <a:cxnLst/>
                <a:rect l="l" t="t" r="r" b="b"/>
                <a:pathLst>
                  <a:path w="598" h="1292" extrusionOk="0">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1" name="Google Shape;751;p28"/>
              <p:cNvSpPr/>
              <p:nvPr/>
            </p:nvSpPr>
            <p:spPr>
              <a:xfrm>
                <a:off x="4737101" y="4232275"/>
                <a:ext cx="885825" cy="993775"/>
              </a:xfrm>
              <a:custGeom>
                <a:avLst/>
                <a:gdLst/>
                <a:ahLst/>
                <a:cxnLst/>
                <a:rect l="l" t="t" r="r" b="b"/>
                <a:pathLst>
                  <a:path w="558" h="626" extrusionOk="0">
                    <a:moveTo>
                      <a:pt x="44" y="626"/>
                    </a:moveTo>
                    <a:lnTo>
                      <a:pt x="44" y="626"/>
                    </a:lnTo>
                    <a:lnTo>
                      <a:pt x="50" y="626"/>
                    </a:lnTo>
                    <a:lnTo>
                      <a:pt x="50" y="626"/>
                    </a:lnTo>
                    <a:lnTo>
                      <a:pt x="50" y="626"/>
                    </a:lnTo>
                    <a:lnTo>
                      <a:pt x="44" y="626"/>
                    </a:lnTo>
                    <a:close/>
                    <a:moveTo>
                      <a:pt x="0" y="614"/>
                    </a:moveTo>
                    <a:lnTo>
                      <a:pt x="0" y="614"/>
                    </a:lnTo>
                    <a:lnTo>
                      <a:pt x="0" y="614"/>
                    </a:lnTo>
                    <a:lnTo>
                      <a:pt x="0" y="614"/>
                    </a:lnTo>
                    <a:lnTo>
                      <a:pt x="0" y="614"/>
                    </a:lnTo>
                    <a:close/>
                    <a:moveTo>
                      <a:pt x="556" y="0"/>
                    </a:moveTo>
                    <a:lnTo>
                      <a:pt x="556" y="0"/>
                    </a:lnTo>
                    <a:lnTo>
                      <a:pt x="556" y="0"/>
                    </a:lnTo>
                    <a:lnTo>
                      <a:pt x="558" y="30"/>
                    </a:lnTo>
                    <a:lnTo>
                      <a:pt x="558" y="30"/>
                    </a:lnTo>
                    <a:lnTo>
                      <a:pt x="558" y="30"/>
                    </a:lnTo>
                    <a:lnTo>
                      <a:pt x="556" y="0"/>
                    </a:lnTo>
                    <a:close/>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2" name="Google Shape;752;p28"/>
              <p:cNvSpPr/>
              <p:nvPr/>
            </p:nvSpPr>
            <p:spPr>
              <a:xfrm>
                <a:off x="4806951" y="5226050"/>
                <a:ext cx="9525" cy="0"/>
              </a:xfrm>
              <a:custGeom>
                <a:avLst/>
                <a:gdLst/>
                <a:ahLst/>
                <a:cxnLst/>
                <a:rect l="l" t="t" r="r" b="b"/>
                <a:pathLst>
                  <a:path w="6" h="120000" extrusionOk="0">
                    <a:moveTo>
                      <a:pt x="0" y="0"/>
                    </a:moveTo>
                    <a:lnTo>
                      <a:pt x="0" y="0"/>
                    </a:lnTo>
                    <a:lnTo>
                      <a:pt x="6" y="0"/>
                    </a:lnTo>
                    <a:lnTo>
                      <a:pt x="6" y="0"/>
                    </a:lnTo>
                    <a:lnTo>
                      <a:pt x="6"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3" name="Google Shape;753;p28"/>
              <p:cNvSpPr/>
              <p:nvPr/>
            </p:nvSpPr>
            <p:spPr>
              <a:xfrm>
                <a:off x="4737101" y="52070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4" name="Google Shape;754;p28"/>
              <p:cNvSpPr/>
              <p:nvPr/>
            </p:nvSpPr>
            <p:spPr>
              <a:xfrm>
                <a:off x="5619751" y="4232275"/>
                <a:ext cx="3175" cy="47625"/>
              </a:xfrm>
              <a:custGeom>
                <a:avLst/>
                <a:gdLst/>
                <a:ahLst/>
                <a:cxnLst/>
                <a:rect l="l" t="t" r="r" b="b"/>
                <a:pathLst>
                  <a:path w="2" h="30" extrusionOk="0">
                    <a:moveTo>
                      <a:pt x="0" y="0"/>
                    </a:moveTo>
                    <a:lnTo>
                      <a:pt x="0" y="0"/>
                    </a:lnTo>
                    <a:lnTo>
                      <a:pt x="0" y="0"/>
                    </a:lnTo>
                    <a:lnTo>
                      <a:pt x="2" y="30"/>
                    </a:lnTo>
                    <a:lnTo>
                      <a:pt x="2" y="30"/>
                    </a:lnTo>
                    <a:lnTo>
                      <a:pt x="2" y="3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5" name="Google Shape;755;p28"/>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close/>
                  </a:path>
                </a:pathLst>
              </a:custGeom>
              <a:solidFill>
                <a:srgbClr val="1D1D1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6" name="Google Shape;756;p28"/>
              <p:cNvSpPr/>
              <p:nvPr/>
            </p:nvSpPr>
            <p:spPr>
              <a:xfrm>
                <a:off x="4737101" y="3260725"/>
                <a:ext cx="885825" cy="1965325"/>
              </a:xfrm>
              <a:custGeom>
                <a:avLst/>
                <a:gdLst/>
                <a:ahLst/>
                <a:cxnLst/>
                <a:rect l="l" t="t" r="r" b="b"/>
                <a:pathLst>
                  <a:path w="558" h="1238" extrusionOk="0">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7" name="Google Shape;757;p28"/>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8" name="Google Shape;758;p28"/>
              <p:cNvSpPr/>
              <p:nvPr/>
            </p:nvSpPr>
            <p:spPr>
              <a:xfrm>
                <a:off x="4730751" y="2184400"/>
                <a:ext cx="530225" cy="2085975"/>
              </a:xfrm>
              <a:custGeom>
                <a:avLst/>
                <a:gdLst/>
                <a:ahLst/>
                <a:cxnLst/>
                <a:rect l="l" t="t" r="r" b="b"/>
                <a:pathLst>
                  <a:path w="334" h="1314" extrusionOk="0">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9" name="Google Shape;759;p28"/>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0" name="Google Shape;760;p28"/>
              <p:cNvSpPr/>
              <p:nvPr/>
            </p:nvSpPr>
            <p:spPr>
              <a:xfrm>
                <a:off x="5311776" y="2200275"/>
                <a:ext cx="387350" cy="2070100"/>
              </a:xfrm>
              <a:custGeom>
                <a:avLst/>
                <a:gdLst/>
                <a:ahLst/>
                <a:cxnLst/>
                <a:rect l="l" t="t" r="r" b="b"/>
                <a:pathLst>
                  <a:path w="244" h="1304" extrusionOk="0">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1" name="Google Shape;761;p28"/>
              <p:cNvSpPr/>
              <p:nvPr/>
            </p:nvSpPr>
            <p:spPr>
              <a:xfrm>
                <a:off x="5565776" y="2279650"/>
                <a:ext cx="3175" cy="3175"/>
              </a:xfrm>
              <a:custGeom>
                <a:avLst/>
                <a:gdLst/>
                <a:ahLst/>
                <a:cxnLst/>
                <a:rect l="l" t="t" r="r" b="b"/>
                <a:pathLst>
                  <a:path w="2" h="2" extrusionOk="0">
                    <a:moveTo>
                      <a:pt x="2" y="2"/>
                    </a:moveTo>
                    <a:lnTo>
                      <a:pt x="2" y="2"/>
                    </a:lnTo>
                    <a:lnTo>
                      <a:pt x="2" y="2"/>
                    </a:lnTo>
                    <a:lnTo>
                      <a:pt x="2" y="2"/>
                    </a:lnTo>
                    <a:lnTo>
                      <a:pt x="2"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2"/>
                    </a:lnTo>
                    <a:lnTo>
                      <a:pt x="0" y="2"/>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2" name="Google Shape;762;p28"/>
              <p:cNvSpPr/>
              <p:nvPr/>
            </p:nvSpPr>
            <p:spPr>
              <a:xfrm>
                <a:off x="5568951"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3" name="Google Shape;763;p28"/>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4" name="Google Shape;764;p28"/>
              <p:cNvSpPr/>
              <p:nvPr/>
            </p:nvSpPr>
            <p:spPr>
              <a:xfrm>
                <a:off x="5565776" y="22828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5" name="Google Shape;765;p28"/>
              <p:cNvSpPr/>
              <p:nvPr/>
            </p:nvSpPr>
            <p:spPr>
              <a:xfrm>
                <a:off x="5565776" y="2279650"/>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6" name="Google Shape;766;p28"/>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7" name="Google Shape;767;p28"/>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8" name="Google Shape;768;p28"/>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9" name="Google Shape;769;p28"/>
              <p:cNvSpPr/>
              <p:nvPr/>
            </p:nvSpPr>
            <p:spPr>
              <a:xfrm>
                <a:off x="5565776" y="22796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0" name="Google Shape;770;p28"/>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close/>
                  </a:path>
                </a:pathLst>
              </a:custGeom>
              <a:solidFill>
                <a:srgbClr val="E2E2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1" name="Google Shape;771;p28"/>
              <p:cNvSpPr/>
              <p:nvPr/>
            </p:nvSpPr>
            <p:spPr>
              <a:xfrm>
                <a:off x="5568951" y="2282825"/>
                <a:ext cx="6350" cy="393700"/>
              </a:xfrm>
              <a:custGeom>
                <a:avLst/>
                <a:gdLst/>
                <a:ahLst/>
                <a:cxnLst/>
                <a:rect l="l" t="t" r="r" b="b"/>
                <a:pathLst>
                  <a:path w="4" h="248" extrusionOk="0">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2" name="Google Shape;772;p28"/>
              <p:cNvSpPr/>
              <p:nvPr/>
            </p:nvSpPr>
            <p:spPr>
              <a:xfrm>
                <a:off x="5324476" y="2971800"/>
                <a:ext cx="9525" cy="288925"/>
              </a:xfrm>
              <a:custGeom>
                <a:avLst/>
                <a:gdLst/>
                <a:ahLst/>
                <a:cxnLst/>
                <a:rect l="l" t="t" r="r" b="b"/>
                <a:pathLst>
                  <a:path w="6" h="182" extrusionOk="0">
                    <a:moveTo>
                      <a:pt x="6" y="132"/>
                    </a:moveTo>
                    <a:lnTo>
                      <a:pt x="6" y="132"/>
                    </a:lnTo>
                    <a:lnTo>
                      <a:pt x="6" y="132"/>
                    </a:lnTo>
                    <a:lnTo>
                      <a:pt x="6" y="132"/>
                    </a:lnTo>
                    <a:lnTo>
                      <a:pt x="6" y="182"/>
                    </a:lnTo>
                    <a:lnTo>
                      <a:pt x="6" y="182"/>
                    </a:lnTo>
                    <a:lnTo>
                      <a:pt x="6" y="182"/>
                    </a:lnTo>
                    <a:lnTo>
                      <a:pt x="6" y="132"/>
                    </a:lnTo>
                    <a:close/>
                    <a:moveTo>
                      <a:pt x="0" y="0"/>
                    </a:moveTo>
                    <a:lnTo>
                      <a:pt x="0" y="0"/>
                    </a:lnTo>
                    <a:lnTo>
                      <a:pt x="0" y="0"/>
                    </a:lnTo>
                    <a:lnTo>
                      <a:pt x="0" y="0"/>
                    </a:lnTo>
                    <a:lnTo>
                      <a:pt x="2" y="66"/>
                    </a:lnTo>
                    <a:lnTo>
                      <a:pt x="2" y="66"/>
                    </a:lnTo>
                    <a:lnTo>
                      <a:pt x="2" y="66"/>
                    </a:lnTo>
                    <a:lnTo>
                      <a:pt x="2" y="66"/>
                    </a:lnTo>
                    <a:lnTo>
                      <a:pt x="0"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3" name="Google Shape;773;p28"/>
              <p:cNvSpPr/>
              <p:nvPr/>
            </p:nvSpPr>
            <p:spPr>
              <a:xfrm>
                <a:off x="5334001" y="3181350"/>
                <a:ext cx="0" cy="79375"/>
              </a:xfrm>
              <a:custGeom>
                <a:avLst/>
                <a:gdLst/>
                <a:ahLst/>
                <a:cxnLst/>
                <a:rect l="l" t="t" r="r" b="b"/>
                <a:pathLst>
                  <a:path w="120000" h="50" extrusionOk="0">
                    <a:moveTo>
                      <a:pt x="0" y="0"/>
                    </a:moveTo>
                    <a:lnTo>
                      <a:pt x="0" y="0"/>
                    </a:lnTo>
                    <a:lnTo>
                      <a:pt x="0" y="0"/>
                    </a:lnTo>
                    <a:lnTo>
                      <a:pt x="0" y="0"/>
                    </a:lnTo>
                    <a:lnTo>
                      <a:pt x="0" y="50"/>
                    </a:lnTo>
                    <a:lnTo>
                      <a:pt x="0" y="50"/>
                    </a:lnTo>
                    <a:lnTo>
                      <a:pt x="0" y="5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4" name="Google Shape;774;p28"/>
              <p:cNvSpPr/>
              <p:nvPr/>
            </p:nvSpPr>
            <p:spPr>
              <a:xfrm>
                <a:off x="5324476" y="2971800"/>
                <a:ext cx="3175" cy="104775"/>
              </a:xfrm>
              <a:custGeom>
                <a:avLst/>
                <a:gdLst/>
                <a:ahLst/>
                <a:cxnLst/>
                <a:rect l="l" t="t" r="r" b="b"/>
                <a:pathLst>
                  <a:path w="2" h="66" extrusionOk="0">
                    <a:moveTo>
                      <a:pt x="0" y="0"/>
                    </a:moveTo>
                    <a:lnTo>
                      <a:pt x="0" y="0"/>
                    </a:lnTo>
                    <a:lnTo>
                      <a:pt x="0" y="0"/>
                    </a:lnTo>
                    <a:lnTo>
                      <a:pt x="0" y="0"/>
                    </a:lnTo>
                    <a:lnTo>
                      <a:pt x="2" y="66"/>
                    </a:lnTo>
                    <a:lnTo>
                      <a:pt x="2" y="66"/>
                    </a:lnTo>
                    <a:lnTo>
                      <a:pt x="2" y="66"/>
                    </a:lnTo>
                    <a:lnTo>
                      <a:pt x="2" y="66"/>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5" name="Google Shape;775;p28"/>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close/>
                  </a:path>
                </a:pathLst>
              </a:custGeom>
              <a:solidFill>
                <a:srgbClr val="1B1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6" name="Google Shape;776;p28"/>
              <p:cNvSpPr/>
              <p:nvPr/>
            </p:nvSpPr>
            <p:spPr>
              <a:xfrm>
                <a:off x="5334001" y="3260725"/>
                <a:ext cx="3175" cy="15875"/>
              </a:xfrm>
              <a:custGeom>
                <a:avLst/>
                <a:gdLst/>
                <a:ahLst/>
                <a:cxnLst/>
                <a:rect l="l" t="t" r="r" b="b"/>
                <a:pathLst>
                  <a:path w="2" h="10" extrusionOk="0">
                    <a:moveTo>
                      <a:pt x="0" y="0"/>
                    </a:moveTo>
                    <a:lnTo>
                      <a:pt x="0" y="0"/>
                    </a:lnTo>
                    <a:lnTo>
                      <a:pt x="0" y="0"/>
                    </a:lnTo>
                    <a:lnTo>
                      <a:pt x="2" y="10"/>
                    </a:lnTo>
                    <a:lnTo>
                      <a:pt x="2" y="10"/>
                    </a:lnTo>
                    <a:lnTo>
                      <a:pt x="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7" name="Google Shape;777;p28"/>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8" name="Google Shape;778;p28"/>
              <p:cNvSpPr/>
              <p:nvPr/>
            </p:nvSpPr>
            <p:spPr>
              <a:xfrm>
                <a:off x="5324476" y="2251075"/>
                <a:ext cx="339725" cy="1101725"/>
              </a:xfrm>
              <a:custGeom>
                <a:avLst/>
                <a:gdLst/>
                <a:ahLst/>
                <a:cxnLst/>
                <a:rect l="l" t="t" r="r" b="b"/>
                <a:pathLst>
                  <a:path w="214" h="694" extrusionOk="0">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9" name="Google Shape;779;p28"/>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0" name="Google Shape;780;p28"/>
              <p:cNvSpPr/>
              <p:nvPr/>
            </p:nvSpPr>
            <p:spPr>
              <a:xfrm>
                <a:off x="4991101" y="1616075"/>
                <a:ext cx="492125" cy="965200"/>
              </a:xfrm>
              <a:custGeom>
                <a:avLst/>
                <a:gdLst/>
                <a:ahLst/>
                <a:cxnLst/>
                <a:rect l="l" t="t" r="r" b="b"/>
                <a:pathLst>
                  <a:path w="310" h="608" extrusionOk="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1" name="Google Shape;781;p28"/>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2" name="Google Shape;782;p28"/>
              <p:cNvSpPr/>
              <p:nvPr/>
            </p:nvSpPr>
            <p:spPr>
              <a:xfrm>
                <a:off x="5133976" y="1835150"/>
                <a:ext cx="295275" cy="342900"/>
              </a:xfrm>
              <a:custGeom>
                <a:avLst/>
                <a:gdLst/>
                <a:ahLst/>
                <a:cxnLst/>
                <a:rect l="l" t="t" r="r" b="b"/>
                <a:pathLst>
                  <a:path w="186" h="216" extrusionOk="0">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3" name="Google Shape;783;p28"/>
              <p:cNvSpPr/>
              <p:nvPr/>
            </p:nvSpPr>
            <p:spPr>
              <a:xfrm>
                <a:off x="5137151" y="1857375"/>
                <a:ext cx="0" cy="12700"/>
              </a:xfrm>
              <a:custGeom>
                <a:avLst/>
                <a:gdLst/>
                <a:ahLst/>
                <a:cxnLst/>
                <a:rect l="l" t="t" r="r" b="b"/>
                <a:pathLst>
                  <a:path w="120000" h="8" extrusionOk="0">
                    <a:moveTo>
                      <a:pt x="0" y="8"/>
                    </a:moveTo>
                    <a:lnTo>
                      <a:pt x="0" y="8"/>
                    </a:lnTo>
                    <a:lnTo>
                      <a:pt x="0" y="8"/>
                    </a:lnTo>
                    <a:lnTo>
                      <a:pt x="0" y="8"/>
                    </a:lnTo>
                    <a:lnTo>
                      <a:pt x="0" y="8"/>
                    </a:lnTo>
                    <a:close/>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4"/>
                    </a:moveTo>
                    <a:lnTo>
                      <a:pt x="0" y="4"/>
                    </a:lnTo>
                    <a:lnTo>
                      <a:pt x="0" y="4"/>
                    </a:lnTo>
                    <a:lnTo>
                      <a:pt x="0" y="4"/>
                    </a:lnTo>
                    <a:lnTo>
                      <a:pt x="0" y="4"/>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4" name="Google Shape;784;p28"/>
              <p:cNvSpPr/>
              <p:nvPr/>
            </p:nvSpPr>
            <p:spPr>
              <a:xfrm>
                <a:off x="5137151" y="18700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5" name="Google Shape;785;p28"/>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6" name="Google Shape;786;p28"/>
              <p:cNvSpPr/>
              <p:nvPr/>
            </p:nvSpPr>
            <p:spPr>
              <a:xfrm>
                <a:off x="5137151" y="18669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7" name="Google Shape;787;p28"/>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8" name="Google Shape;788;p28"/>
              <p:cNvSpPr/>
              <p:nvPr/>
            </p:nvSpPr>
            <p:spPr>
              <a:xfrm>
                <a:off x="5137151" y="186372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9" name="Google Shape;789;p28"/>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0" name="Google Shape;790;p28"/>
              <p:cNvSpPr/>
              <p:nvPr/>
            </p:nvSpPr>
            <p:spPr>
              <a:xfrm>
                <a:off x="5137151" y="186055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1" name="Google Shape;791;p28"/>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2" name="Google Shape;792;p28"/>
              <p:cNvSpPr/>
              <p:nvPr/>
            </p:nvSpPr>
            <p:spPr>
              <a:xfrm>
                <a:off x="5137151" y="1857375"/>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3" name="Google Shape;793;p28"/>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close/>
                  </a:path>
                </a:pathLst>
              </a:custGeom>
              <a:solidFill>
                <a:srgbClr val="8F64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4" name="Google Shape;794;p28"/>
              <p:cNvSpPr/>
              <p:nvPr/>
            </p:nvSpPr>
            <p:spPr>
              <a:xfrm>
                <a:off x="5133976" y="1835150"/>
                <a:ext cx="295275" cy="114300"/>
              </a:xfrm>
              <a:custGeom>
                <a:avLst/>
                <a:gdLst/>
                <a:ahLst/>
                <a:cxnLst/>
                <a:rect l="l" t="t" r="r" b="b"/>
                <a:pathLst>
                  <a:path w="186" h="72" extrusionOk="0">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5" name="Google Shape;795;p28"/>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6" name="Google Shape;796;p28"/>
              <p:cNvSpPr/>
              <p:nvPr/>
            </p:nvSpPr>
            <p:spPr>
              <a:xfrm>
                <a:off x="4654551" y="2949575"/>
                <a:ext cx="587375" cy="231775"/>
              </a:xfrm>
              <a:custGeom>
                <a:avLst/>
                <a:gdLst/>
                <a:ahLst/>
                <a:cxnLst/>
                <a:rect l="l" t="t" r="r" b="b"/>
                <a:pathLst>
                  <a:path w="370" h="146" extrusionOk="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797" name="Google Shape;797;p28"/>
              <p:cNvCxnSpPr/>
              <p:nvPr/>
            </p:nvCxnSpPr>
            <p:spPr>
              <a:xfrm>
                <a:off x="4822826" y="2949575"/>
                <a:ext cx="0" cy="0"/>
              </a:xfrm>
              <a:prstGeom prst="straightConnector1">
                <a:avLst/>
              </a:prstGeom>
              <a:noFill/>
              <a:ln>
                <a:noFill/>
              </a:ln>
            </p:spPr>
          </p:cxnSp>
          <p:cxnSp>
            <p:nvCxnSpPr>
              <p:cNvPr id="798" name="Google Shape;798;p28"/>
              <p:cNvCxnSpPr/>
              <p:nvPr/>
            </p:nvCxnSpPr>
            <p:spPr>
              <a:xfrm>
                <a:off x="4822826" y="2949575"/>
                <a:ext cx="0" cy="0"/>
              </a:xfrm>
              <a:prstGeom prst="straightConnector1">
                <a:avLst/>
              </a:prstGeom>
              <a:noFill/>
              <a:ln>
                <a:noFill/>
              </a:ln>
            </p:spPr>
          </p:cxnSp>
          <p:sp>
            <p:nvSpPr>
              <p:cNvPr id="799" name="Google Shape;799;p28"/>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0" name="Google Shape;800;p28"/>
              <p:cNvSpPr/>
              <p:nvPr/>
            </p:nvSpPr>
            <p:spPr>
              <a:xfrm>
                <a:off x="4625976" y="2260600"/>
                <a:ext cx="549275" cy="946150"/>
              </a:xfrm>
              <a:custGeom>
                <a:avLst/>
                <a:gdLst/>
                <a:ahLst/>
                <a:cxnLst/>
                <a:rect l="l" t="t" r="r" b="b"/>
                <a:pathLst>
                  <a:path w="346" h="596" extrusionOk="0">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1" name="Google Shape;801;p28"/>
              <p:cNvSpPr/>
              <p:nvPr/>
            </p:nvSpPr>
            <p:spPr>
              <a:xfrm>
                <a:off x="4625976" y="2311400"/>
                <a:ext cx="212725" cy="676275"/>
              </a:xfrm>
              <a:custGeom>
                <a:avLst/>
                <a:gdLst/>
                <a:ahLst/>
                <a:cxnLst/>
                <a:rect l="l" t="t" r="r" b="b"/>
                <a:pathLst>
                  <a:path w="134" h="426" extrusionOk="0">
                    <a:moveTo>
                      <a:pt x="132" y="2"/>
                    </a:moveTo>
                    <a:lnTo>
                      <a:pt x="132" y="2"/>
                    </a:lnTo>
                    <a:lnTo>
                      <a:pt x="120" y="16"/>
                    </a:lnTo>
                    <a:lnTo>
                      <a:pt x="120" y="16"/>
                    </a:lnTo>
                    <a:lnTo>
                      <a:pt x="92" y="70"/>
                    </a:lnTo>
                    <a:lnTo>
                      <a:pt x="68" y="120"/>
                    </a:lnTo>
                    <a:lnTo>
                      <a:pt x="48" y="174"/>
                    </a:lnTo>
                    <a:lnTo>
                      <a:pt x="32" y="232"/>
                    </a:lnTo>
                    <a:lnTo>
                      <a:pt x="32" y="232"/>
                    </a:lnTo>
                    <a:lnTo>
                      <a:pt x="16" y="304"/>
                    </a:lnTo>
                    <a:lnTo>
                      <a:pt x="6" y="358"/>
                    </a:lnTo>
                    <a:lnTo>
                      <a:pt x="2" y="398"/>
                    </a:lnTo>
                    <a:lnTo>
                      <a:pt x="0" y="426"/>
                    </a:lnTo>
                    <a:lnTo>
                      <a:pt x="0" y="426"/>
                    </a:lnTo>
                    <a:lnTo>
                      <a:pt x="2" y="398"/>
                    </a:lnTo>
                    <a:lnTo>
                      <a:pt x="6" y="358"/>
                    </a:lnTo>
                    <a:lnTo>
                      <a:pt x="16" y="304"/>
                    </a:lnTo>
                    <a:lnTo>
                      <a:pt x="32" y="232"/>
                    </a:lnTo>
                    <a:lnTo>
                      <a:pt x="32" y="232"/>
                    </a:lnTo>
                    <a:lnTo>
                      <a:pt x="48" y="174"/>
                    </a:lnTo>
                    <a:lnTo>
                      <a:pt x="68" y="120"/>
                    </a:lnTo>
                    <a:lnTo>
                      <a:pt x="92" y="70"/>
                    </a:lnTo>
                    <a:lnTo>
                      <a:pt x="120" y="16"/>
                    </a:lnTo>
                    <a:lnTo>
                      <a:pt x="120" y="16"/>
                    </a:lnTo>
                    <a:lnTo>
                      <a:pt x="132" y="2"/>
                    </a:lnTo>
                    <a:close/>
                    <a:moveTo>
                      <a:pt x="134" y="0"/>
                    </a:moveTo>
                    <a:lnTo>
                      <a:pt x="134" y="0"/>
                    </a:lnTo>
                    <a:lnTo>
                      <a:pt x="134" y="0"/>
                    </a:lnTo>
                    <a:lnTo>
                      <a:pt x="134" y="0"/>
                    </a:lnTo>
                    <a:lnTo>
                      <a:pt x="134"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2" name="Google Shape;802;p28"/>
              <p:cNvSpPr/>
              <p:nvPr/>
            </p:nvSpPr>
            <p:spPr>
              <a:xfrm>
                <a:off x="4625976" y="2314575"/>
                <a:ext cx="209550" cy="673100"/>
              </a:xfrm>
              <a:custGeom>
                <a:avLst/>
                <a:gdLst/>
                <a:ahLst/>
                <a:cxnLst/>
                <a:rect l="l" t="t" r="r" b="b"/>
                <a:pathLst>
                  <a:path w="132" h="424" extrusionOk="0">
                    <a:moveTo>
                      <a:pt x="132" y="0"/>
                    </a:moveTo>
                    <a:lnTo>
                      <a:pt x="132" y="0"/>
                    </a:lnTo>
                    <a:lnTo>
                      <a:pt x="120" y="14"/>
                    </a:lnTo>
                    <a:lnTo>
                      <a:pt x="120" y="14"/>
                    </a:lnTo>
                    <a:lnTo>
                      <a:pt x="92" y="68"/>
                    </a:lnTo>
                    <a:lnTo>
                      <a:pt x="68" y="118"/>
                    </a:lnTo>
                    <a:lnTo>
                      <a:pt x="48" y="172"/>
                    </a:lnTo>
                    <a:lnTo>
                      <a:pt x="32" y="230"/>
                    </a:lnTo>
                    <a:lnTo>
                      <a:pt x="32" y="230"/>
                    </a:lnTo>
                    <a:lnTo>
                      <a:pt x="16" y="302"/>
                    </a:lnTo>
                    <a:lnTo>
                      <a:pt x="6" y="356"/>
                    </a:lnTo>
                    <a:lnTo>
                      <a:pt x="2" y="396"/>
                    </a:lnTo>
                    <a:lnTo>
                      <a:pt x="0" y="424"/>
                    </a:lnTo>
                    <a:lnTo>
                      <a:pt x="0" y="424"/>
                    </a:lnTo>
                    <a:lnTo>
                      <a:pt x="2" y="396"/>
                    </a:lnTo>
                    <a:lnTo>
                      <a:pt x="6" y="356"/>
                    </a:lnTo>
                    <a:lnTo>
                      <a:pt x="16" y="302"/>
                    </a:lnTo>
                    <a:lnTo>
                      <a:pt x="32" y="230"/>
                    </a:lnTo>
                    <a:lnTo>
                      <a:pt x="32" y="230"/>
                    </a:lnTo>
                    <a:lnTo>
                      <a:pt x="48" y="172"/>
                    </a:lnTo>
                    <a:lnTo>
                      <a:pt x="68" y="118"/>
                    </a:lnTo>
                    <a:lnTo>
                      <a:pt x="92" y="68"/>
                    </a:lnTo>
                    <a:lnTo>
                      <a:pt x="120" y="14"/>
                    </a:lnTo>
                    <a:lnTo>
                      <a:pt x="120" y="14"/>
                    </a:lnTo>
                    <a:lnTo>
                      <a:pt x="13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3" name="Google Shape;803;p28"/>
              <p:cNvSpPr/>
              <p:nvPr/>
            </p:nvSpPr>
            <p:spPr>
              <a:xfrm>
                <a:off x="4838701" y="2311400"/>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4" name="Google Shape;804;p28"/>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5" name="Google Shape;805;p28"/>
              <p:cNvSpPr/>
              <p:nvPr/>
            </p:nvSpPr>
            <p:spPr>
              <a:xfrm>
                <a:off x="5159376" y="3197225"/>
                <a:ext cx="3175" cy="9525"/>
              </a:xfrm>
              <a:custGeom>
                <a:avLst/>
                <a:gdLst/>
                <a:ahLst/>
                <a:cxnLst/>
                <a:rect l="l" t="t" r="r" b="b"/>
                <a:pathLst>
                  <a:path w="2" h="6" extrusionOk="0">
                    <a:moveTo>
                      <a:pt x="2" y="0"/>
                    </a:moveTo>
                    <a:lnTo>
                      <a:pt x="2" y="0"/>
                    </a:lnTo>
                    <a:lnTo>
                      <a:pt x="0" y="6"/>
                    </a:lnTo>
                    <a:lnTo>
                      <a:pt x="0" y="6"/>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6" name="Google Shape;806;p28"/>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7" name="Google Shape;807;p28"/>
              <p:cNvSpPr/>
              <p:nvPr/>
            </p:nvSpPr>
            <p:spPr>
              <a:xfrm>
                <a:off x="4625976" y="2276475"/>
                <a:ext cx="536575" cy="930275"/>
              </a:xfrm>
              <a:custGeom>
                <a:avLst/>
                <a:gdLst/>
                <a:ahLst/>
                <a:cxnLst/>
                <a:rect l="l" t="t" r="r" b="b"/>
                <a:pathLst>
                  <a:path w="338" h="586" extrusionOk="0">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8" name="Google Shape;808;p28"/>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9" name="Google Shape;809;p28"/>
              <p:cNvSpPr/>
              <p:nvPr/>
            </p:nvSpPr>
            <p:spPr>
              <a:xfrm>
                <a:off x="5181601" y="3006725"/>
                <a:ext cx="330200" cy="177800"/>
              </a:xfrm>
              <a:custGeom>
                <a:avLst/>
                <a:gdLst/>
                <a:ahLst/>
                <a:cxnLst/>
                <a:rect l="l" t="t" r="r" b="b"/>
                <a:pathLst>
                  <a:path w="208" h="112" extrusionOk="0">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0" name="Google Shape;810;p28"/>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DDDA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1" name="Google Shape;811;p28"/>
              <p:cNvSpPr/>
              <p:nvPr/>
            </p:nvSpPr>
            <p:spPr>
              <a:xfrm>
                <a:off x="5505451" y="3086100"/>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2" name="Google Shape;812;p28"/>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close/>
                  </a:path>
                </a:pathLst>
              </a:custGeom>
              <a:solidFill>
                <a:srgbClr val="EAE7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3" name="Google Shape;813;p28"/>
              <p:cNvSpPr/>
              <p:nvPr/>
            </p:nvSpPr>
            <p:spPr>
              <a:xfrm>
                <a:off x="5178426" y="3175000"/>
                <a:ext cx="34925" cy="6350"/>
              </a:xfrm>
              <a:custGeom>
                <a:avLst/>
                <a:gdLst/>
                <a:ahLst/>
                <a:cxnLst/>
                <a:rect l="l" t="t" r="r" b="b"/>
                <a:pathLst>
                  <a:path w="22" h="4" extrusionOk="0">
                    <a:moveTo>
                      <a:pt x="0" y="0"/>
                    </a:moveTo>
                    <a:lnTo>
                      <a:pt x="0" y="0"/>
                    </a:lnTo>
                    <a:lnTo>
                      <a:pt x="22" y="4"/>
                    </a:lnTo>
                    <a:lnTo>
                      <a:pt x="22" y="4"/>
                    </a:lnTo>
                    <a:lnTo>
                      <a:pt x="10" y="0"/>
                    </a:lnTo>
                    <a:lnTo>
                      <a:pt x="1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4" name="Google Shape;814;p28"/>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5" name="Google Shape;815;p28"/>
              <p:cNvSpPr/>
              <p:nvPr/>
            </p:nvSpPr>
            <p:spPr>
              <a:xfrm>
                <a:off x="5168901" y="3155950"/>
                <a:ext cx="25400" cy="19050"/>
              </a:xfrm>
              <a:custGeom>
                <a:avLst/>
                <a:gdLst/>
                <a:ahLst/>
                <a:cxnLst/>
                <a:rect l="l" t="t" r="r" b="b"/>
                <a:pathLst>
                  <a:path w="16" h="12" extrusionOk="0">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6" name="Google Shape;816;p28"/>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7" name="Google Shape;817;p28"/>
              <p:cNvSpPr/>
              <p:nvPr/>
            </p:nvSpPr>
            <p:spPr>
              <a:xfrm>
                <a:off x="5187951" y="3086100"/>
                <a:ext cx="317500" cy="98425"/>
              </a:xfrm>
              <a:custGeom>
                <a:avLst/>
                <a:gdLst/>
                <a:ahLst/>
                <a:cxnLst/>
                <a:rect l="l" t="t" r="r" b="b"/>
                <a:pathLst>
                  <a:path w="200" h="62" extrusionOk="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8" name="Google Shape;818;p28"/>
              <p:cNvSpPr/>
              <p:nvPr/>
            </p:nvSpPr>
            <p:spPr>
              <a:xfrm>
                <a:off x="5080001" y="2454275"/>
                <a:ext cx="133350" cy="374650"/>
              </a:xfrm>
              <a:custGeom>
                <a:avLst/>
                <a:gdLst/>
                <a:ahLst/>
                <a:cxnLst/>
                <a:rect l="l" t="t" r="r" b="b"/>
                <a:pathLst>
                  <a:path w="84" h="236" extrusionOk="0">
                    <a:moveTo>
                      <a:pt x="32" y="0"/>
                    </a:moveTo>
                    <a:lnTo>
                      <a:pt x="26" y="4"/>
                    </a:lnTo>
                    <a:lnTo>
                      <a:pt x="26" y="4"/>
                    </a:lnTo>
                    <a:lnTo>
                      <a:pt x="36" y="22"/>
                    </a:lnTo>
                    <a:lnTo>
                      <a:pt x="48" y="44"/>
                    </a:lnTo>
                    <a:lnTo>
                      <a:pt x="60" y="72"/>
                    </a:lnTo>
                    <a:lnTo>
                      <a:pt x="60" y="72"/>
                    </a:lnTo>
                    <a:lnTo>
                      <a:pt x="68" y="102"/>
                    </a:lnTo>
                    <a:lnTo>
                      <a:pt x="72" y="120"/>
                    </a:lnTo>
                    <a:lnTo>
                      <a:pt x="76" y="138"/>
                    </a:lnTo>
                    <a:lnTo>
                      <a:pt x="78" y="158"/>
                    </a:lnTo>
                    <a:lnTo>
                      <a:pt x="78" y="178"/>
                    </a:lnTo>
                    <a:lnTo>
                      <a:pt x="74" y="198"/>
                    </a:lnTo>
                    <a:lnTo>
                      <a:pt x="70" y="218"/>
                    </a:lnTo>
                    <a:lnTo>
                      <a:pt x="70" y="218"/>
                    </a:lnTo>
                    <a:lnTo>
                      <a:pt x="68" y="222"/>
                    </a:lnTo>
                    <a:lnTo>
                      <a:pt x="64" y="226"/>
                    </a:lnTo>
                    <a:lnTo>
                      <a:pt x="64" y="226"/>
                    </a:lnTo>
                    <a:lnTo>
                      <a:pt x="56" y="228"/>
                    </a:lnTo>
                    <a:lnTo>
                      <a:pt x="46" y="230"/>
                    </a:lnTo>
                    <a:lnTo>
                      <a:pt x="26" y="228"/>
                    </a:lnTo>
                    <a:lnTo>
                      <a:pt x="10" y="226"/>
                    </a:lnTo>
                    <a:lnTo>
                      <a:pt x="2" y="224"/>
                    </a:lnTo>
                    <a:lnTo>
                      <a:pt x="0" y="232"/>
                    </a:lnTo>
                    <a:lnTo>
                      <a:pt x="0" y="232"/>
                    </a:lnTo>
                    <a:lnTo>
                      <a:pt x="8" y="234"/>
                    </a:lnTo>
                    <a:lnTo>
                      <a:pt x="26" y="236"/>
                    </a:lnTo>
                    <a:lnTo>
                      <a:pt x="48" y="236"/>
                    </a:lnTo>
                    <a:lnTo>
                      <a:pt x="58" y="234"/>
                    </a:lnTo>
                    <a:lnTo>
                      <a:pt x="68" y="232"/>
                    </a:lnTo>
                    <a:lnTo>
                      <a:pt x="68" y="232"/>
                    </a:lnTo>
                    <a:lnTo>
                      <a:pt x="74" y="226"/>
                    </a:lnTo>
                    <a:lnTo>
                      <a:pt x="78" y="220"/>
                    </a:lnTo>
                    <a:lnTo>
                      <a:pt x="78" y="220"/>
                    </a:lnTo>
                    <a:lnTo>
                      <a:pt x="82" y="198"/>
                    </a:lnTo>
                    <a:lnTo>
                      <a:pt x="84" y="178"/>
                    </a:lnTo>
                    <a:lnTo>
                      <a:pt x="84" y="156"/>
                    </a:lnTo>
                    <a:lnTo>
                      <a:pt x="82" y="138"/>
                    </a:lnTo>
                    <a:lnTo>
                      <a:pt x="80" y="118"/>
                    </a:lnTo>
                    <a:lnTo>
                      <a:pt x="76" y="100"/>
                    </a:lnTo>
                    <a:lnTo>
                      <a:pt x="66" y="68"/>
                    </a:lnTo>
                    <a:lnTo>
                      <a:pt x="66" y="68"/>
                    </a:lnTo>
                    <a:lnTo>
                      <a:pt x="54" y="42"/>
                    </a:lnTo>
                    <a:lnTo>
                      <a:pt x="42" y="20"/>
                    </a:lnTo>
                    <a:lnTo>
                      <a:pt x="32" y="0"/>
                    </a:lnTo>
                    <a:lnTo>
                      <a:pt x="3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9" name="Google Shape;819;p28"/>
              <p:cNvSpPr/>
              <p:nvPr/>
            </p:nvSpPr>
            <p:spPr>
              <a:xfrm>
                <a:off x="5048251" y="2800350"/>
                <a:ext cx="44450" cy="25400"/>
              </a:xfrm>
              <a:custGeom>
                <a:avLst/>
                <a:gdLst/>
                <a:ahLst/>
                <a:cxnLst/>
                <a:rect l="l" t="t" r="r" b="b"/>
                <a:pathLst>
                  <a:path w="28" h="16" extrusionOk="0">
                    <a:moveTo>
                      <a:pt x="22" y="4"/>
                    </a:moveTo>
                    <a:lnTo>
                      <a:pt x="10" y="0"/>
                    </a:lnTo>
                    <a:lnTo>
                      <a:pt x="10" y="0"/>
                    </a:lnTo>
                    <a:lnTo>
                      <a:pt x="4" y="0"/>
                    </a:lnTo>
                    <a:lnTo>
                      <a:pt x="0" y="4"/>
                    </a:lnTo>
                    <a:lnTo>
                      <a:pt x="0" y="4"/>
                    </a:lnTo>
                    <a:lnTo>
                      <a:pt x="0" y="10"/>
                    </a:lnTo>
                    <a:lnTo>
                      <a:pt x="6" y="14"/>
                    </a:lnTo>
                    <a:lnTo>
                      <a:pt x="18" y="16"/>
                    </a:lnTo>
                    <a:lnTo>
                      <a:pt x="18" y="16"/>
                    </a:lnTo>
                    <a:lnTo>
                      <a:pt x="24" y="16"/>
                    </a:lnTo>
                    <a:lnTo>
                      <a:pt x="28" y="12"/>
                    </a:lnTo>
                    <a:lnTo>
                      <a:pt x="28" y="12"/>
                    </a:lnTo>
                    <a:lnTo>
                      <a:pt x="26" y="6"/>
                    </a:lnTo>
                    <a:lnTo>
                      <a:pt x="22" y="4"/>
                    </a:lnTo>
                    <a:lnTo>
                      <a:pt x="22" y="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0" name="Google Shape;820;p28"/>
              <p:cNvSpPr/>
              <p:nvPr/>
            </p:nvSpPr>
            <p:spPr>
              <a:xfrm>
                <a:off x="4949826" y="2508250"/>
                <a:ext cx="244475" cy="339725"/>
              </a:xfrm>
              <a:custGeom>
                <a:avLst/>
                <a:gdLst/>
                <a:ahLst/>
                <a:cxnLst/>
                <a:rect l="l" t="t" r="r" b="b"/>
                <a:pathLst>
                  <a:path w="154" h="214" extrusionOk="0">
                    <a:moveTo>
                      <a:pt x="98" y="206"/>
                    </a:moveTo>
                    <a:lnTo>
                      <a:pt x="98" y="206"/>
                    </a:lnTo>
                    <a:lnTo>
                      <a:pt x="92" y="206"/>
                    </a:lnTo>
                    <a:lnTo>
                      <a:pt x="88" y="204"/>
                    </a:lnTo>
                    <a:lnTo>
                      <a:pt x="88" y="204"/>
                    </a:lnTo>
                    <a:lnTo>
                      <a:pt x="72" y="188"/>
                    </a:lnTo>
                    <a:lnTo>
                      <a:pt x="60" y="174"/>
                    </a:lnTo>
                    <a:lnTo>
                      <a:pt x="48" y="156"/>
                    </a:lnTo>
                    <a:lnTo>
                      <a:pt x="40" y="140"/>
                    </a:lnTo>
                    <a:lnTo>
                      <a:pt x="32" y="122"/>
                    </a:lnTo>
                    <a:lnTo>
                      <a:pt x="26" y="106"/>
                    </a:lnTo>
                    <a:lnTo>
                      <a:pt x="16" y="74"/>
                    </a:lnTo>
                    <a:lnTo>
                      <a:pt x="16" y="74"/>
                    </a:lnTo>
                    <a:lnTo>
                      <a:pt x="10" y="46"/>
                    </a:lnTo>
                    <a:lnTo>
                      <a:pt x="8" y="22"/>
                    </a:lnTo>
                    <a:lnTo>
                      <a:pt x="8" y="0"/>
                    </a:lnTo>
                    <a:lnTo>
                      <a:pt x="0" y="0"/>
                    </a:lnTo>
                    <a:lnTo>
                      <a:pt x="0" y="0"/>
                    </a:lnTo>
                    <a:lnTo>
                      <a:pt x="2" y="22"/>
                    </a:lnTo>
                    <a:lnTo>
                      <a:pt x="4" y="46"/>
                    </a:lnTo>
                    <a:lnTo>
                      <a:pt x="10" y="76"/>
                    </a:lnTo>
                    <a:lnTo>
                      <a:pt x="10" y="76"/>
                    </a:lnTo>
                    <a:lnTo>
                      <a:pt x="18" y="108"/>
                    </a:lnTo>
                    <a:lnTo>
                      <a:pt x="24" y="126"/>
                    </a:lnTo>
                    <a:lnTo>
                      <a:pt x="32" y="142"/>
                    </a:lnTo>
                    <a:lnTo>
                      <a:pt x="42" y="160"/>
                    </a:lnTo>
                    <a:lnTo>
                      <a:pt x="54" y="178"/>
                    </a:lnTo>
                    <a:lnTo>
                      <a:pt x="68" y="194"/>
                    </a:lnTo>
                    <a:lnTo>
                      <a:pt x="82" y="208"/>
                    </a:lnTo>
                    <a:lnTo>
                      <a:pt x="82" y="208"/>
                    </a:lnTo>
                    <a:lnTo>
                      <a:pt x="90" y="212"/>
                    </a:lnTo>
                    <a:lnTo>
                      <a:pt x="98" y="214"/>
                    </a:lnTo>
                    <a:lnTo>
                      <a:pt x="98" y="214"/>
                    </a:lnTo>
                    <a:lnTo>
                      <a:pt x="106" y="210"/>
                    </a:lnTo>
                    <a:lnTo>
                      <a:pt x="116" y="206"/>
                    </a:lnTo>
                    <a:lnTo>
                      <a:pt x="134" y="194"/>
                    </a:lnTo>
                    <a:lnTo>
                      <a:pt x="148" y="182"/>
                    </a:lnTo>
                    <a:lnTo>
                      <a:pt x="154" y="176"/>
                    </a:lnTo>
                    <a:lnTo>
                      <a:pt x="148" y="172"/>
                    </a:lnTo>
                    <a:lnTo>
                      <a:pt x="148" y="172"/>
                    </a:lnTo>
                    <a:lnTo>
                      <a:pt x="142" y="176"/>
                    </a:lnTo>
                    <a:lnTo>
                      <a:pt x="130" y="188"/>
                    </a:lnTo>
                    <a:lnTo>
                      <a:pt x="114" y="200"/>
                    </a:lnTo>
                    <a:lnTo>
                      <a:pt x="106" y="204"/>
                    </a:lnTo>
                    <a:lnTo>
                      <a:pt x="98" y="206"/>
                    </a:lnTo>
                    <a:lnTo>
                      <a:pt x="98" y="20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1" name="Google Shape;821;p28"/>
              <p:cNvSpPr/>
              <p:nvPr/>
            </p:nvSpPr>
            <p:spPr>
              <a:xfrm>
                <a:off x="5178426" y="2755900"/>
                <a:ext cx="38100" cy="38100"/>
              </a:xfrm>
              <a:custGeom>
                <a:avLst/>
                <a:gdLst/>
                <a:ahLst/>
                <a:cxnLst/>
                <a:rect l="l" t="t" r="r" b="b"/>
                <a:pathLst>
                  <a:path w="24" h="24" extrusionOk="0">
                    <a:moveTo>
                      <a:pt x="12" y="2"/>
                    </a:moveTo>
                    <a:lnTo>
                      <a:pt x="2" y="12"/>
                    </a:lnTo>
                    <a:lnTo>
                      <a:pt x="2" y="12"/>
                    </a:lnTo>
                    <a:lnTo>
                      <a:pt x="0" y="18"/>
                    </a:lnTo>
                    <a:lnTo>
                      <a:pt x="2" y="22"/>
                    </a:lnTo>
                    <a:lnTo>
                      <a:pt x="2" y="22"/>
                    </a:lnTo>
                    <a:lnTo>
                      <a:pt x="8" y="24"/>
                    </a:lnTo>
                    <a:lnTo>
                      <a:pt x="12" y="22"/>
                    </a:lnTo>
                    <a:lnTo>
                      <a:pt x="22" y="12"/>
                    </a:lnTo>
                    <a:lnTo>
                      <a:pt x="22" y="12"/>
                    </a:lnTo>
                    <a:lnTo>
                      <a:pt x="24" y="6"/>
                    </a:lnTo>
                    <a:lnTo>
                      <a:pt x="22" y="2"/>
                    </a:lnTo>
                    <a:lnTo>
                      <a:pt x="22" y="2"/>
                    </a:lnTo>
                    <a:lnTo>
                      <a:pt x="16" y="0"/>
                    </a:lnTo>
                    <a:lnTo>
                      <a:pt x="12" y="2"/>
                    </a:lnTo>
                    <a:lnTo>
                      <a:pt x="12" y="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2" name="Google Shape;822;p28"/>
              <p:cNvSpPr/>
              <p:nvPr/>
            </p:nvSpPr>
            <p:spPr>
              <a:xfrm>
                <a:off x="4943476" y="2413000"/>
                <a:ext cx="209550" cy="133350"/>
              </a:xfrm>
              <a:custGeom>
                <a:avLst/>
                <a:gdLst/>
                <a:ahLst/>
                <a:cxnLst/>
                <a:rect l="l" t="t" r="r" b="b"/>
                <a:pathLst>
                  <a:path w="132" h="84" extrusionOk="0">
                    <a:moveTo>
                      <a:pt x="48" y="4"/>
                    </a:moveTo>
                    <a:lnTo>
                      <a:pt x="48" y="4"/>
                    </a:lnTo>
                    <a:lnTo>
                      <a:pt x="36" y="8"/>
                    </a:lnTo>
                    <a:lnTo>
                      <a:pt x="24" y="16"/>
                    </a:lnTo>
                    <a:lnTo>
                      <a:pt x="14" y="24"/>
                    </a:lnTo>
                    <a:lnTo>
                      <a:pt x="8" y="34"/>
                    </a:lnTo>
                    <a:lnTo>
                      <a:pt x="2" y="44"/>
                    </a:lnTo>
                    <a:lnTo>
                      <a:pt x="0" y="58"/>
                    </a:lnTo>
                    <a:lnTo>
                      <a:pt x="0" y="70"/>
                    </a:lnTo>
                    <a:lnTo>
                      <a:pt x="2" y="84"/>
                    </a:lnTo>
                    <a:lnTo>
                      <a:pt x="16" y="80"/>
                    </a:lnTo>
                    <a:lnTo>
                      <a:pt x="16" y="80"/>
                    </a:lnTo>
                    <a:lnTo>
                      <a:pt x="14" y="70"/>
                    </a:lnTo>
                    <a:lnTo>
                      <a:pt x="14" y="60"/>
                    </a:lnTo>
                    <a:lnTo>
                      <a:pt x="16" y="50"/>
                    </a:lnTo>
                    <a:lnTo>
                      <a:pt x="20" y="40"/>
                    </a:lnTo>
                    <a:lnTo>
                      <a:pt x="26" y="32"/>
                    </a:lnTo>
                    <a:lnTo>
                      <a:pt x="34" y="26"/>
                    </a:lnTo>
                    <a:lnTo>
                      <a:pt x="42" y="20"/>
                    </a:lnTo>
                    <a:lnTo>
                      <a:pt x="52" y="18"/>
                    </a:lnTo>
                    <a:lnTo>
                      <a:pt x="52" y="18"/>
                    </a:lnTo>
                    <a:lnTo>
                      <a:pt x="62" y="14"/>
                    </a:lnTo>
                    <a:lnTo>
                      <a:pt x="72" y="14"/>
                    </a:lnTo>
                    <a:lnTo>
                      <a:pt x="82" y="16"/>
                    </a:lnTo>
                    <a:lnTo>
                      <a:pt x="92" y="20"/>
                    </a:lnTo>
                    <a:lnTo>
                      <a:pt x="100" y="24"/>
                    </a:lnTo>
                    <a:lnTo>
                      <a:pt x="108" y="32"/>
                    </a:lnTo>
                    <a:lnTo>
                      <a:pt x="112" y="40"/>
                    </a:lnTo>
                    <a:lnTo>
                      <a:pt x="116" y="50"/>
                    </a:lnTo>
                    <a:lnTo>
                      <a:pt x="132" y="46"/>
                    </a:lnTo>
                    <a:lnTo>
                      <a:pt x="132" y="46"/>
                    </a:lnTo>
                    <a:lnTo>
                      <a:pt x="126" y="32"/>
                    </a:lnTo>
                    <a:lnTo>
                      <a:pt x="118" y="22"/>
                    </a:lnTo>
                    <a:lnTo>
                      <a:pt x="110" y="12"/>
                    </a:lnTo>
                    <a:lnTo>
                      <a:pt x="98" y="6"/>
                    </a:lnTo>
                    <a:lnTo>
                      <a:pt x="86" y="2"/>
                    </a:lnTo>
                    <a:lnTo>
                      <a:pt x="74" y="0"/>
                    </a:lnTo>
                    <a:lnTo>
                      <a:pt x="62" y="0"/>
                    </a:lnTo>
                    <a:lnTo>
                      <a:pt x="48" y="4"/>
                    </a:lnTo>
                    <a:lnTo>
                      <a:pt x="48" y="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3" name="Google Shape;823;p28"/>
              <p:cNvSpPr/>
              <p:nvPr/>
            </p:nvSpPr>
            <p:spPr>
              <a:xfrm>
                <a:off x="4987926" y="2187575"/>
                <a:ext cx="38100" cy="238125"/>
              </a:xfrm>
              <a:custGeom>
                <a:avLst/>
                <a:gdLst/>
                <a:ahLst/>
                <a:cxnLst/>
                <a:rect l="l" t="t" r="r" b="b"/>
                <a:pathLst>
                  <a:path w="24" h="150" extrusionOk="0">
                    <a:moveTo>
                      <a:pt x="20" y="16"/>
                    </a:moveTo>
                    <a:lnTo>
                      <a:pt x="20" y="16"/>
                    </a:lnTo>
                    <a:lnTo>
                      <a:pt x="18" y="8"/>
                    </a:lnTo>
                    <a:lnTo>
                      <a:pt x="16" y="4"/>
                    </a:lnTo>
                    <a:lnTo>
                      <a:pt x="14" y="0"/>
                    </a:lnTo>
                    <a:lnTo>
                      <a:pt x="14" y="0"/>
                    </a:lnTo>
                    <a:lnTo>
                      <a:pt x="6" y="34"/>
                    </a:lnTo>
                    <a:lnTo>
                      <a:pt x="2" y="52"/>
                    </a:lnTo>
                    <a:lnTo>
                      <a:pt x="0" y="68"/>
                    </a:lnTo>
                    <a:lnTo>
                      <a:pt x="0" y="68"/>
                    </a:lnTo>
                    <a:lnTo>
                      <a:pt x="2" y="98"/>
                    </a:lnTo>
                    <a:lnTo>
                      <a:pt x="6" y="124"/>
                    </a:lnTo>
                    <a:lnTo>
                      <a:pt x="14" y="150"/>
                    </a:lnTo>
                    <a:lnTo>
                      <a:pt x="24" y="146"/>
                    </a:lnTo>
                    <a:lnTo>
                      <a:pt x="24" y="146"/>
                    </a:lnTo>
                    <a:lnTo>
                      <a:pt x="18" y="122"/>
                    </a:lnTo>
                    <a:lnTo>
                      <a:pt x="12" y="98"/>
                    </a:lnTo>
                    <a:lnTo>
                      <a:pt x="10" y="68"/>
                    </a:lnTo>
                    <a:lnTo>
                      <a:pt x="10" y="68"/>
                    </a:lnTo>
                    <a:lnTo>
                      <a:pt x="12" y="42"/>
                    </a:lnTo>
                    <a:lnTo>
                      <a:pt x="20" y="16"/>
                    </a:lnTo>
                    <a:lnTo>
                      <a:pt x="20" y="1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4" name="Google Shape;824;p28"/>
              <p:cNvSpPr/>
              <p:nvPr/>
            </p:nvSpPr>
            <p:spPr>
              <a:xfrm>
                <a:off x="5457826" y="2228850"/>
                <a:ext cx="92075" cy="330200"/>
              </a:xfrm>
              <a:custGeom>
                <a:avLst/>
                <a:gdLst/>
                <a:ahLst/>
                <a:cxnLst/>
                <a:rect l="l" t="t" r="r" b="b"/>
                <a:pathLst>
                  <a:path w="58" h="208" extrusionOk="0">
                    <a:moveTo>
                      <a:pt x="4" y="0"/>
                    </a:moveTo>
                    <a:lnTo>
                      <a:pt x="0" y="8"/>
                    </a:lnTo>
                    <a:lnTo>
                      <a:pt x="0" y="8"/>
                    </a:lnTo>
                    <a:lnTo>
                      <a:pt x="10" y="16"/>
                    </a:lnTo>
                    <a:lnTo>
                      <a:pt x="18" y="26"/>
                    </a:lnTo>
                    <a:lnTo>
                      <a:pt x="26" y="38"/>
                    </a:lnTo>
                    <a:lnTo>
                      <a:pt x="32" y="50"/>
                    </a:lnTo>
                    <a:lnTo>
                      <a:pt x="38" y="64"/>
                    </a:lnTo>
                    <a:lnTo>
                      <a:pt x="42" y="80"/>
                    </a:lnTo>
                    <a:lnTo>
                      <a:pt x="44" y="96"/>
                    </a:lnTo>
                    <a:lnTo>
                      <a:pt x="46" y="112"/>
                    </a:lnTo>
                    <a:lnTo>
                      <a:pt x="46" y="112"/>
                    </a:lnTo>
                    <a:lnTo>
                      <a:pt x="46" y="148"/>
                    </a:lnTo>
                    <a:lnTo>
                      <a:pt x="42" y="176"/>
                    </a:lnTo>
                    <a:lnTo>
                      <a:pt x="36" y="204"/>
                    </a:lnTo>
                    <a:lnTo>
                      <a:pt x="48" y="208"/>
                    </a:lnTo>
                    <a:lnTo>
                      <a:pt x="48" y="208"/>
                    </a:lnTo>
                    <a:lnTo>
                      <a:pt x="54" y="178"/>
                    </a:lnTo>
                    <a:lnTo>
                      <a:pt x="58" y="148"/>
                    </a:lnTo>
                    <a:lnTo>
                      <a:pt x="58" y="112"/>
                    </a:lnTo>
                    <a:lnTo>
                      <a:pt x="58" y="112"/>
                    </a:lnTo>
                    <a:lnTo>
                      <a:pt x="56" y="92"/>
                    </a:lnTo>
                    <a:lnTo>
                      <a:pt x="54" y="74"/>
                    </a:lnTo>
                    <a:lnTo>
                      <a:pt x="50" y="58"/>
                    </a:lnTo>
                    <a:lnTo>
                      <a:pt x="44" y="44"/>
                    </a:lnTo>
                    <a:lnTo>
                      <a:pt x="36" y="32"/>
                    </a:lnTo>
                    <a:lnTo>
                      <a:pt x="28" y="20"/>
                    </a:lnTo>
                    <a:lnTo>
                      <a:pt x="4" y="0"/>
                    </a:lnTo>
                    <a:lnTo>
                      <a:pt x="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5" name="Google Shape;825;p28"/>
              <p:cNvSpPr/>
              <p:nvPr/>
            </p:nvSpPr>
            <p:spPr>
              <a:xfrm>
                <a:off x="5461001" y="2555875"/>
                <a:ext cx="111125" cy="107950"/>
              </a:xfrm>
              <a:custGeom>
                <a:avLst/>
                <a:gdLst/>
                <a:ahLst/>
                <a:cxnLst/>
                <a:rect l="l" t="t" r="r" b="b"/>
                <a:pathLst>
                  <a:path w="70" h="68" extrusionOk="0">
                    <a:moveTo>
                      <a:pt x="40" y="0"/>
                    </a:moveTo>
                    <a:lnTo>
                      <a:pt x="40" y="0"/>
                    </a:lnTo>
                    <a:lnTo>
                      <a:pt x="34" y="0"/>
                    </a:lnTo>
                    <a:lnTo>
                      <a:pt x="26" y="0"/>
                    </a:lnTo>
                    <a:lnTo>
                      <a:pt x="20" y="2"/>
                    </a:lnTo>
                    <a:lnTo>
                      <a:pt x="14" y="6"/>
                    </a:lnTo>
                    <a:lnTo>
                      <a:pt x="8" y="10"/>
                    </a:lnTo>
                    <a:lnTo>
                      <a:pt x="4" y="16"/>
                    </a:lnTo>
                    <a:lnTo>
                      <a:pt x="2" y="22"/>
                    </a:lnTo>
                    <a:lnTo>
                      <a:pt x="0" y="28"/>
                    </a:lnTo>
                    <a:lnTo>
                      <a:pt x="0" y="28"/>
                    </a:lnTo>
                    <a:lnTo>
                      <a:pt x="0" y="34"/>
                    </a:lnTo>
                    <a:lnTo>
                      <a:pt x="0" y="42"/>
                    </a:lnTo>
                    <a:lnTo>
                      <a:pt x="2" y="48"/>
                    </a:lnTo>
                    <a:lnTo>
                      <a:pt x="6" y="54"/>
                    </a:lnTo>
                    <a:lnTo>
                      <a:pt x="10" y="58"/>
                    </a:lnTo>
                    <a:lnTo>
                      <a:pt x="16" y="62"/>
                    </a:lnTo>
                    <a:lnTo>
                      <a:pt x="22" y="66"/>
                    </a:lnTo>
                    <a:lnTo>
                      <a:pt x="30" y="68"/>
                    </a:lnTo>
                    <a:lnTo>
                      <a:pt x="30" y="68"/>
                    </a:lnTo>
                    <a:lnTo>
                      <a:pt x="36" y="68"/>
                    </a:lnTo>
                    <a:lnTo>
                      <a:pt x="44" y="68"/>
                    </a:lnTo>
                    <a:lnTo>
                      <a:pt x="50" y="64"/>
                    </a:lnTo>
                    <a:lnTo>
                      <a:pt x="56" y="62"/>
                    </a:lnTo>
                    <a:lnTo>
                      <a:pt x="62" y="58"/>
                    </a:lnTo>
                    <a:lnTo>
                      <a:pt x="66" y="52"/>
                    </a:lnTo>
                    <a:lnTo>
                      <a:pt x="68" y="46"/>
                    </a:lnTo>
                    <a:lnTo>
                      <a:pt x="70" y="40"/>
                    </a:lnTo>
                    <a:lnTo>
                      <a:pt x="70" y="40"/>
                    </a:lnTo>
                    <a:lnTo>
                      <a:pt x="70" y="32"/>
                    </a:lnTo>
                    <a:lnTo>
                      <a:pt x="70" y="26"/>
                    </a:lnTo>
                    <a:lnTo>
                      <a:pt x="68" y="20"/>
                    </a:lnTo>
                    <a:lnTo>
                      <a:pt x="64" y="14"/>
                    </a:lnTo>
                    <a:lnTo>
                      <a:pt x="60" y="10"/>
                    </a:lnTo>
                    <a:lnTo>
                      <a:pt x="54" y="6"/>
                    </a:lnTo>
                    <a:lnTo>
                      <a:pt x="48" y="2"/>
                    </a:lnTo>
                    <a:lnTo>
                      <a:pt x="40" y="0"/>
                    </a:lnTo>
                    <a:lnTo>
                      <a:pt x="4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6" name="Google Shape;826;p28"/>
              <p:cNvSpPr/>
              <p:nvPr/>
            </p:nvSpPr>
            <p:spPr>
              <a:xfrm>
                <a:off x="4813301" y="5353050"/>
                <a:ext cx="396875" cy="92075"/>
              </a:xfrm>
              <a:custGeom>
                <a:avLst/>
                <a:gdLst/>
                <a:ahLst/>
                <a:cxnLst/>
                <a:rect l="l" t="t" r="r" b="b"/>
                <a:pathLst>
                  <a:path w="250" h="58" extrusionOk="0">
                    <a:moveTo>
                      <a:pt x="206" y="2"/>
                    </a:moveTo>
                    <a:lnTo>
                      <a:pt x="204" y="0"/>
                    </a:lnTo>
                    <a:lnTo>
                      <a:pt x="204" y="0"/>
                    </a:lnTo>
                    <a:lnTo>
                      <a:pt x="190" y="6"/>
                    </a:lnTo>
                    <a:lnTo>
                      <a:pt x="190" y="6"/>
                    </a:lnTo>
                    <a:lnTo>
                      <a:pt x="172" y="10"/>
                    </a:lnTo>
                    <a:lnTo>
                      <a:pt x="154" y="14"/>
                    </a:lnTo>
                    <a:lnTo>
                      <a:pt x="134" y="14"/>
                    </a:lnTo>
                    <a:lnTo>
                      <a:pt x="112" y="14"/>
                    </a:lnTo>
                    <a:lnTo>
                      <a:pt x="92" y="14"/>
                    </a:lnTo>
                    <a:lnTo>
                      <a:pt x="70" y="12"/>
                    </a:lnTo>
                    <a:lnTo>
                      <a:pt x="50" y="8"/>
                    </a:lnTo>
                    <a:lnTo>
                      <a:pt x="30" y="2"/>
                    </a:lnTo>
                    <a:lnTo>
                      <a:pt x="30" y="2"/>
                    </a:lnTo>
                    <a:lnTo>
                      <a:pt x="24" y="0"/>
                    </a:lnTo>
                    <a:lnTo>
                      <a:pt x="18" y="0"/>
                    </a:lnTo>
                    <a:lnTo>
                      <a:pt x="10" y="4"/>
                    </a:lnTo>
                    <a:lnTo>
                      <a:pt x="2" y="12"/>
                    </a:lnTo>
                    <a:lnTo>
                      <a:pt x="0" y="16"/>
                    </a:lnTo>
                    <a:lnTo>
                      <a:pt x="0" y="22"/>
                    </a:lnTo>
                    <a:lnTo>
                      <a:pt x="0" y="22"/>
                    </a:lnTo>
                    <a:lnTo>
                      <a:pt x="2" y="36"/>
                    </a:lnTo>
                    <a:lnTo>
                      <a:pt x="6" y="46"/>
                    </a:lnTo>
                    <a:lnTo>
                      <a:pt x="6" y="46"/>
                    </a:lnTo>
                    <a:lnTo>
                      <a:pt x="10" y="50"/>
                    </a:lnTo>
                    <a:lnTo>
                      <a:pt x="14" y="52"/>
                    </a:lnTo>
                    <a:lnTo>
                      <a:pt x="24" y="54"/>
                    </a:lnTo>
                    <a:lnTo>
                      <a:pt x="228" y="58"/>
                    </a:lnTo>
                    <a:lnTo>
                      <a:pt x="228" y="58"/>
                    </a:lnTo>
                    <a:lnTo>
                      <a:pt x="234" y="58"/>
                    </a:lnTo>
                    <a:lnTo>
                      <a:pt x="240" y="56"/>
                    </a:lnTo>
                    <a:lnTo>
                      <a:pt x="244" y="52"/>
                    </a:lnTo>
                    <a:lnTo>
                      <a:pt x="248" y="48"/>
                    </a:lnTo>
                    <a:lnTo>
                      <a:pt x="250" y="42"/>
                    </a:lnTo>
                    <a:lnTo>
                      <a:pt x="250" y="36"/>
                    </a:lnTo>
                    <a:lnTo>
                      <a:pt x="250" y="32"/>
                    </a:lnTo>
                    <a:lnTo>
                      <a:pt x="246" y="26"/>
                    </a:lnTo>
                    <a:lnTo>
                      <a:pt x="246" y="26"/>
                    </a:lnTo>
                    <a:lnTo>
                      <a:pt x="234" y="16"/>
                    </a:lnTo>
                    <a:lnTo>
                      <a:pt x="220" y="8"/>
                    </a:lnTo>
                    <a:lnTo>
                      <a:pt x="206" y="2"/>
                    </a:lnTo>
                    <a:lnTo>
                      <a:pt x="206" y="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827" name="Google Shape;827;p28"/>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John’s data journey and maturity self-assessment</a:t>
            </a:r>
            <a:endParaRPr sz="2200" b="1" i="0" u="none" strike="noStrike" cap="none">
              <a:solidFill>
                <a:schemeClr val="lt1"/>
              </a:solidFill>
              <a:latin typeface="Montserrat"/>
              <a:ea typeface="Montserrat"/>
              <a:cs typeface="Montserrat"/>
              <a:sym typeface="Montserrat"/>
            </a:endParaRPr>
          </a:p>
        </p:txBody>
      </p:sp>
      <p:sp>
        <p:nvSpPr>
          <p:cNvPr id="828" name="Google Shape;828;p28"/>
          <p:cNvSpPr/>
          <p:nvPr/>
        </p:nvSpPr>
        <p:spPr>
          <a:xfrm>
            <a:off x="294150" y="2110050"/>
            <a:ext cx="11603700" cy="1182900"/>
          </a:xfrm>
          <a:prstGeom prst="rect">
            <a:avLst/>
          </a:prstGeom>
          <a:noFill/>
          <a:ln>
            <a:noFill/>
          </a:ln>
        </p:spPr>
        <p:txBody>
          <a:bodyPr spcFirstLastPara="1" wrap="square" lIns="68575" tIns="34275" rIns="68575" bIns="34275" anchor="ctr" anchorCtr="0">
            <a:noAutofit/>
          </a:bodyPr>
          <a:lstStyle/>
          <a:p>
            <a:pPr marL="457200" marR="0" lvl="0" indent="-349250" algn="l" rtl="0">
              <a:lnSpc>
                <a:spcPct val="100000"/>
              </a:lnSpc>
              <a:spcBef>
                <a:spcPts val="1000"/>
              </a:spcBef>
              <a:spcAft>
                <a:spcPts val="0"/>
              </a:spcAft>
              <a:buClr>
                <a:schemeClr val="dk1"/>
              </a:buClr>
              <a:buSzPts val="1900"/>
              <a:buFont typeface="Montserrat"/>
              <a:buAutoNum type="arabicPeriod" startAt="2"/>
            </a:pPr>
            <a:r>
              <a:rPr lang="en-GB" sz="1900" b="0" i="0" u="none" strike="noStrike" cap="none">
                <a:solidFill>
                  <a:schemeClr val="dk1"/>
                </a:solidFill>
                <a:latin typeface="Montserrat"/>
                <a:ea typeface="Montserrat"/>
                <a:cs typeface="Montserrat"/>
                <a:sym typeface="Montserrat"/>
              </a:rPr>
              <a:t>Additionally, after every section, the audience will be asked to </a:t>
            </a:r>
            <a:r>
              <a:rPr lang="en-GB" sz="1900" b="1" i="0" u="none" strike="noStrike" cap="none">
                <a:solidFill>
                  <a:schemeClr val="dk1"/>
                </a:solidFill>
                <a:latin typeface="Montserrat"/>
                <a:ea typeface="Montserrat"/>
                <a:cs typeface="Montserrat"/>
                <a:sym typeface="Montserrat"/>
              </a:rPr>
              <a:t>self-assess their maturity </a:t>
            </a:r>
            <a:endParaRPr sz="19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900"/>
              <a:buFont typeface="Arial"/>
              <a:buNone/>
            </a:pPr>
            <a:r>
              <a:rPr lang="en-GB" sz="1900" b="1" i="0" u="none" strike="noStrike" cap="none">
                <a:solidFill>
                  <a:schemeClr val="dk1"/>
                </a:solidFill>
                <a:latin typeface="Montserrat"/>
                <a:ea typeface="Montserrat"/>
                <a:cs typeface="Montserrat"/>
                <a:sym typeface="Montserrat"/>
              </a:rPr>
              <a:t>Aim: </a:t>
            </a:r>
            <a:r>
              <a:rPr lang="en-GB" sz="1900" b="0" i="0" u="none" strike="noStrike" cap="none">
                <a:solidFill>
                  <a:schemeClr val="dk1"/>
                </a:solidFill>
                <a:latin typeface="Montserrat"/>
                <a:ea typeface="Montserrat"/>
                <a:cs typeface="Montserrat"/>
                <a:sym typeface="Montserrat"/>
              </a:rPr>
              <a:t>After the workshop the audience will have a holistic view of their cybersecurity maturity across different elements of the digital health ecosystem.</a:t>
            </a:r>
            <a:endParaRPr sz="1900" b="0" i="0" u="none" strike="noStrike" cap="none">
              <a:solidFill>
                <a:schemeClr val="dk1"/>
              </a:solidFill>
              <a:latin typeface="Montserrat"/>
              <a:ea typeface="Montserrat"/>
              <a:cs typeface="Montserrat"/>
              <a:sym typeface="Montserrat"/>
            </a:endParaRPr>
          </a:p>
        </p:txBody>
      </p:sp>
      <p:sp>
        <p:nvSpPr>
          <p:cNvPr id="829" name="Google Shape;829;p28"/>
          <p:cNvSpPr/>
          <p:nvPr/>
        </p:nvSpPr>
        <p:spPr>
          <a:xfrm>
            <a:off x="294150" y="900075"/>
            <a:ext cx="11603700" cy="1084800"/>
          </a:xfrm>
          <a:prstGeom prst="rect">
            <a:avLst/>
          </a:prstGeom>
          <a:noFill/>
          <a:ln>
            <a:noFill/>
          </a:ln>
        </p:spPr>
        <p:txBody>
          <a:bodyPr spcFirstLastPara="1" wrap="square" lIns="68575" tIns="34275" rIns="68575" bIns="34275" anchor="ctr" anchorCtr="0">
            <a:noAutofit/>
          </a:bodyPr>
          <a:lstStyle/>
          <a:p>
            <a:pPr marL="457200" marR="0" lvl="0" indent="-349250" algn="l" rtl="0">
              <a:lnSpc>
                <a:spcPct val="100000"/>
              </a:lnSpc>
              <a:spcBef>
                <a:spcPts val="1000"/>
              </a:spcBef>
              <a:spcAft>
                <a:spcPts val="0"/>
              </a:spcAft>
              <a:buClr>
                <a:schemeClr val="dk1"/>
              </a:buClr>
              <a:buSzPts val="1900"/>
              <a:buFont typeface="Montserrat"/>
              <a:buAutoNum type="arabicPeriod"/>
            </a:pPr>
            <a:r>
              <a:rPr lang="en-GB" sz="1900" b="0" i="0" u="none" strike="noStrike" cap="none">
                <a:solidFill>
                  <a:schemeClr val="dk1"/>
                </a:solidFill>
                <a:latin typeface="Montserrat"/>
                <a:ea typeface="Montserrat"/>
                <a:cs typeface="Montserrat"/>
                <a:sym typeface="Montserrat"/>
              </a:rPr>
              <a:t>Throughout the workshop we will be following “</a:t>
            </a:r>
            <a:r>
              <a:rPr lang="en-GB" sz="1900" b="1" i="0" u="none" strike="noStrike" cap="none">
                <a:solidFill>
                  <a:schemeClr val="dk1"/>
                </a:solidFill>
                <a:latin typeface="Montserrat"/>
                <a:ea typeface="Montserrat"/>
                <a:cs typeface="Montserrat"/>
                <a:sym typeface="Montserrat"/>
              </a:rPr>
              <a:t>John”</a:t>
            </a:r>
            <a:r>
              <a:rPr lang="en-GB" sz="1900" b="0" i="0" u="none" strike="noStrike" cap="none">
                <a:solidFill>
                  <a:schemeClr val="dk1"/>
                </a:solidFill>
                <a:latin typeface="Montserrat"/>
                <a:ea typeface="Montserrat"/>
                <a:cs typeface="Montserrat"/>
                <a:sym typeface="Montserrat"/>
              </a:rPr>
              <a:t> </a:t>
            </a:r>
            <a:endParaRPr sz="1900" b="0"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1900"/>
              <a:buFont typeface="Arial"/>
              <a:buNone/>
            </a:pPr>
            <a:r>
              <a:rPr lang="en-GB" sz="1900" b="0" i="0" u="none" strike="noStrike" cap="none">
                <a:solidFill>
                  <a:schemeClr val="dk1"/>
                </a:solidFill>
                <a:latin typeface="Montserrat"/>
                <a:ea typeface="Montserrat"/>
                <a:cs typeface="Montserrat"/>
                <a:sym typeface="Montserrat"/>
              </a:rPr>
              <a:t>Johan is a patient who is in the healthcare ecosystem and is navigating different scenarios that expose his data to different security risks.</a:t>
            </a:r>
            <a:endParaRPr sz="19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9"/>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Practical scenario on the importance of health data protection </a:t>
            </a:r>
            <a:endParaRPr sz="2200" b="1" i="0" u="none" strike="noStrike" cap="none">
              <a:solidFill>
                <a:srgbClr val="FFFFFF"/>
              </a:solidFill>
              <a:latin typeface="Montserrat"/>
              <a:ea typeface="Montserrat"/>
              <a:cs typeface="Montserrat"/>
              <a:sym typeface="Montserrat"/>
            </a:endParaRPr>
          </a:p>
        </p:txBody>
      </p:sp>
      <p:sp>
        <p:nvSpPr>
          <p:cNvPr id="836" name="Google Shape;836;p29"/>
          <p:cNvSpPr/>
          <p:nvPr/>
        </p:nvSpPr>
        <p:spPr>
          <a:xfrm>
            <a:off x="1030950" y="2110050"/>
            <a:ext cx="10130100" cy="3356700"/>
          </a:xfrm>
          <a:prstGeom prst="rect">
            <a:avLst/>
          </a:prstGeom>
          <a:noFill/>
          <a:ln w="9525" cap="flat" cmpd="sng">
            <a:solidFill>
              <a:srgbClr val="F9BFA2"/>
            </a:solidFill>
            <a:prstDash val="solid"/>
            <a:round/>
            <a:headEnd type="none" w="sm" len="sm"/>
            <a:tailEnd type="none" w="sm" len="sm"/>
          </a:ln>
        </p:spPr>
        <p:txBody>
          <a:bodyPr spcFirstLastPara="1" wrap="square" lIns="68575" tIns="34275" rIns="68575" bIns="34275" anchor="ctr" anchorCtr="0">
            <a:noAutofit/>
          </a:bodyPr>
          <a:lstStyle/>
          <a:p>
            <a:pPr marL="457200" marR="0" lvl="0" indent="-361950" algn="l" rtl="0">
              <a:lnSpc>
                <a:spcPct val="100000"/>
              </a:lnSpc>
              <a:spcBef>
                <a:spcPts val="1000"/>
              </a:spcBef>
              <a:spcAft>
                <a:spcPts val="0"/>
              </a:spcAft>
              <a:buClr>
                <a:schemeClr val="dk1"/>
              </a:buClr>
              <a:buSzPts val="2100"/>
              <a:buFont typeface="Montserrat"/>
              <a:buAutoNum type="arabicPeriod"/>
            </a:pPr>
            <a:r>
              <a:rPr lang="en-GB" sz="2100" b="0" i="0" u="none" strike="noStrike" cap="none">
                <a:solidFill>
                  <a:schemeClr val="dk1"/>
                </a:solidFill>
                <a:latin typeface="Montserrat"/>
                <a:ea typeface="Montserrat"/>
                <a:cs typeface="Montserrat"/>
                <a:sym typeface="Montserrat"/>
              </a:rPr>
              <a:t>John’s data journey will involve </a:t>
            </a:r>
            <a:r>
              <a:rPr lang="en-GB" sz="2100" b="1" i="0" u="none" strike="noStrike" cap="none">
                <a:solidFill>
                  <a:schemeClr val="dk1"/>
                </a:solidFill>
                <a:latin typeface="Montserrat"/>
                <a:ea typeface="Montserrat"/>
                <a:cs typeface="Montserrat"/>
                <a:sym typeface="Montserrat"/>
              </a:rPr>
              <a:t>your feedback via polls, feedback via the zoom chat function or sharing verbally</a:t>
            </a:r>
            <a:r>
              <a:rPr lang="en-GB" sz="2100" b="0" i="0" u="none" strike="noStrike" cap="none">
                <a:solidFill>
                  <a:schemeClr val="dk1"/>
                </a:solidFill>
                <a:latin typeface="Montserrat"/>
                <a:ea typeface="Montserrat"/>
                <a:cs typeface="Montserrat"/>
                <a:sym typeface="Montserrat"/>
              </a:rPr>
              <a:t>. </a:t>
            </a:r>
            <a:endParaRPr sz="2100" b="0"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1000"/>
              </a:spcBef>
              <a:spcAft>
                <a:spcPts val="0"/>
              </a:spcAft>
              <a:buClr>
                <a:schemeClr val="dk1"/>
              </a:buClr>
              <a:buSzPts val="2100"/>
              <a:buFont typeface="Montserrat"/>
              <a:buAutoNum type="arabicPeriod"/>
            </a:pPr>
            <a:r>
              <a:rPr lang="en-GB" sz="2100" b="1" i="0" u="none" strike="noStrike" cap="none">
                <a:solidFill>
                  <a:schemeClr val="dk1"/>
                </a:solidFill>
                <a:latin typeface="Montserrat"/>
                <a:ea typeface="Montserrat"/>
                <a:cs typeface="Montserrat"/>
                <a:sym typeface="Montserrat"/>
              </a:rPr>
              <a:t>We will prompt you to respond during each scenario</a:t>
            </a:r>
            <a:endParaRPr sz="2100" b="1"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1000"/>
              </a:spcBef>
              <a:spcAft>
                <a:spcPts val="0"/>
              </a:spcAft>
              <a:buClr>
                <a:schemeClr val="dk1"/>
              </a:buClr>
              <a:buSzPts val="2100"/>
              <a:buFont typeface="Montserrat"/>
              <a:buAutoNum type="arabicPeriod"/>
            </a:pPr>
            <a:r>
              <a:rPr lang="en-GB" sz="2100" b="0" i="0" u="none" strike="noStrike" cap="none">
                <a:solidFill>
                  <a:schemeClr val="dk1"/>
                </a:solidFill>
                <a:latin typeface="Montserrat"/>
                <a:ea typeface="Montserrat"/>
                <a:cs typeface="Montserrat"/>
                <a:sym typeface="Montserrat"/>
              </a:rPr>
              <a:t>Look out for</a:t>
            </a:r>
            <a:r>
              <a:rPr lang="en-GB" sz="2100" b="1" i="0" u="none" strike="noStrike" cap="none">
                <a:solidFill>
                  <a:schemeClr val="dk1"/>
                </a:solidFill>
                <a:latin typeface="Montserrat"/>
                <a:ea typeface="Montserrat"/>
                <a:cs typeface="Montserrat"/>
                <a:sym typeface="Montserrat"/>
              </a:rPr>
              <a:t> clues</a:t>
            </a:r>
            <a:r>
              <a:rPr lang="en-GB" sz="2100" b="0" i="0" u="none" strike="noStrike" cap="none">
                <a:solidFill>
                  <a:schemeClr val="dk1"/>
                </a:solidFill>
                <a:latin typeface="Montserrat"/>
                <a:ea typeface="Montserrat"/>
                <a:cs typeface="Montserrat"/>
                <a:sym typeface="Montserrat"/>
              </a:rPr>
              <a:t> in each scenario </a:t>
            </a:r>
            <a:endParaRPr sz="2100" b="0"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1000"/>
              </a:spcBef>
              <a:spcAft>
                <a:spcPts val="0"/>
              </a:spcAft>
              <a:buClr>
                <a:schemeClr val="dk1"/>
              </a:buClr>
              <a:buSzPts val="2100"/>
              <a:buFont typeface="Montserrat"/>
              <a:buAutoNum type="arabicPeriod"/>
            </a:pPr>
            <a:r>
              <a:rPr lang="en-GB" sz="2100" b="0" i="0" u="none" strike="noStrike" cap="none">
                <a:solidFill>
                  <a:schemeClr val="dk1"/>
                </a:solidFill>
                <a:latin typeface="Montserrat"/>
                <a:ea typeface="Montserrat"/>
                <a:cs typeface="Montserrat"/>
                <a:sym typeface="Montserrat"/>
              </a:rPr>
              <a:t>Bring lots of </a:t>
            </a:r>
            <a:r>
              <a:rPr lang="en-GB" sz="2100" b="1" i="0" u="none" strike="noStrike" cap="none">
                <a:solidFill>
                  <a:schemeClr val="dk1"/>
                </a:solidFill>
                <a:latin typeface="Montserrat"/>
                <a:ea typeface="Montserrat"/>
                <a:cs typeface="Montserrat"/>
                <a:sym typeface="Montserrat"/>
              </a:rPr>
              <a:t>Energy </a:t>
            </a:r>
            <a:endParaRPr sz="2100" b="1"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1000"/>
              </a:spcBef>
              <a:spcAft>
                <a:spcPts val="1000"/>
              </a:spcAft>
              <a:buClr>
                <a:schemeClr val="dk1"/>
              </a:buClr>
              <a:buSzPts val="2100"/>
              <a:buFont typeface="Montserrat"/>
              <a:buAutoNum type="arabicPeriod"/>
            </a:pPr>
            <a:r>
              <a:rPr lang="en-GB" sz="2100" b="1" i="0" u="none" strike="noStrike" cap="none">
                <a:solidFill>
                  <a:schemeClr val="dk1"/>
                </a:solidFill>
                <a:latin typeface="Montserrat"/>
                <a:ea typeface="Montserrat"/>
                <a:cs typeface="Montserrat"/>
                <a:sym typeface="Montserrat"/>
              </a:rPr>
              <a:t>Ask as many questions as you want </a:t>
            </a:r>
            <a:endParaRPr sz="21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842" name="Google Shape;842;p30"/>
          <p:cNvGrpSpPr/>
          <p:nvPr/>
        </p:nvGrpSpPr>
        <p:grpSpPr>
          <a:xfrm flipH="1">
            <a:off x="5601124" y="1867973"/>
            <a:ext cx="879948" cy="2341680"/>
            <a:chOff x="8635900" y="1173250"/>
            <a:chExt cx="673825" cy="2300275"/>
          </a:xfrm>
        </p:grpSpPr>
        <p:sp>
          <p:nvSpPr>
            <p:cNvPr id="843" name="Google Shape;843;p30"/>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4" name="Google Shape;844;p30"/>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5" name="Google Shape;845;p30"/>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6" name="Google Shape;846;p30"/>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7" name="Google Shape;847;p30"/>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8" name="Google Shape;848;p30"/>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49" name="Google Shape;849;p30"/>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0" name="Google Shape;850;p30"/>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1" name="Google Shape;851;p30"/>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2" name="Google Shape;852;p30"/>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3" name="Google Shape;853;p30"/>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4" name="Google Shape;854;p30"/>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5" name="Google Shape;855;p30"/>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6" name="Google Shape;856;p30"/>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7" name="Google Shape;857;p30"/>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8" name="Google Shape;858;p30"/>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59" name="Google Shape;859;p30"/>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0" name="Google Shape;860;p30"/>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1" name="Google Shape;861;p30"/>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2" name="Google Shape;862;p30"/>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3" name="Google Shape;863;p30"/>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4" name="Google Shape;864;p30"/>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5" name="Google Shape;865;p30"/>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6" name="Google Shape;866;p30"/>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7" name="Google Shape;867;p30"/>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8" name="Google Shape;868;p30"/>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69" name="Google Shape;869;p30"/>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0" name="Google Shape;870;p30"/>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1" name="Google Shape;871;p30"/>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2" name="Google Shape;872;p30"/>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3" name="Google Shape;873;p30"/>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4" name="Google Shape;874;p30"/>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5" name="Google Shape;875;p30"/>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6" name="Google Shape;876;p30"/>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7" name="Google Shape;877;p30"/>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8" name="Google Shape;878;p30"/>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79" name="Google Shape;879;p30"/>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80" name="Google Shape;880;p30"/>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81" name="Google Shape;881;p30"/>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882" name="Google Shape;882;p30"/>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sp>
        <p:nvSpPr>
          <p:cNvPr id="883" name="Google Shape;883;p30"/>
          <p:cNvSpPr/>
          <p:nvPr/>
        </p:nvSpPr>
        <p:spPr>
          <a:xfrm>
            <a:off x="0" y="0"/>
            <a:ext cx="12192000" cy="721800"/>
          </a:xfrm>
          <a:prstGeom prst="rect">
            <a:avLst/>
          </a:pr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Meet John, our digital health user</a:t>
            </a:r>
            <a:endParaRPr sz="2200" b="1" i="0" u="none" strike="noStrike" cap="none">
              <a:solidFill>
                <a:schemeClr val="lt1"/>
              </a:solidFill>
              <a:latin typeface="Montserrat"/>
              <a:ea typeface="Montserrat"/>
              <a:cs typeface="Montserrat"/>
              <a:sym typeface="Montserrat"/>
            </a:endParaRPr>
          </a:p>
        </p:txBody>
      </p:sp>
      <p:sp>
        <p:nvSpPr>
          <p:cNvPr id="884" name="Google Shape;884;p30"/>
          <p:cNvSpPr txBox="1"/>
          <p:nvPr/>
        </p:nvSpPr>
        <p:spPr>
          <a:xfrm>
            <a:off x="5342400" y="1117425"/>
            <a:ext cx="1397400" cy="4341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John</a:t>
            </a:r>
            <a:endParaRPr sz="1800" b="0" i="0" u="none" strike="noStrike" cap="none">
              <a:solidFill>
                <a:schemeClr val="dk1"/>
              </a:solidFill>
              <a:latin typeface="Montserrat"/>
              <a:ea typeface="Montserrat"/>
              <a:cs typeface="Montserrat"/>
              <a:sym typeface="Montserrat"/>
            </a:endParaRPr>
          </a:p>
        </p:txBody>
      </p:sp>
      <p:sp>
        <p:nvSpPr>
          <p:cNvPr id="885" name="Google Shape;885;p30"/>
          <p:cNvSpPr/>
          <p:nvPr/>
        </p:nvSpPr>
        <p:spPr>
          <a:xfrm>
            <a:off x="2459550" y="4526100"/>
            <a:ext cx="7272900" cy="18018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28 years old </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Interested in technology and regularly uses digital health applications to manage his health</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Lives in </a:t>
            </a:r>
            <a:r>
              <a:rPr lang="en-GB" sz="1800" b="1" i="0" u="none" strike="noStrike" cap="none">
                <a:solidFill>
                  <a:schemeClr val="dk1"/>
                </a:solidFill>
                <a:latin typeface="Montserrat"/>
                <a:ea typeface="Montserrat"/>
                <a:cs typeface="Montserrat"/>
                <a:sym typeface="Montserrat"/>
              </a:rPr>
              <a:t>Castle Republica (EU)</a:t>
            </a:r>
            <a:r>
              <a:rPr lang="en-GB" sz="1800" b="0" i="0" u="none" strike="noStrike" cap="none">
                <a:solidFill>
                  <a:schemeClr val="dk1"/>
                </a:solidFill>
                <a:latin typeface="Montserrat"/>
                <a:ea typeface="Montserrat"/>
                <a:cs typeface="Montserrat"/>
                <a:sym typeface="Montserrat"/>
              </a:rPr>
              <a:t> </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Has a chronic heart condition</a:t>
            </a:r>
            <a:endParaRPr sz="1800" b="0" i="0" u="none" strike="noStrike" cap="none">
              <a:solidFill>
                <a:schemeClr val="dk1"/>
              </a:solidFill>
              <a:latin typeface="Montserrat"/>
              <a:ea typeface="Montserrat"/>
              <a:cs typeface="Montserrat"/>
              <a:sym typeface="Montserrat"/>
            </a:endParaRPr>
          </a:p>
          <a:p>
            <a:pPr marL="457200" marR="0" lvl="0" indent="-317500" algn="l" rtl="0">
              <a:lnSpc>
                <a:spcPct val="100000"/>
              </a:lnSpc>
              <a:spcBef>
                <a:spcPts val="0"/>
              </a:spcBef>
              <a:spcAft>
                <a:spcPts val="0"/>
              </a:spcAft>
              <a:buClr>
                <a:schemeClr val="dk1"/>
              </a:buClr>
              <a:buSzPts val="1400"/>
              <a:buFont typeface="Montserrat"/>
              <a:buChar char="●"/>
            </a:pPr>
            <a:r>
              <a:rPr lang="en-GB" sz="1800" b="0" i="0" u="none" strike="noStrike" cap="none">
                <a:solidFill>
                  <a:schemeClr val="dk1"/>
                </a:solidFill>
                <a:latin typeface="Montserrat"/>
                <a:ea typeface="Montserrat"/>
                <a:cs typeface="Montserrat"/>
                <a:sym typeface="Montserrat"/>
              </a:rPr>
              <a:t>Currently on ARV treatment - His family does not know </a:t>
            </a:r>
            <a:endParaRPr sz="1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1" name="Google Shape;891;p31"/>
          <p:cNvGrpSpPr/>
          <p:nvPr/>
        </p:nvGrpSpPr>
        <p:grpSpPr>
          <a:xfrm>
            <a:off x="475181" y="957425"/>
            <a:ext cx="11470238" cy="5863348"/>
            <a:chOff x="475181" y="957425"/>
            <a:chExt cx="11470238" cy="5863348"/>
          </a:xfrm>
        </p:grpSpPr>
        <p:grpSp>
          <p:nvGrpSpPr>
            <p:cNvPr id="892" name="Google Shape;892;p31"/>
            <p:cNvGrpSpPr/>
            <p:nvPr/>
          </p:nvGrpSpPr>
          <p:grpSpPr>
            <a:xfrm>
              <a:off x="475181" y="957425"/>
              <a:ext cx="3289338" cy="5863348"/>
              <a:chOff x="507631" y="957425"/>
              <a:chExt cx="3289338" cy="5863348"/>
            </a:xfrm>
          </p:grpSpPr>
          <p:pic>
            <p:nvPicPr>
              <p:cNvPr id="893" name="Google Shape;893;p31"/>
              <p:cNvPicPr preferRelativeResize="0"/>
              <p:nvPr/>
            </p:nvPicPr>
            <p:blipFill rotWithShape="1">
              <a:blip r:embed="rId3">
                <a:alphaModFix/>
              </a:blip>
              <a:srcRect/>
              <a:stretch/>
            </p:blipFill>
            <p:spPr>
              <a:xfrm flipH="1">
                <a:off x="1001356" y="1365900"/>
                <a:ext cx="409950" cy="1301723"/>
              </a:xfrm>
              <a:prstGeom prst="rect">
                <a:avLst/>
              </a:prstGeom>
              <a:noFill/>
              <a:ln>
                <a:noFill/>
              </a:ln>
            </p:spPr>
          </p:pic>
          <p:sp>
            <p:nvSpPr>
              <p:cNvPr id="894" name="Google Shape;894;p31"/>
              <p:cNvSpPr txBox="1"/>
              <p:nvPr/>
            </p:nvSpPr>
            <p:spPr>
              <a:xfrm>
                <a:off x="507631" y="957425"/>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Dr. Ramos</a:t>
                </a:r>
                <a:endParaRPr sz="1300" b="0" i="0" u="none" strike="noStrike" cap="none">
                  <a:solidFill>
                    <a:schemeClr val="dk1"/>
                  </a:solidFill>
                  <a:latin typeface="Montserrat"/>
                  <a:ea typeface="Montserrat"/>
                  <a:cs typeface="Montserrat"/>
                  <a:sym typeface="Montserrat"/>
                </a:endParaRPr>
              </a:p>
            </p:txBody>
          </p:sp>
          <p:grpSp>
            <p:nvGrpSpPr>
              <p:cNvPr id="895" name="Google Shape;895;p31"/>
              <p:cNvGrpSpPr/>
              <p:nvPr/>
            </p:nvGrpSpPr>
            <p:grpSpPr>
              <a:xfrm>
                <a:off x="978381" y="3404241"/>
                <a:ext cx="455902" cy="1254684"/>
                <a:chOff x="3621088" y="2119313"/>
                <a:chExt cx="1330325" cy="3336925"/>
              </a:xfrm>
            </p:grpSpPr>
            <p:sp>
              <p:nvSpPr>
                <p:cNvPr id="896" name="Google Shape;896;p31"/>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7" name="Google Shape;897;p31"/>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8" name="Google Shape;898;p31"/>
                <p:cNvSpPr/>
                <p:nvPr/>
              </p:nvSpPr>
              <p:spPr>
                <a:xfrm>
                  <a:off x="4027488" y="5300663"/>
                  <a:ext cx="254000" cy="155575"/>
                </a:xfrm>
                <a:custGeom>
                  <a:avLst/>
                  <a:gdLst/>
                  <a:ahLst/>
                  <a:cxnLst/>
                  <a:rect l="l" t="t" r="r" b="b"/>
                  <a:pathLst>
                    <a:path w="160" h="98" extrusionOk="0">
                      <a:moveTo>
                        <a:pt x="4" y="66"/>
                      </a:moveTo>
                      <a:lnTo>
                        <a:pt x="4" y="66"/>
                      </a:lnTo>
                      <a:lnTo>
                        <a:pt x="8" y="58"/>
                      </a:lnTo>
                      <a:lnTo>
                        <a:pt x="14" y="50"/>
                      </a:lnTo>
                      <a:lnTo>
                        <a:pt x="20" y="44"/>
                      </a:lnTo>
                      <a:lnTo>
                        <a:pt x="28" y="38"/>
                      </a:lnTo>
                      <a:lnTo>
                        <a:pt x="36" y="32"/>
                      </a:lnTo>
                      <a:lnTo>
                        <a:pt x="44" y="30"/>
                      </a:lnTo>
                      <a:lnTo>
                        <a:pt x="54" y="26"/>
                      </a:lnTo>
                      <a:lnTo>
                        <a:pt x="64" y="26"/>
                      </a:lnTo>
                      <a:lnTo>
                        <a:pt x="64" y="26"/>
                      </a:lnTo>
                      <a:lnTo>
                        <a:pt x="72" y="24"/>
                      </a:lnTo>
                      <a:lnTo>
                        <a:pt x="128" y="2"/>
                      </a:lnTo>
                      <a:lnTo>
                        <a:pt x="128" y="2"/>
                      </a:lnTo>
                      <a:lnTo>
                        <a:pt x="134" y="0"/>
                      </a:lnTo>
                      <a:lnTo>
                        <a:pt x="140" y="0"/>
                      </a:lnTo>
                      <a:lnTo>
                        <a:pt x="144" y="0"/>
                      </a:lnTo>
                      <a:lnTo>
                        <a:pt x="150" y="4"/>
                      </a:lnTo>
                      <a:lnTo>
                        <a:pt x="154" y="6"/>
                      </a:lnTo>
                      <a:lnTo>
                        <a:pt x="156" y="10"/>
                      </a:lnTo>
                      <a:lnTo>
                        <a:pt x="158" y="16"/>
                      </a:lnTo>
                      <a:lnTo>
                        <a:pt x="160" y="22"/>
                      </a:lnTo>
                      <a:lnTo>
                        <a:pt x="160" y="48"/>
                      </a:lnTo>
                      <a:lnTo>
                        <a:pt x="160" y="48"/>
                      </a:lnTo>
                      <a:lnTo>
                        <a:pt x="158" y="54"/>
                      </a:lnTo>
                      <a:lnTo>
                        <a:pt x="156" y="60"/>
                      </a:lnTo>
                      <a:lnTo>
                        <a:pt x="152" y="64"/>
                      </a:lnTo>
                      <a:lnTo>
                        <a:pt x="148" y="68"/>
                      </a:lnTo>
                      <a:lnTo>
                        <a:pt x="92" y="96"/>
                      </a:lnTo>
                      <a:lnTo>
                        <a:pt x="92" y="96"/>
                      </a:lnTo>
                      <a:lnTo>
                        <a:pt x="82" y="98"/>
                      </a:lnTo>
                      <a:lnTo>
                        <a:pt x="24" y="98"/>
                      </a:lnTo>
                      <a:lnTo>
                        <a:pt x="24" y="98"/>
                      </a:lnTo>
                      <a:lnTo>
                        <a:pt x="18" y="96"/>
                      </a:lnTo>
                      <a:lnTo>
                        <a:pt x="12" y="94"/>
                      </a:lnTo>
                      <a:lnTo>
                        <a:pt x="8" y="92"/>
                      </a:lnTo>
                      <a:lnTo>
                        <a:pt x="4" y="88"/>
                      </a:lnTo>
                      <a:lnTo>
                        <a:pt x="2" y="82"/>
                      </a:lnTo>
                      <a:lnTo>
                        <a:pt x="0" y="78"/>
                      </a:lnTo>
                      <a:lnTo>
                        <a:pt x="2" y="72"/>
                      </a:lnTo>
                      <a:lnTo>
                        <a:pt x="4" y="66"/>
                      </a:lnTo>
                      <a:lnTo>
                        <a:pt x="4" y="6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9" name="Google Shape;899;p31"/>
                <p:cNvSpPr/>
                <p:nvPr/>
              </p:nvSpPr>
              <p:spPr>
                <a:xfrm>
                  <a:off x="3754438" y="3951288"/>
                  <a:ext cx="552450" cy="1457325"/>
                </a:xfrm>
                <a:custGeom>
                  <a:avLst/>
                  <a:gdLst/>
                  <a:ahLst/>
                  <a:cxnLst/>
                  <a:rect l="l" t="t" r="r" b="b"/>
                  <a:pathLst>
                    <a:path w="348" h="918" extrusionOk="0">
                      <a:moveTo>
                        <a:pt x="348" y="2"/>
                      </a:moveTo>
                      <a:lnTo>
                        <a:pt x="306" y="506"/>
                      </a:lnTo>
                      <a:lnTo>
                        <a:pt x="306" y="918"/>
                      </a:lnTo>
                      <a:lnTo>
                        <a:pt x="266" y="890"/>
                      </a:lnTo>
                      <a:lnTo>
                        <a:pt x="266" y="890"/>
                      </a:lnTo>
                      <a:lnTo>
                        <a:pt x="244" y="852"/>
                      </a:lnTo>
                      <a:lnTo>
                        <a:pt x="220" y="810"/>
                      </a:lnTo>
                      <a:lnTo>
                        <a:pt x="196" y="754"/>
                      </a:lnTo>
                      <a:lnTo>
                        <a:pt x="182" y="724"/>
                      </a:lnTo>
                      <a:lnTo>
                        <a:pt x="170" y="692"/>
                      </a:lnTo>
                      <a:lnTo>
                        <a:pt x="160" y="658"/>
                      </a:lnTo>
                      <a:lnTo>
                        <a:pt x="150" y="624"/>
                      </a:lnTo>
                      <a:lnTo>
                        <a:pt x="142" y="590"/>
                      </a:lnTo>
                      <a:lnTo>
                        <a:pt x="138" y="556"/>
                      </a:lnTo>
                      <a:lnTo>
                        <a:pt x="136" y="522"/>
                      </a:lnTo>
                      <a:lnTo>
                        <a:pt x="136" y="490"/>
                      </a:lnTo>
                      <a:lnTo>
                        <a:pt x="136" y="490"/>
                      </a:lnTo>
                      <a:lnTo>
                        <a:pt x="118" y="466"/>
                      </a:lnTo>
                      <a:lnTo>
                        <a:pt x="102" y="440"/>
                      </a:lnTo>
                      <a:lnTo>
                        <a:pt x="86" y="412"/>
                      </a:lnTo>
                      <a:lnTo>
                        <a:pt x="70" y="384"/>
                      </a:lnTo>
                      <a:lnTo>
                        <a:pt x="56" y="352"/>
                      </a:lnTo>
                      <a:lnTo>
                        <a:pt x="42" y="320"/>
                      </a:lnTo>
                      <a:lnTo>
                        <a:pt x="30" y="288"/>
                      </a:lnTo>
                      <a:lnTo>
                        <a:pt x="20" y="256"/>
                      </a:lnTo>
                      <a:lnTo>
                        <a:pt x="12" y="222"/>
                      </a:lnTo>
                      <a:lnTo>
                        <a:pt x="6" y="188"/>
                      </a:lnTo>
                      <a:lnTo>
                        <a:pt x="2" y="156"/>
                      </a:lnTo>
                      <a:lnTo>
                        <a:pt x="0" y="122"/>
                      </a:lnTo>
                      <a:lnTo>
                        <a:pt x="0" y="90"/>
                      </a:lnTo>
                      <a:lnTo>
                        <a:pt x="4" y="60"/>
                      </a:lnTo>
                      <a:lnTo>
                        <a:pt x="12" y="30"/>
                      </a:lnTo>
                      <a:lnTo>
                        <a:pt x="22" y="0"/>
                      </a:lnTo>
                      <a:lnTo>
                        <a:pt x="348" y="2"/>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0" name="Google Shape;900;p31"/>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1" name="Google Shape;901;p31"/>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2" name="Google Shape;902;p31"/>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3" name="Google Shape;903;p31"/>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4" name="Google Shape;904;p31"/>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5" name="Google Shape;905;p31"/>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6" name="Google Shape;906;p31"/>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7" name="Google Shape;907;p31"/>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8" name="Google Shape;908;p31"/>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9" name="Google Shape;909;p31"/>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0" name="Google Shape;910;p31"/>
                <p:cNvSpPr/>
                <p:nvPr/>
              </p:nvSpPr>
              <p:spPr>
                <a:xfrm>
                  <a:off x="3789363" y="3697288"/>
                  <a:ext cx="47625" cy="263525"/>
                </a:xfrm>
                <a:custGeom>
                  <a:avLst/>
                  <a:gdLst/>
                  <a:ahLst/>
                  <a:cxnLst/>
                  <a:rect l="l" t="t" r="r" b="b"/>
                  <a:pathLst>
                    <a:path w="30" h="166" extrusionOk="0">
                      <a:moveTo>
                        <a:pt x="20" y="38"/>
                      </a:moveTo>
                      <a:lnTo>
                        <a:pt x="20" y="38"/>
                      </a:lnTo>
                      <a:lnTo>
                        <a:pt x="30" y="0"/>
                      </a:lnTo>
                      <a:lnTo>
                        <a:pt x="8" y="166"/>
                      </a:lnTo>
                      <a:lnTo>
                        <a:pt x="8" y="166"/>
                      </a:lnTo>
                      <a:lnTo>
                        <a:pt x="0" y="160"/>
                      </a:lnTo>
                      <a:lnTo>
                        <a:pt x="0" y="160"/>
                      </a:lnTo>
                      <a:lnTo>
                        <a:pt x="4" y="126"/>
                      </a:lnTo>
                      <a:lnTo>
                        <a:pt x="8" y="94"/>
                      </a:lnTo>
                      <a:lnTo>
                        <a:pt x="20" y="38"/>
                      </a:lnTo>
                      <a:lnTo>
                        <a:pt x="20" y="38"/>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1" name="Google Shape;911;p31"/>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2" name="Google Shape;912;p31"/>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3" name="Google Shape;913;p31"/>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4" name="Google Shape;914;p31"/>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5" name="Google Shape;915;p31"/>
                <p:cNvSpPr/>
                <p:nvPr/>
              </p:nvSpPr>
              <p:spPr>
                <a:xfrm>
                  <a:off x="4586288" y="3062288"/>
                  <a:ext cx="330200" cy="1343025"/>
                </a:xfrm>
                <a:custGeom>
                  <a:avLst/>
                  <a:gdLst/>
                  <a:ahLst/>
                  <a:cxnLst/>
                  <a:rect l="l" t="t" r="r" b="b"/>
                  <a:pathLst>
                    <a:path w="208" h="846" extrusionOk="0">
                      <a:moveTo>
                        <a:pt x="100" y="554"/>
                      </a:moveTo>
                      <a:lnTo>
                        <a:pt x="100" y="554"/>
                      </a:lnTo>
                      <a:lnTo>
                        <a:pt x="130" y="614"/>
                      </a:lnTo>
                      <a:lnTo>
                        <a:pt x="144" y="646"/>
                      </a:lnTo>
                      <a:lnTo>
                        <a:pt x="160" y="682"/>
                      </a:lnTo>
                      <a:lnTo>
                        <a:pt x="174" y="718"/>
                      </a:lnTo>
                      <a:lnTo>
                        <a:pt x="186" y="758"/>
                      </a:lnTo>
                      <a:lnTo>
                        <a:pt x="198" y="800"/>
                      </a:lnTo>
                      <a:lnTo>
                        <a:pt x="208" y="846"/>
                      </a:lnTo>
                      <a:lnTo>
                        <a:pt x="208" y="846"/>
                      </a:lnTo>
                      <a:lnTo>
                        <a:pt x="208" y="846"/>
                      </a:lnTo>
                      <a:lnTo>
                        <a:pt x="206" y="816"/>
                      </a:lnTo>
                      <a:lnTo>
                        <a:pt x="202" y="800"/>
                      </a:lnTo>
                      <a:lnTo>
                        <a:pt x="198" y="786"/>
                      </a:lnTo>
                      <a:lnTo>
                        <a:pt x="198" y="786"/>
                      </a:lnTo>
                      <a:lnTo>
                        <a:pt x="196" y="782"/>
                      </a:lnTo>
                      <a:lnTo>
                        <a:pt x="196" y="782"/>
                      </a:lnTo>
                      <a:lnTo>
                        <a:pt x="164" y="688"/>
                      </a:lnTo>
                      <a:lnTo>
                        <a:pt x="146" y="642"/>
                      </a:lnTo>
                      <a:lnTo>
                        <a:pt x="136" y="620"/>
                      </a:lnTo>
                      <a:lnTo>
                        <a:pt x="124" y="598"/>
                      </a:lnTo>
                      <a:lnTo>
                        <a:pt x="124" y="598"/>
                      </a:lnTo>
                      <a:lnTo>
                        <a:pt x="100" y="554"/>
                      </a:lnTo>
                      <a:close/>
                      <a:moveTo>
                        <a:pt x="30" y="394"/>
                      </a:moveTo>
                      <a:lnTo>
                        <a:pt x="30" y="394"/>
                      </a:lnTo>
                      <a:lnTo>
                        <a:pt x="32" y="406"/>
                      </a:lnTo>
                      <a:lnTo>
                        <a:pt x="32" y="406"/>
                      </a:lnTo>
                      <a:lnTo>
                        <a:pt x="30" y="394"/>
                      </a:lnTo>
                      <a:lnTo>
                        <a:pt x="30" y="394"/>
                      </a:lnTo>
                      <a:lnTo>
                        <a:pt x="30" y="394"/>
                      </a:lnTo>
                      <a:close/>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6" name="Google Shape;916;p31"/>
                <p:cNvSpPr/>
                <p:nvPr/>
              </p:nvSpPr>
              <p:spPr>
                <a:xfrm>
                  <a:off x="4745038" y="3941763"/>
                  <a:ext cx="171450" cy="463550"/>
                </a:xfrm>
                <a:custGeom>
                  <a:avLst/>
                  <a:gdLst/>
                  <a:ahLst/>
                  <a:cxnLst/>
                  <a:rect l="l" t="t" r="r" b="b"/>
                  <a:pathLst>
                    <a:path w="108" h="292" extrusionOk="0">
                      <a:moveTo>
                        <a:pt x="0" y="0"/>
                      </a:moveTo>
                      <a:lnTo>
                        <a:pt x="0" y="0"/>
                      </a:lnTo>
                      <a:lnTo>
                        <a:pt x="30" y="60"/>
                      </a:lnTo>
                      <a:lnTo>
                        <a:pt x="44" y="92"/>
                      </a:lnTo>
                      <a:lnTo>
                        <a:pt x="60" y="128"/>
                      </a:lnTo>
                      <a:lnTo>
                        <a:pt x="74" y="164"/>
                      </a:lnTo>
                      <a:lnTo>
                        <a:pt x="86" y="204"/>
                      </a:lnTo>
                      <a:lnTo>
                        <a:pt x="98" y="246"/>
                      </a:lnTo>
                      <a:lnTo>
                        <a:pt x="108" y="292"/>
                      </a:lnTo>
                      <a:lnTo>
                        <a:pt x="108" y="292"/>
                      </a:lnTo>
                      <a:lnTo>
                        <a:pt x="108" y="292"/>
                      </a:lnTo>
                      <a:lnTo>
                        <a:pt x="106" y="262"/>
                      </a:lnTo>
                      <a:lnTo>
                        <a:pt x="102" y="246"/>
                      </a:lnTo>
                      <a:lnTo>
                        <a:pt x="98" y="232"/>
                      </a:lnTo>
                      <a:lnTo>
                        <a:pt x="98" y="232"/>
                      </a:lnTo>
                      <a:lnTo>
                        <a:pt x="96" y="228"/>
                      </a:lnTo>
                      <a:lnTo>
                        <a:pt x="96" y="228"/>
                      </a:lnTo>
                      <a:lnTo>
                        <a:pt x="64" y="134"/>
                      </a:lnTo>
                      <a:lnTo>
                        <a:pt x="46" y="88"/>
                      </a:lnTo>
                      <a:lnTo>
                        <a:pt x="36" y="66"/>
                      </a:lnTo>
                      <a:lnTo>
                        <a:pt x="24" y="44"/>
                      </a:lnTo>
                      <a:lnTo>
                        <a:pt x="24" y="4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7" name="Google Shape;917;p31"/>
                <p:cNvSpPr/>
                <p:nvPr/>
              </p:nvSpPr>
              <p:spPr>
                <a:xfrm>
                  <a:off x="4633913" y="3687763"/>
                  <a:ext cx="3175" cy="19050"/>
                </a:xfrm>
                <a:custGeom>
                  <a:avLst/>
                  <a:gdLst/>
                  <a:ahLst/>
                  <a:cxnLst/>
                  <a:rect l="l" t="t" r="r" b="b"/>
                  <a:pathLst>
                    <a:path w="2" h="12" extrusionOk="0">
                      <a:moveTo>
                        <a:pt x="0" y="0"/>
                      </a:moveTo>
                      <a:lnTo>
                        <a:pt x="0" y="0"/>
                      </a:lnTo>
                      <a:lnTo>
                        <a:pt x="2" y="12"/>
                      </a:lnTo>
                      <a:lnTo>
                        <a:pt x="2" y="12"/>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8" name="Google Shape;918;p31"/>
                <p:cNvSpPr/>
                <p:nvPr/>
              </p:nvSpPr>
              <p:spPr>
                <a:xfrm>
                  <a:off x="4586288" y="3062288"/>
                  <a:ext cx="9525" cy="273050"/>
                </a:xfrm>
                <a:custGeom>
                  <a:avLst/>
                  <a:gdLst/>
                  <a:ahLst/>
                  <a:cxnLst/>
                  <a:rect l="l" t="t" r="r" b="b"/>
                  <a:pathLst>
                    <a:path w="6" h="172" extrusionOk="0">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9" name="Google Shape;919;p31"/>
                <p:cNvSpPr/>
                <p:nvPr/>
              </p:nvSpPr>
              <p:spPr>
                <a:xfrm>
                  <a:off x="4192588" y="3376613"/>
                  <a:ext cx="28575" cy="269875"/>
                </a:xfrm>
                <a:custGeom>
                  <a:avLst/>
                  <a:gdLst/>
                  <a:ahLst/>
                  <a:cxnLst/>
                  <a:rect l="l" t="t" r="r" b="b"/>
                  <a:pathLst>
                    <a:path w="18" h="170" extrusionOk="0">
                      <a:moveTo>
                        <a:pt x="2" y="166"/>
                      </a:moveTo>
                      <a:lnTo>
                        <a:pt x="2" y="166"/>
                      </a:lnTo>
                      <a:lnTo>
                        <a:pt x="0" y="170"/>
                      </a:lnTo>
                      <a:lnTo>
                        <a:pt x="0" y="170"/>
                      </a:lnTo>
                      <a:lnTo>
                        <a:pt x="2" y="166"/>
                      </a:lnTo>
                      <a:lnTo>
                        <a:pt x="2" y="166"/>
                      </a:lnTo>
                      <a:close/>
                      <a:moveTo>
                        <a:pt x="18" y="0"/>
                      </a:moveTo>
                      <a:lnTo>
                        <a:pt x="18" y="0"/>
                      </a:lnTo>
                      <a:lnTo>
                        <a:pt x="18" y="0"/>
                      </a:lnTo>
                      <a:lnTo>
                        <a:pt x="16" y="14"/>
                      </a:lnTo>
                      <a:lnTo>
                        <a:pt x="16" y="14"/>
                      </a:lnTo>
                      <a:lnTo>
                        <a:pt x="16" y="14"/>
                      </a:lnTo>
                      <a:lnTo>
                        <a:pt x="18"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0" name="Google Shape;920;p31"/>
                <p:cNvSpPr/>
                <p:nvPr/>
              </p:nvSpPr>
              <p:spPr>
                <a:xfrm>
                  <a:off x="4192588" y="3640138"/>
                  <a:ext cx="3175" cy="6350"/>
                </a:xfrm>
                <a:custGeom>
                  <a:avLst/>
                  <a:gdLst/>
                  <a:ahLst/>
                  <a:cxnLst/>
                  <a:rect l="l" t="t" r="r" b="b"/>
                  <a:pathLst>
                    <a:path w="2" h="4" extrusionOk="0">
                      <a:moveTo>
                        <a:pt x="2" y="0"/>
                      </a:moveTo>
                      <a:lnTo>
                        <a:pt x="2" y="0"/>
                      </a:lnTo>
                      <a:lnTo>
                        <a:pt x="0" y="4"/>
                      </a:lnTo>
                      <a:lnTo>
                        <a:pt x="0" y="4"/>
                      </a:lnTo>
                      <a:lnTo>
                        <a:pt x="2" y="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1" name="Google Shape;921;p31"/>
                <p:cNvSpPr/>
                <p:nvPr/>
              </p:nvSpPr>
              <p:spPr>
                <a:xfrm>
                  <a:off x="4217988" y="3376613"/>
                  <a:ext cx="3175" cy="22225"/>
                </a:xfrm>
                <a:custGeom>
                  <a:avLst/>
                  <a:gdLst/>
                  <a:ahLst/>
                  <a:cxnLst/>
                  <a:rect l="l" t="t" r="r" b="b"/>
                  <a:pathLst>
                    <a:path w="2" h="14" extrusionOk="0">
                      <a:moveTo>
                        <a:pt x="2" y="0"/>
                      </a:moveTo>
                      <a:lnTo>
                        <a:pt x="2" y="0"/>
                      </a:lnTo>
                      <a:lnTo>
                        <a:pt x="2" y="0"/>
                      </a:lnTo>
                      <a:lnTo>
                        <a:pt x="0" y="14"/>
                      </a:lnTo>
                      <a:lnTo>
                        <a:pt x="0" y="14"/>
                      </a:lnTo>
                      <a:lnTo>
                        <a:pt x="0" y="14"/>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2" name="Google Shape;922;p31"/>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3" name="Google Shape;923;p31"/>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4" name="Google Shape;924;p31"/>
                <p:cNvSpPr/>
                <p:nvPr/>
              </p:nvSpPr>
              <p:spPr>
                <a:xfrm>
                  <a:off x="4059238" y="2795588"/>
                  <a:ext cx="673100" cy="822325"/>
                </a:xfrm>
                <a:custGeom>
                  <a:avLst/>
                  <a:gdLst/>
                  <a:ahLst/>
                  <a:cxnLst/>
                  <a:rect l="l" t="t" r="r" b="b"/>
                  <a:pathLst>
                    <a:path w="424" h="518" extrusionOk="0">
                      <a:moveTo>
                        <a:pt x="250" y="22"/>
                      </a:moveTo>
                      <a:lnTo>
                        <a:pt x="250" y="22"/>
                      </a:lnTo>
                      <a:lnTo>
                        <a:pt x="244" y="30"/>
                      </a:lnTo>
                      <a:lnTo>
                        <a:pt x="244" y="30"/>
                      </a:lnTo>
                      <a:lnTo>
                        <a:pt x="232" y="44"/>
                      </a:lnTo>
                      <a:lnTo>
                        <a:pt x="224" y="58"/>
                      </a:lnTo>
                      <a:lnTo>
                        <a:pt x="216" y="74"/>
                      </a:lnTo>
                      <a:lnTo>
                        <a:pt x="212" y="90"/>
                      </a:lnTo>
                      <a:lnTo>
                        <a:pt x="208" y="106"/>
                      </a:lnTo>
                      <a:lnTo>
                        <a:pt x="206" y="122"/>
                      </a:lnTo>
                      <a:lnTo>
                        <a:pt x="206" y="140"/>
                      </a:lnTo>
                      <a:lnTo>
                        <a:pt x="206" y="156"/>
                      </a:lnTo>
                      <a:lnTo>
                        <a:pt x="236" y="380"/>
                      </a:lnTo>
                      <a:lnTo>
                        <a:pt x="236" y="380"/>
                      </a:lnTo>
                      <a:lnTo>
                        <a:pt x="234" y="386"/>
                      </a:lnTo>
                      <a:lnTo>
                        <a:pt x="232" y="392"/>
                      </a:lnTo>
                      <a:lnTo>
                        <a:pt x="226" y="396"/>
                      </a:lnTo>
                      <a:lnTo>
                        <a:pt x="220" y="398"/>
                      </a:lnTo>
                      <a:lnTo>
                        <a:pt x="12" y="420"/>
                      </a:lnTo>
                      <a:lnTo>
                        <a:pt x="12" y="420"/>
                      </a:lnTo>
                      <a:lnTo>
                        <a:pt x="6" y="430"/>
                      </a:lnTo>
                      <a:lnTo>
                        <a:pt x="2" y="442"/>
                      </a:lnTo>
                      <a:lnTo>
                        <a:pt x="0" y="454"/>
                      </a:lnTo>
                      <a:lnTo>
                        <a:pt x="0" y="464"/>
                      </a:lnTo>
                      <a:lnTo>
                        <a:pt x="2" y="480"/>
                      </a:lnTo>
                      <a:lnTo>
                        <a:pt x="4" y="486"/>
                      </a:lnTo>
                      <a:lnTo>
                        <a:pt x="4" y="486"/>
                      </a:lnTo>
                      <a:lnTo>
                        <a:pt x="34" y="492"/>
                      </a:lnTo>
                      <a:lnTo>
                        <a:pt x="102" y="504"/>
                      </a:lnTo>
                      <a:lnTo>
                        <a:pt x="144" y="510"/>
                      </a:lnTo>
                      <a:lnTo>
                        <a:pt x="184" y="516"/>
                      </a:lnTo>
                      <a:lnTo>
                        <a:pt x="220" y="518"/>
                      </a:lnTo>
                      <a:lnTo>
                        <a:pt x="246" y="518"/>
                      </a:lnTo>
                      <a:lnTo>
                        <a:pt x="246" y="518"/>
                      </a:lnTo>
                      <a:lnTo>
                        <a:pt x="284" y="510"/>
                      </a:lnTo>
                      <a:lnTo>
                        <a:pt x="320" y="500"/>
                      </a:lnTo>
                      <a:lnTo>
                        <a:pt x="320" y="500"/>
                      </a:lnTo>
                      <a:lnTo>
                        <a:pt x="332" y="496"/>
                      </a:lnTo>
                      <a:lnTo>
                        <a:pt x="344" y="490"/>
                      </a:lnTo>
                      <a:lnTo>
                        <a:pt x="354" y="482"/>
                      </a:lnTo>
                      <a:lnTo>
                        <a:pt x="364" y="474"/>
                      </a:lnTo>
                      <a:lnTo>
                        <a:pt x="374" y="464"/>
                      </a:lnTo>
                      <a:lnTo>
                        <a:pt x="380" y="454"/>
                      </a:lnTo>
                      <a:lnTo>
                        <a:pt x="386" y="442"/>
                      </a:lnTo>
                      <a:lnTo>
                        <a:pt x="390" y="430"/>
                      </a:lnTo>
                      <a:lnTo>
                        <a:pt x="390" y="430"/>
                      </a:lnTo>
                      <a:lnTo>
                        <a:pt x="404" y="372"/>
                      </a:lnTo>
                      <a:lnTo>
                        <a:pt x="414" y="322"/>
                      </a:lnTo>
                      <a:lnTo>
                        <a:pt x="422" y="274"/>
                      </a:lnTo>
                      <a:lnTo>
                        <a:pt x="424" y="232"/>
                      </a:lnTo>
                      <a:lnTo>
                        <a:pt x="424" y="190"/>
                      </a:lnTo>
                      <a:lnTo>
                        <a:pt x="422" y="152"/>
                      </a:lnTo>
                      <a:lnTo>
                        <a:pt x="418" y="114"/>
                      </a:lnTo>
                      <a:lnTo>
                        <a:pt x="412" y="78"/>
                      </a:lnTo>
                      <a:lnTo>
                        <a:pt x="412" y="78"/>
                      </a:lnTo>
                      <a:lnTo>
                        <a:pt x="406" y="66"/>
                      </a:lnTo>
                      <a:lnTo>
                        <a:pt x="400" y="54"/>
                      </a:lnTo>
                      <a:lnTo>
                        <a:pt x="392" y="42"/>
                      </a:lnTo>
                      <a:lnTo>
                        <a:pt x="382" y="34"/>
                      </a:lnTo>
                      <a:lnTo>
                        <a:pt x="370" y="24"/>
                      </a:lnTo>
                      <a:lnTo>
                        <a:pt x="358" y="18"/>
                      </a:lnTo>
                      <a:lnTo>
                        <a:pt x="334" y="6"/>
                      </a:lnTo>
                      <a:lnTo>
                        <a:pt x="334" y="6"/>
                      </a:lnTo>
                      <a:lnTo>
                        <a:pt x="324" y="2"/>
                      </a:lnTo>
                      <a:lnTo>
                        <a:pt x="312" y="0"/>
                      </a:lnTo>
                      <a:lnTo>
                        <a:pt x="300" y="0"/>
                      </a:lnTo>
                      <a:lnTo>
                        <a:pt x="290" y="2"/>
                      </a:lnTo>
                      <a:lnTo>
                        <a:pt x="278" y="4"/>
                      </a:lnTo>
                      <a:lnTo>
                        <a:pt x="268" y="8"/>
                      </a:lnTo>
                      <a:lnTo>
                        <a:pt x="258" y="16"/>
                      </a:lnTo>
                      <a:lnTo>
                        <a:pt x="250" y="22"/>
                      </a:lnTo>
                      <a:lnTo>
                        <a:pt x="250" y="22"/>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5" name="Google Shape;925;p31"/>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6" name="Google Shape;926;p31"/>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7" name="Google Shape;927;p31"/>
                <p:cNvSpPr/>
                <p:nvPr/>
              </p:nvSpPr>
              <p:spPr>
                <a:xfrm>
                  <a:off x="3995738" y="2205038"/>
                  <a:ext cx="390525" cy="546100"/>
                </a:xfrm>
                <a:custGeom>
                  <a:avLst/>
                  <a:gdLst/>
                  <a:ahLst/>
                  <a:cxnLst/>
                  <a:rect l="l" t="t" r="r" b="b"/>
                  <a:pathLst>
                    <a:path w="246" h="344" extrusionOk="0">
                      <a:moveTo>
                        <a:pt x="246" y="120"/>
                      </a:moveTo>
                      <a:lnTo>
                        <a:pt x="246" y="194"/>
                      </a:lnTo>
                      <a:lnTo>
                        <a:pt x="222" y="194"/>
                      </a:lnTo>
                      <a:lnTo>
                        <a:pt x="222" y="290"/>
                      </a:lnTo>
                      <a:lnTo>
                        <a:pt x="222" y="290"/>
                      </a:lnTo>
                      <a:lnTo>
                        <a:pt x="208" y="302"/>
                      </a:lnTo>
                      <a:lnTo>
                        <a:pt x="192" y="314"/>
                      </a:lnTo>
                      <a:lnTo>
                        <a:pt x="170" y="326"/>
                      </a:lnTo>
                      <a:lnTo>
                        <a:pt x="146" y="336"/>
                      </a:lnTo>
                      <a:lnTo>
                        <a:pt x="134" y="340"/>
                      </a:lnTo>
                      <a:lnTo>
                        <a:pt x="120" y="342"/>
                      </a:lnTo>
                      <a:lnTo>
                        <a:pt x="106" y="344"/>
                      </a:lnTo>
                      <a:lnTo>
                        <a:pt x="92" y="342"/>
                      </a:lnTo>
                      <a:lnTo>
                        <a:pt x="76" y="340"/>
                      </a:lnTo>
                      <a:lnTo>
                        <a:pt x="62" y="334"/>
                      </a:lnTo>
                      <a:lnTo>
                        <a:pt x="62" y="334"/>
                      </a:lnTo>
                      <a:lnTo>
                        <a:pt x="50" y="328"/>
                      </a:lnTo>
                      <a:lnTo>
                        <a:pt x="38" y="320"/>
                      </a:lnTo>
                      <a:lnTo>
                        <a:pt x="28" y="310"/>
                      </a:lnTo>
                      <a:lnTo>
                        <a:pt x="20" y="298"/>
                      </a:lnTo>
                      <a:lnTo>
                        <a:pt x="12" y="286"/>
                      </a:lnTo>
                      <a:lnTo>
                        <a:pt x="8" y="274"/>
                      </a:lnTo>
                      <a:lnTo>
                        <a:pt x="4" y="260"/>
                      </a:lnTo>
                      <a:lnTo>
                        <a:pt x="2" y="246"/>
                      </a:lnTo>
                      <a:lnTo>
                        <a:pt x="2" y="246"/>
                      </a:lnTo>
                      <a:lnTo>
                        <a:pt x="0" y="210"/>
                      </a:lnTo>
                      <a:lnTo>
                        <a:pt x="0" y="170"/>
                      </a:lnTo>
                      <a:lnTo>
                        <a:pt x="0" y="170"/>
                      </a:lnTo>
                      <a:lnTo>
                        <a:pt x="0" y="144"/>
                      </a:lnTo>
                      <a:lnTo>
                        <a:pt x="2" y="120"/>
                      </a:lnTo>
                      <a:lnTo>
                        <a:pt x="2" y="120"/>
                      </a:lnTo>
                      <a:lnTo>
                        <a:pt x="4" y="104"/>
                      </a:lnTo>
                      <a:lnTo>
                        <a:pt x="10" y="88"/>
                      </a:lnTo>
                      <a:lnTo>
                        <a:pt x="16" y="74"/>
                      </a:lnTo>
                      <a:lnTo>
                        <a:pt x="24" y="60"/>
                      </a:lnTo>
                      <a:lnTo>
                        <a:pt x="24" y="60"/>
                      </a:lnTo>
                      <a:lnTo>
                        <a:pt x="32" y="48"/>
                      </a:lnTo>
                      <a:lnTo>
                        <a:pt x="42" y="36"/>
                      </a:lnTo>
                      <a:lnTo>
                        <a:pt x="52" y="26"/>
                      </a:lnTo>
                      <a:lnTo>
                        <a:pt x="66" y="16"/>
                      </a:lnTo>
                      <a:lnTo>
                        <a:pt x="78" y="10"/>
                      </a:lnTo>
                      <a:lnTo>
                        <a:pt x="94" y="4"/>
                      </a:lnTo>
                      <a:lnTo>
                        <a:pt x="108" y="0"/>
                      </a:lnTo>
                      <a:lnTo>
                        <a:pt x="124" y="0"/>
                      </a:lnTo>
                      <a:lnTo>
                        <a:pt x="130" y="0"/>
                      </a:lnTo>
                      <a:lnTo>
                        <a:pt x="130" y="0"/>
                      </a:lnTo>
                      <a:lnTo>
                        <a:pt x="142" y="0"/>
                      </a:lnTo>
                      <a:lnTo>
                        <a:pt x="152" y="2"/>
                      </a:lnTo>
                      <a:lnTo>
                        <a:pt x="174" y="10"/>
                      </a:lnTo>
                      <a:lnTo>
                        <a:pt x="194" y="20"/>
                      </a:lnTo>
                      <a:lnTo>
                        <a:pt x="212" y="36"/>
                      </a:lnTo>
                      <a:lnTo>
                        <a:pt x="226" y="52"/>
                      </a:lnTo>
                      <a:lnTo>
                        <a:pt x="236" y="74"/>
                      </a:lnTo>
                      <a:lnTo>
                        <a:pt x="244" y="96"/>
                      </a:lnTo>
                      <a:lnTo>
                        <a:pt x="246" y="108"/>
                      </a:lnTo>
                      <a:lnTo>
                        <a:pt x="246" y="120"/>
                      </a:lnTo>
                      <a:lnTo>
                        <a:pt x="246" y="120"/>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8" name="Google Shape;928;p31"/>
                <p:cNvSpPr/>
                <p:nvPr/>
              </p:nvSpPr>
              <p:spPr>
                <a:xfrm>
                  <a:off x="4037013" y="2236788"/>
                  <a:ext cx="9525" cy="15875"/>
                </a:xfrm>
                <a:custGeom>
                  <a:avLst/>
                  <a:gdLst/>
                  <a:ahLst/>
                  <a:cxnLst/>
                  <a:rect l="l" t="t" r="r" b="b"/>
                  <a:pathLst>
                    <a:path w="6" h="10" extrusionOk="0">
                      <a:moveTo>
                        <a:pt x="6" y="0"/>
                      </a:moveTo>
                      <a:lnTo>
                        <a:pt x="6" y="0"/>
                      </a:lnTo>
                      <a:lnTo>
                        <a:pt x="0" y="10"/>
                      </a:lnTo>
                      <a:lnTo>
                        <a:pt x="0" y="10"/>
                      </a:lnTo>
                      <a:lnTo>
                        <a:pt x="6" y="0"/>
                      </a:lnTo>
                      <a:lnTo>
                        <a:pt x="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9" name="Google Shape;929;p31"/>
                <p:cNvSpPr/>
                <p:nvPr/>
              </p:nvSpPr>
              <p:spPr>
                <a:xfrm>
                  <a:off x="4303713" y="2443163"/>
                  <a:ext cx="73025" cy="146050"/>
                </a:xfrm>
                <a:custGeom>
                  <a:avLst/>
                  <a:gdLst/>
                  <a:ahLst/>
                  <a:cxnLst/>
                  <a:rect l="l" t="t" r="r" b="b"/>
                  <a:pathLst>
                    <a:path w="46" h="92" extrusionOk="0">
                      <a:moveTo>
                        <a:pt x="18" y="0"/>
                      </a:moveTo>
                      <a:lnTo>
                        <a:pt x="28" y="0"/>
                      </a:lnTo>
                      <a:lnTo>
                        <a:pt x="28" y="0"/>
                      </a:lnTo>
                      <a:lnTo>
                        <a:pt x="36" y="2"/>
                      </a:lnTo>
                      <a:lnTo>
                        <a:pt x="42" y="6"/>
                      </a:lnTo>
                      <a:lnTo>
                        <a:pt x="46" y="12"/>
                      </a:lnTo>
                      <a:lnTo>
                        <a:pt x="46" y="18"/>
                      </a:lnTo>
                      <a:lnTo>
                        <a:pt x="46" y="74"/>
                      </a:lnTo>
                      <a:lnTo>
                        <a:pt x="46" y="74"/>
                      </a:lnTo>
                      <a:lnTo>
                        <a:pt x="46" y="80"/>
                      </a:lnTo>
                      <a:lnTo>
                        <a:pt x="42" y="86"/>
                      </a:lnTo>
                      <a:lnTo>
                        <a:pt x="36" y="90"/>
                      </a:lnTo>
                      <a:lnTo>
                        <a:pt x="28" y="92"/>
                      </a:lnTo>
                      <a:lnTo>
                        <a:pt x="0" y="92"/>
                      </a:lnTo>
                      <a:lnTo>
                        <a:pt x="0" y="20"/>
                      </a:lnTo>
                      <a:lnTo>
                        <a:pt x="0" y="20"/>
                      </a:lnTo>
                      <a:lnTo>
                        <a:pt x="2" y="12"/>
                      </a:lnTo>
                      <a:lnTo>
                        <a:pt x="6" y="6"/>
                      </a:lnTo>
                      <a:lnTo>
                        <a:pt x="12" y="2"/>
                      </a:lnTo>
                      <a:lnTo>
                        <a:pt x="18" y="0"/>
                      </a:lnTo>
                      <a:lnTo>
                        <a:pt x="1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0" name="Google Shape;930;p31"/>
                <p:cNvSpPr/>
                <p:nvPr/>
              </p:nvSpPr>
              <p:spPr>
                <a:xfrm>
                  <a:off x="4195763" y="5297488"/>
                  <a:ext cx="158750" cy="158750"/>
                </a:xfrm>
                <a:custGeom>
                  <a:avLst/>
                  <a:gdLst/>
                  <a:ahLst/>
                  <a:cxnLst/>
                  <a:rect l="l" t="t" r="r" b="b"/>
                  <a:pathLst>
                    <a:path w="100" h="100" extrusionOk="0">
                      <a:moveTo>
                        <a:pt x="50" y="0"/>
                      </a:moveTo>
                      <a:lnTo>
                        <a:pt x="50" y="0"/>
                      </a:lnTo>
                      <a:lnTo>
                        <a:pt x="60" y="2"/>
                      </a:lnTo>
                      <a:lnTo>
                        <a:pt x="70" y="6"/>
                      </a:lnTo>
                      <a:lnTo>
                        <a:pt x="78" y="10"/>
                      </a:lnTo>
                      <a:lnTo>
                        <a:pt x="86" y="18"/>
                      </a:lnTo>
                      <a:lnTo>
                        <a:pt x="92" y="26"/>
                      </a:lnTo>
                      <a:lnTo>
                        <a:pt x="96" y="36"/>
                      </a:lnTo>
                      <a:lnTo>
                        <a:pt x="100" y="46"/>
                      </a:lnTo>
                      <a:lnTo>
                        <a:pt x="100" y="58"/>
                      </a:lnTo>
                      <a:lnTo>
                        <a:pt x="100" y="74"/>
                      </a:lnTo>
                      <a:lnTo>
                        <a:pt x="100" y="74"/>
                      </a:lnTo>
                      <a:lnTo>
                        <a:pt x="98" y="84"/>
                      </a:lnTo>
                      <a:lnTo>
                        <a:pt x="94" y="92"/>
                      </a:lnTo>
                      <a:lnTo>
                        <a:pt x="86" y="98"/>
                      </a:lnTo>
                      <a:lnTo>
                        <a:pt x="76" y="100"/>
                      </a:lnTo>
                      <a:lnTo>
                        <a:pt x="26" y="100"/>
                      </a:lnTo>
                      <a:lnTo>
                        <a:pt x="26" y="100"/>
                      </a:lnTo>
                      <a:lnTo>
                        <a:pt x="16" y="98"/>
                      </a:lnTo>
                      <a:lnTo>
                        <a:pt x="8" y="92"/>
                      </a:lnTo>
                      <a:lnTo>
                        <a:pt x="2" y="84"/>
                      </a:lnTo>
                      <a:lnTo>
                        <a:pt x="0" y="74"/>
                      </a:lnTo>
                      <a:lnTo>
                        <a:pt x="0" y="58"/>
                      </a:lnTo>
                      <a:lnTo>
                        <a:pt x="0" y="58"/>
                      </a:lnTo>
                      <a:lnTo>
                        <a:pt x="0" y="46"/>
                      </a:lnTo>
                      <a:lnTo>
                        <a:pt x="4" y="36"/>
                      </a:lnTo>
                      <a:lnTo>
                        <a:pt x="8" y="26"/>
                      </a:lnTo>
                      <a:lnTo>
                        <a:pt x="14" y="18"/>
                      </a:lnTo>
                      <a:lnTo>
                        <a:pt x="22" y="10"/>
                      </a:lnTo>
                      <a:lnTo>
                        <a:pt x="30" y="6"/>
                      </a:lnTo>
                      <a:lnTo>
                        <a:pt x="40" y="2"/>
                      </a:lnTo>
                      <a:lnTo>
                        <a:pt x="50" y="0"/>
                      </a:lnTo>
                      <a:lnTo>
                        <a:pt x="5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1" name="Google Shape;931;p31"/>
                <p:cNvSpPr/>
                <p:nvPr/>
              </p:nvSpPr>
              <p:spPr>
                <a:xfrm>
                  <a:off x="3789363" y="3757613"/>
                  <a:ext cx="31750" cy="193675"/>
                </a:xfrm>
                <a:custGeom>
                  <a:avLst/>
                  <a:gdLst/>
                  <a:ahLst/>
                  <a:cxnLst/>
                  <a:rect l="l" t="t" r="r" b="b"/>
                  <a:pathLst>
                    <a:path w="20" h="122" extrusionOk="0">
                      <a:moveTo>
                        <a:pt x="20" y="0"/>
                      </a:moveTo>
                      <a:lnTo>
                        <a:pt x="20" y="0"/>
                      </a:lnTo>
                      <a:lnTo>
                        <a:pt x="8" y="56"/>
                      </a:lnTo>
                      <a:lnTo>
                        <a:pt x="4" y="88"/>
                      </a:lnTo>
                      <a:lnTo>
                        <a:pt x="0" y="122"/>
                      </a:lnTo>
                      <a:lnTo>
                        <a:pt x="0" y="122"/>
                      </a:lnTo>
                      <a:lnTo>
                        <a:pt x="4" y="76"/>
                      </a:lnTo>
                      <a:lnTo>
                        <a:pt x="10" y="36"/>
                      </a:lnTo>
                      <a:lnTo>
                        <a:pt x="14" y="18"/>
                      </a:lnTo>
                      <a:lnTo>
                        <a:pt x="20" y="0"/>
                      </a:lnTo>
                      <a:lnTo>
                        <a:pt x="2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2" name="Google Shape;932;p31"/>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3" name="Google Shape;933;p31"/>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4" name="Google Shape;934;p31"/>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5" name="Google Shape;935;p31"/>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6" name="Google Shape;936;p31"/>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7" name="Google Shape;937;p31"/>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8" name="Google Shape;938;p31"/>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close/>
                    </a:path>
                  </a:pathLst>
                </a:custGeom>
                <a:solidFill>
                  <a:srgbClr val="DDA0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9" name="Google Shape;939;p31"/>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0" name="Google Shape;940;p31"/>
                <p:cNvSpPr/>
                <p:nvPr/>
              </p:nvSpPr>
              <p:spPr>
                <a:xfrm>
                  <a:off x="3805238" y="3122613"/>
                  <a:ext cx="231775" cy="803275"/>
                </a:xfrm>
                <a:custGeom>
                  <a:avLst/>
                  <a:gdLst/>
                  <a:ahLst/>
                  <a:cxnLst/>
                  <a:rect l="l" t="t" r="r" b="b"/>
                  <a:pathLst>
                    <a:path w="146" h="506" extrusionOk="0">
                      <a:moveTo>
                        <a:pt x="0" y="330"/>
                      </a:moveTo>
                      <a:lnTo>
                        <a:pt x="0" y="330"/>
                      </a:lnTo>
                      <a:lnTo>
                        <a:pt x="4" y="330"/>
                      </a:lnTo>
                      <a:lnTo>
                        <a:pt x="128" y="506"/>
                      </a:lnTo>
                      <a:lnTo>
                        <a:pt x="128" y="506"/>
                      </a:lnTo>
                      <a:lnTo>
                        <a:pt x="138" y="348"/>
                      </a:lnTo>
                      <a:lnTo>
                        <a:pt x="138" y="348"/>
                      </a:lnTo>
                      <a:lnTo>
                        <a:pt x="62" y="340"/>
                      </a:lnTo>
                      <a:lnTo>
                        <a:pt x="0" y="330"/>
                      </a:lnTo>
                      <a:close/>
                      <a:moveTo>
                        <a:pt x="76" y="0"/>
                      </a:moveTo>
                      <a:lnTo>
                        <a:pt x="76" y="0"/>
                      </a:lnTo>
                      <a:lnTo>
                        <a:pt x="76" y="0"/>
                      </a:lnTo>
                      <a:lnTo>
                        <a:pt x="62" y="20"/>
                      </a:lnTo>
                      <a:lnTo>
                        <a:pt x="50" y="118"/>
                      </a:lnTo>
                      <a:lnTo>
                        <a:pt x="32" y="196"/>
                      </a:lnTo>
                      <a:lnTo>
                        <a:pt x="146" y="228"/>
                      </a:lnTo>
                      <a:lnTo>
                        <a:pt x="146" y="228"/>
                      </a:lnTo>
                      <a:lnTo>
                        <a:pt x="146" y="228"/>
                      </a:lnTo>
                      <a:lnTo>
                        <a:pt x="146" y="228"/>
                      </a:lnTo>
                      <a:lnTo>
                        <a:pt x="110" y="202"/>
                      </a:lnTo>
                      <a:lnTo>
                        <a:pt x="86" y="182"/>
                      </a:lnTo>
                      <a:lnTo>
                        <a:pt x="70" y="170"/>
                      </a:lnTo>
                      <a:lnTo>
                        <a:pt x="70" y="170"/>
                      </a:lnTo>
                      <a:lnTo>
                        <a:pt x="68" y="164"/>
                      </a:lnTo>
                      <a:lnTo>
                        <a:pt x="66" y="158"/>
                      </a:lnTo>
                      <a:lnTo>
                        <a:pt x="68" y="142"/>
                      </a:lnTo>
                      <a:lnTo>
                        <a:pt x="72" y="114"/>
                      </a:lnTo>
                      <a:lnTo>
                        <a:pt x="72" y="114"/>
                      </a:lnTo>
                      <a:lnTo>
                        <a:pt x="78" y="54"/>
                      </a:lnTo>
                      <a:lnTo>
                        <a:pt x="80" y="18"/>
                      </a:lnTo>
                      <a:lnTo>
                        <a:pt x="78" y="6"/>
                      </a:lnTo>
                      <a:lnTo>
                        <a:pt x="78" y="2"/>
                      </a:lnTo>
                      <a:lnTo>
                        <a:pt x="76"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1" name="Google Shape;941;p31"/>
                <p:cNvSpPr/>
                <p:nvPr/>
              </p:nvSpPr>
              <p:spPr>
                <a:xfrm>
                  <a:off x="3805238" y="3646488"/>
                  <a:ext cx="219075" cy="279400"/>
                </a:xfrm>
                <a:custGeom>
                  <a:avLst/>
                  <a:gdLst/>
                  <a:ahLst/>
                  <a:cxnLst/>
                  <a:rect l="l" t="t" r="r" b="b"/>
                  <a:pathLst>
                    <a:path w="138" h="176" extrusionOk="0">
                      <a:moveTo>
                        <a:pt x="0" y="0"/>
                      </a:moveTo>
                      <a:lnTo>
                        <a:pt x="0" y="0"/>
                      </a:lnTo>
                      <a:lnTo>
                        <a:pt x="4" y="0"/>
                      </a:lnTo>
                      <a:lnTo>
                        <a:pt x="128" y="176"/>
                      </a:lnTo>
                      <a:lnTo>
                        <a:pt x="128" y="176"/>
                      </a:lnTo>
                      <a:lnTo>
                        <a:pt x="138" y="18"/>
                      </a:lnTo>
                      <a:lnTo>
                        <a:pt x="138" y="18"/>
                      </a:lnTo>
                      <a:lnTo>
                        <a:pt x="6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2" name="Google Shape;942;p31"/>
                <p:cNvSpPr/>
                <p:nvPr/>
              </p:nvSpPr>
              <p:spPr>
                <a:xfrm>
                  <a:off x="3856038" y="3122613"/>
                  <a:ext cx="180975" cy="361950"/>
                </a:xfrm>
                <a:custGeom>
                  <a:avLst/>
                  <a:gdLst/>
                  <a:ahLst/>
                  <a:cxnLst/>
                  <a:rect l="l" t="t" r="r" b="b"/>
                  <a:pathLst>
                    <a:path w="114" h="228" extrusionOk="0">
                      <a:moveTo>
                        <a:pt x="44" y="0"/>
                      </a:moveTo>
                      <a:lnTo>
                        <a:pt x="44" y="0"/>
                      </a:lnTo>
                      <a:lnTo>
                        <a:pt x="44" y="0"/>
                      </a:lnTo>
                      <a:lnTo>
                        <a:pt x="30" y="20"/>
                      </a:lnTo>
                      <a:lnTo>
                        <a:pt x="18" y="118"/>
                      </a:lnTo>
                      <a:lnTo>
                        <a:pt x="0" y="196"/>
                      </a:lnTo>
                      <a:lnTo>
                        <a:pt x="114" y="228"/>
                      </a:lnTo>
                      <a:lnTo>
                        <a:pt x="114" y="228"/>
                      </a:lnTo>
                      <a:lnTo>
                        <a:pt x="114" y="228"/>
                      </a:lnTo>
                      <a:lnTo>
                        <a:pt x="114" y="228"/>
                      </a:lnTo>
                      <a:lnTo>
                        <a:pt x="78" y="202"/>
                      </a:lnTo>
                      <a:lnTo>
                        <a:pt x="54" y="182"/>
                      </a:lnTo>
                      <a:lnTo>
                        <a:pt x="38" y="170"/>
                      </a:lnTo>
                      <a:lnTo>
                        <a:pt x="38" y="170"/>
                      </a:lnTo>
                      <a:lnTo>
                        <a:pt x="36" y="164"/>
                      </a:lnTo>
                      <a:lnTo>
                        <a:pt x="34" y="158"/>
                      </a:lnTo>
                      <a:lnTo>
                        <a:pt x="36" y="142"/>
                      </a:lnTo>
                      <a:lnTo>
                        <a:pt x="40" y="114"/>
                      </a:lnTo>
                      <a:lnTo>
                        <a:pt x="40" y="114"/>
                      </a:lnTo>
                      <a:lnTo>
                        <a:pt x="46" y="54"/>
                      </a:lnTo>
                      <a:lnTo>
                        <a:pt x="48" y="18"/>
                      </a:lnTo>
                      <a:lnTo>
                        <a:pt x="46" y="6"/>
                      </a:lnTo>
                      <a:lnTo>
                        <a:pt x="46" y="2"/>
                      </a:lnTo>
                      <a:lnTo>
                        <a:pt x="4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3" name="Google Shape;943;p31"/>
                <p:cNvSpPr/>
                <p:nvPr/>
              </p:nvSpPr>
              <p:spPr>
                <a:xfrm>
                  <a:off x="4027488" y="3484563"/>
                  <a:ext cx="19050" cy="193675"/>
                </a:xfrm>
                <a:custGeom>
                  <a:avLst/>
                  <a:gdLst/>
                  <a:ahLst/>
                  <a:cxnLst/>
                  <a:rect l="l" t="t" r="r" b="b"/>
                  <a:pathLst>
                    <a:path w="12" h="122" extrusionOk="0">
                      <a:moveTo>
                        <a:pt x="12" y="28"/>
                      </a:moveTo>
                      <a:lnTo>
                        <a:pt x="12" y="28"/>
                      </a:lnTo>
                      <a:lnTo>
                        <a:pt x="8" y="122"/>
                      </a:lnTo>
                      <a:lnTo>
                        <a:pt x="8" y="122"/>
                      </a:lnTo>
                      <a:lnTo>
                        <a:pt x="0" y="120"/>
                      </a:lnTo>
                      <a:lnTo>
                        <a:pt x="0" y="120"/>
                      </a:lnTo>
                      <a:lnTo>
                        <a:pt x="6" y="30"/>
                      </a:lnTo>
                      <a:lnTo>
                        <a:pt x="6" y="30"/>
                      </a:lnTo>
                      <a:lnTo>
                        <a:pt x="6" y="0"/>
                      </a:lnTo>
                      <a:lnTo>
                        <a:pt x="8" y="0"/>
                      </a:lnTo>
                      <a:lnTo>
                        <a:pt x="8" y="0"/>
                      </a:lnTo>
                      <a:lnTo>
                        <a:pt x="10" y="6"/>
                      </a:lnTo>
                      <a:lnTo>
                        <a:pt x="12" y="14"/>
                      </a:lnTo>
                      <a:lnTo>
                        <a:pt x="12" y="28"/>
                      </a:lnTo>
                      <a:lnTo>
                        <a:pt x="12"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4" name="Google Shape;944;p31"/>
                <p:cNvSpPr/>
                <p:nvPr/>
              </p:nvSpPr>
              <p:spPr>
                <a:xfrm>
                  <a:off x="4040188" y="3484563"/>
                  <a:ext cx="79375" cy="200025"/>
                </a:xfrm>
                <a:custGeom>
                  <a:avLst/>
                  <a:gdLst/>
                  <a:ahLst/>
                  <a:cxnLst/>
                  <a:rect l="l" t="t" r="r" b="b"/>
                  <a:pathLst>
                    <a:path w="50" h="126" extrusionOk="0">
                      <a:moveTo>
                        <a:pt x="4" y="28"/>
                      </a:moveTo>
                      <a:lnTo>
                        <a:pt x="4" y="28"/>
                      </a:lnTo>
                      <a:lnTo>
                        <a:pt x="4" y="14"/>
                      </a:lnTo>
                      <a:lnTo>
                        <a:pt x="2" y="6"/>
                      </a:lnTo>
                      <a:lnTo>
                        <a:pt x="0" y="0"/>
                      </a:lnTo>
                      <a:lnTo>
                        <a:pt x="48" y="14"/>
                      </a:lnTo>
                      <a:lnTo>
                        <a:pt x="50" y="126"/>
                      </a:lnTo>
                      <a:lnTo>
                        <a:pt x="50" y="126"/>
                      </a:lnTo>
                      <a:lnTo>
                        <a:pt x="0" y="122"/>
                      </a:lnTo>
                      <a:lnTo>
                        <a:pt x="0" y="122"/>
                      </a:lnTo>
                      <a:lnTo>
                        <a:pt x="4" y="28"/>
                      </a:lnTo>
                      <a:lnTo>
                        <a:pt x="4"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5" name="Google Shape;945;p31"/>
                <p:cNvSpPr/>
                <p:nvPr/>
              </p:nvSpPr>
              <p:spPr>
                <a:xfrm>
                  <a:off x="4106863" y="3560763"/>
                  <a:ext cx="200025" cy="92075"/>
                </a:xfrm>
                <a:custGeom>
                  <a:avLst/>
                  <a:gdLst/>
                  <a:ahLst/>
                  <a:cxnLst/>
                  <a:rect l="l" t="t" r="r" b="b"/>
                  <a:pathLst>
                    <a:path w="126" h="58" extrusionOk="0">
                      <a:moveTo>
                        <a:pt x="8" y="58"/>
                      </a:moveTo>
                      <a:lnTo>
                        <a:pt x="28" y="52"/>
                      </a:lnTo>
                      <a:lnTo>
                        <a:pt x="126" y="26"/>
                      </a:lnTo>
                      <a:lnTo>
                        <a:pt x="0" y="0"/>
                      </a:lnTo>
                      <a:lnTo>
                        <a:pt x="8" y="5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6" name="Google Shape;946;p31"/>
                <p:cNvSpPr/>
                <p:nvPr/>
              </p:nvSpPr>
              <p:spPr>
                <a:xfrm>
                  <a:off x="3998913" y="2744788"/>
                  <a:ext cx="196850" cy="298450"/>
                </a:xfrm>
                <a:custGeom>
                  <a:avLst/>
                  <a:gdLst/>
                  <a:ahLst/>
                  <a:cxnLst/>
                  <a:rect l="l" t="t" r="r" b="b"/>
                  <a:pathLst>
                    <a:path w="124" h="188" extrusionOk="0">
                      <a:moveTo>
                        <a:pt x="76" y="0"/>
                      </a:moveTo>
                      <a:lnTo>
                        <a:pt x="0" y="32"/>
                      </a:lnTo>
                      <a:lnTo>
                        <a:pt x="0" y="32"/>
                      </a:lnTo>
                      <a:lnTo>
                        <a:pt x="0" y="90"/>
                      </a:lnTo>
                      <a:lnTo>
                        <a:pt x="0" y="114"/>
                      </a:lnTo>
                      <a:lnTo>
                        <a:pt x="4" y="134"/>
                      </a:lnTo>
                      <a:lnTo>
                        <a:pt x="10" y="152"/>
                      </a:lnTo>
                      <a:lnTo>
                        <a:pt x="20" y="166"/>
                      </a:lnTo>
                      <a:lnTo>
                        <a:pt x="34" y="178"/>
                      </a:lnTo>
                      <a:lnTo>
                        <a:pt x="52" y="188"/>
                      </a:lnTo>
                      <a:lnTo>
                        <a:pt x="124" y="142"/>
                      </a:lnTo>
                      <a:lnTo>
                        <a:pt x="124" y="142"/>
                      </a:lnTo>
                      <a:lnTo>
                        <a:pt x="116" y="138"/>
                      </a:lnTo>
                      <a:lnTo>
                        <a:pt x="106" y="130"/>
                      </a:lnTo>
                      <a:lnTo>
                        <a:pt x="100" y="120"/>
                      </a:lnTo>
                      <a:lnTo>
                        <a:pt x="94" y="110"/>
                      </a:lnTo>
                      <a:lnTo>
                        <a:pt x="86" y="88"/>
                      </a:lnTo>
                      <a:lnTo>
                        <a:pt x="80" y="62"/>
                      </a:lnTo>
                      <a:lnTo>
                        <a:pt x="76" y="40"/>
                      </a:lnTo>
                      <a:lnTo>
                        <a:pt x="76" y="20"/>
                      </a:lnTo>
                      <a:lnTo>
                        <a:pt x="76" y="0"/>
                      </a:lnTo>
                      <a:lnTo>
                        <a:pt x="76"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7" name="Google Shape;947;p31"/>
                <p:cNvSpPr/>
                <p:nvPr/>
              </p:nvSpPr>
              <p:spPr>
                <a:xfrm>
                  <a:off x="4195763" y="2741613"/>
                  <a:ext cx="250825" cy="304800"/>
                </a:xfrm>
                <a:custGeom>
                  <a:avLst/>
                  <a:gdLst/>
                  <a:ahLst/>
                  <a:cxnLst/>
                  <a:rect l="l" t="t" r="r" b="b"/>
                  <a:pathLst>
                    <a:path w="158" h="192" extrusionOk="0">
                      <a:moveTo>
                        <a:pt x="0" y="144"/>
                      </a:moveTo>
                      <a:lnTo>
                        <a:pt x="40" y="192"/>
                      </a:lnTo>
                      <a:lnTo>
                        <a:pt x="40" y="192"/>
                      </a:lnTo>
                      <a:lnTo>
                        <a:pt x="54" y="186"/>
                      </a:lnTo>
                      <a:lnTo>
                        <a:pt x="68" y="178"/>
                      </a:lnTo>
                      <a:lnTo>
                        <a:pt x="86" y="164"/>
                      </a:lnTo>
                      <a:lnTo>
                        <a:pt x="104" y="144"/>
                      </a:lnTo>
                      <a:lnTo>
                        <a:pt x="124" y="118"/>
                      </a:lnTo>
                      <a:lnTo>
                        <a:pt x="134" y="104"/>
                      </a:lnTo>
                      <a:lnTo>
                        <a:pt x="142" y="86"/>
                      </a:lnTo>
                      <a:lnTo>
                        <a:pt x="150" y="66"/>
                      </a:lnTo>
                      <a:lnTo>
                        <a:pt x="158" y="44"/>
                      </a:lnTo>
                      <a:lnTo>
                        <a:pt x="104" y="0"/>
                      </a:lnTo>
                      <a:lnTo>
                        <a:pt x="104" y="0"/>
                      </a:lnTo>
                      <a:lnTo>
                        <a:pt x="98" y="20"/>
                      </a:lnTo>
                      <a:lnTo>
                        <a:pt x="88" y="40"/>
                      </a:lnTo>
                      <a:lnTo>
                        <a:pt x="76" y="64"/>
                      </a:lnTo>
                      <a:lnTo>
                        <a:pt x="62" y="90"/>
                      </a:lnTo>
                      <a:lnTo>
                        <a:pt x="44" y="114"/>
                      </a:lnTo>
                      <a:lnTo>
                        <a:pt x="34" y="124"/>
                      </a:lnTo>
                      <a:lnTo>
                        <a:pt x="22" y="132"/>
                      </a:lnTo>
                      <a:lnTo>
                        <a:pt x="12" y="140"/>
                      </a:lnTo>
                      <a:lnTo>
                        <a:pt x="0" y="144"/>
                      </a:lnTo>
                      <a:lnTo>
                        <a:pt x="0" y="14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8" name="Google Shape;948;p31"/>
                <p:cNvSpPr/>
                <p:nvPr/>
              </p:nvSpPr>
              <p:spPr>
                <a:xfrm>
                  <a:off x="4017963" y="2287588"/>
                  <a:ext cx="250825" cy="73025"/>
                </a:xfrm>
                <a:custGeom>
                  <a:avLst/>
                  <a:gdLst/>
                  <a:ahLst/>
                  <a:cxnLst/>
                  <a:rect l="l" t="t" r="r" b="b"/>
                  <a:pathLst>
                    <a:path w="158" h="46" extrusionOk="0">
                      <a:moveTo>
                        <a:pt x="158" y="0"/>
                      </a:moveTo>
                      <a:lnTo>
                        <a:pt x="158" y="46"/>
                      </a:lnTo>
                      <a:lnTo>
                        <a:pt x="158" y="46"/>
                      </a:lnTo>
                      <a:lnTo>
                        <a:pt x="154" y="38"/>
                      </a:lnTo>
                      <a:lnTo>
                        <a:pt x="150" y="30"/>
                      </a:lnTo>
                      <a:lnTo>
                        <a:pt x="142" y="18"/>
                      </a:lnTo>
                      <a:lnTo>
                        <a:pt x="130" y="10"/>
                      </a:lnTo>
                      <a:lnTo>
                        <a:pt x="118" y="6"/>
                      </a:lnTo>
                      <a:lnTo>
                        <a:pt x="108" y="2"/>
                      </a:lnTo>
                      <a:lnTo>
                        <a:pt x="98" y="0"/>
                      </a:lnTo>
                      <a:lnTo>
                        <a:pt x="90" y="0"/>
                      </a:lnTo>
                      <a:lnTo>
                        <a:pt x="4" y="0"/>
                      </a:lnTo>
                      <a:lnTo>
                        <a:pt x="0" y="0"/>
                      </a:lnTo>
                      <a:lnTo>
                        <a:pt x="0" y="0"/>
                      </a:lnTo>
                      <a:lnTo>
                        <a:pt x="0" y="0"/>
                      </a:lnTo>
                      <a:lnTo>
                        <a:pt x="15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9" name="Google Shape;949;p31"/>
                <p:cNvSpPr/>
                <p:nvPr/>
              </p:nvSpPr>
              <p:spPr>
                <a:xfrm>
                  <a:off x="4014788" y="2255838"/>
                  <a:ext cx="146050" cy="47625"/>
                </a:xfrm>
                <a:custGeom>
                  <a:avLst/>
                  <a:gdLst/>
                  <a:ahLst/>
                  <a:cxnLst/>
                  <a:rect l="l" t="t" r="r" b="b"/>
                  <a:pathLst>
                    <a:path w="92" h="30" extrusionOk="0">
                      <a:moveTo>
                        <a:pt x="92" y="20"/>
                      </a:moveTo>
                      <a:lnTo>
                        <a:pt x="0" y="30"/>
                      </a:lnTo>
                      <a:lnTo>
                        <a:pt x="0" y="28"/>
                      </a:lnTo>
                      <a:lnTo>
                        <a:pt x="0" y="28"/>
                      </a:lnTo>
                      <a:lnTo>
                        <a:pt x="0" y="24"/>
                      </a:lnTo>
                      <a:lnTo>
                        <a:pt x="0" y="22"/>
                      </a:lnTo>
                      <a:lnTo>
                        <a:pt x="2" y="20"/>
                      </a:lnTo>
                      <a:lnTo>
                        <a:pt x="2" y="20"/>
                      </a:lnTo>
                      <a:lnTo>
                        <a:pt x="12" y="0"/>
                      </a:lnTo>
                      <a:lnTo>
                        <a:pt x="12" y="0"/>
                      </a:lnTo>
                      <a:lnTo>
                        <a:pt x="2" y="20"/>
                      </a:lnTo>
                      <a:lnTo>
                        <a:pt x="92" y="2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0" name="Google Shape;950;p31"/>
                <p:cNvSpPr/>
                <p:nvPr/>
              </p:nvSpPr>
              <p:spPr>
                <a:xfrm>
                  <a:off x="4024313" y="2287588"/>
                  <a:ext cx="22225" cy="3175"/>
                </a:xfrm>
                <a:custGeom>
                  <a:avLst/>
                  <a:gdLst/>
                  <a:ahLst/>
                  <a:cxnLst/>
                  <a:rect l="l" t="t" r="r" b="b"/>
                  <a:pathLst>
                    <a:path w="14" h="2" extrusionOk="0">
                      <a:moveTo>
                        <a:pt x="14" y="0"/>
                      </a:moveTo>
                      <a:lnTo>
                        <a:pt x="14" y="0"/>
                      </a:lnTo>
                      <a:lnTo>
                        <a:pt x="10" y="2"/>
                      </a:lnTo>
                      <a:lnTo>
                        <a:pt x="10" y="2"/>
                      </a:lnTo>
                      <a:lnTo>
                        <a:pt x="0" y="0"/>
                      </a:lnTo>
                      <a:lnTo>
                        <a:pt x="14"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1" name="Google Shape;951;p31"/>
                <p:cNvSpPr/>
                <p:nvPr/>
              </p:nvSpPr>
              <p:spPr>
                <a:xfrm>
                  <a:off x="4011613" y="2163763"/>
                  <a:ext cx="523875" cy="882650"/>
                </a:xfrm>
                <a:custGeom>
                  <a:avLst/>
                  <a:gdLst/>
                  <a:ahLst/>
                  <a:cxnLst/>
                  <a:rect l="l" t="t" r="r" b="b"/>
                  <a:pathLst>
                    <a:path w="330" h="556" extrusionOk="0">
                      <a:moveTo>
                        <a:pt x="198" y="550"/>
                      </a:moveTo>
                      <a:lnTo>
                        <a:pt x="198" y="550"/>
                      </a:lnTo>
                      <a:lnTo>
                        <a:pt x="178" y="554"/>
                      </a:lnTo>
                      <a:lnTo>
                        <a:pt x="162" y="556"/>
                      </a:lnTo>
                      <a:lnTo>
                        <a:pt x="162" y="346"/>
                      </a:lnTo>
                      <a:lnTo>
                        <a:pt x="162" y="346"/>
                      </a:lnTo>
                      <a:lnTo>
                        <a:pt x="154" y="330"/>
                      </a:lnTo>
                      <a:lnTo>
                        <a:pt x="148" y="316"/>
                      </a:lnTo>
                      <a:lnTo>
                        <a:pt x="148" y="316"/>
                      </a:lnTo>
                      <a:lnTo>
                        <a:pt x="148" y="306"/>
                      </a:lnTo>
                      <a:lnTo>
                        <a:pt x="148" y="306"/>
                      </a:lnTo>
                      <a:lnTo>
                        <a:pt x="148" y="292"/>
                      </a:lnTo>
                      <a:lnTo>
                        <a:pt x="148" y="276"/>
                      </a:lnTo>
                      <a:lnTo>
                        <a:pt x="154" y="244"/>
                      </a:lnTo>
                      <a:lnTo>
                        <a:pt x="154" y="228"/>
                      </a:lnTo>
                      <a:lnTo>
                        <a:pt x="152" y="210"/>
                      </a:lnTo>
                      <a:lnTo>
                        <a:pt x="148" y="190"/>
                      </a:lnTo>
                      <a:lnTo>
                        <a:pt x="136" y="170"/>
                      </a:lnTo>
                      <a:lnTo>
                        <a:pt x="136" y="170"/>
                      </a:lnTo>
                      <a:lnTo>
                        <a:pt x="132" y="164"/>
                      </a:lnTo>
                      <a:lnTo>
                        <a:pt x="128" y="160"/>
                      </a:lnTo>
                      <a:lnTo>
                        <a:pt x="116" y="152"/>
                      </a:lnTo>
                      <a:lnTo>
                        <a:pt x="102" y="148"/>
                      </a:lnTo>
                      <a:lnTo>
                        <a:pt x="86" y="144"/>
                      </a:lnTo>
                      <a:lnTo>
                        <a:pt x="70" y="140"/>
                      </a:lnTo>
                      <a:lnTo>
                        <a:pt x="52" y="136"/>
                      </a:lnTo>
                      <a:lnTo>
                        <a:pt x="34" y="128"/>
                      </a:lnTo>
                      <a:lnTo>
                        <a:pt x="16" y="116"/>
                      </a:lnTo>
                      <a:lnTo>
                        <a:pt x="16" y="116"/>
                      </a:lnTo>
                      <a:lnTo>
                        <a:pt x="6" y="106"/>
                      </a:lnTo>
                      <a:lnTo>
                        <a:pt x="6" y="106"/>
                      </a:lnTo>
                      <a:lnTo>
                        <a:pt x="2" y="100"/>
                      </a:lnTo>
                      <a:lnTo>
                        <a:pt x="0" y="94"/>
                      </a:lnTo>
                      <a:lnTo>
                        <a:pt x="0" y="90"/>
                      </a:lnTo>
                      <a:lnTo>
                        <a:pt x="0" y="90"/>
                      </a:lnTo>
                      <a:lnTo>
                        <a:pt x="2" y="86"/>
                      </a:lnTo>
                      <a:lnTo>
                        <a:pt x="4" y="84"/>
                      </a:lnTo>
                      <a:lnTo>
                        <a:pt x="12" y="82"/>
                      </a:lnTo>
                      <a:lnTo>
                        <a:pt x="12" y="82"/>
                      </a:lnTo>
                      <a:lnTo>
                        <a:pt x="18" y="80"/>
                      </a:lnTo>
                      <a:lnTo>
                        <a:pt x="18" y="80"/>
                      </a:lnTo>
                      <a:lnTo>
                        <a:pt x="22" y="78"/>
                      </a:lnTo>
                      <a:lnTo>
                        <a:pt x="22" y="78"/>
                      </a:lnTo>
                      <a:lnTo>
                        <a:pt x="26" y="78"/>
                      </a:lnTo>
                      <a:lnTo>
                        <a:pt x="4" y="78"/>
                      </a:lnTo>
                      <a:lnTo>
                        <a:pt x="4" y="78"/>
                      </a:lnTo>
                      <a:lnTo>
                        <a:pt x="14" y="58"/>
                      </a:lnTo>
                      <a:lnTo>
                        <a:pt x="16" y="56"/>
                      </a:lnTo>
                      <a:lnTo>
                        <a:pt x="16" y="56"/>
                      </a:lnTo>
                      <a:lnTo>
                        <a:pt x="22" y="46"/>
                      </a:lnTo>
                      <a:lnTo>
                        <a:pt x="22" y="46"/>
                      </a:lnTo>
                      <a:lnTo>
                        <a:pt x="26" y="42"/>
                      </a:lnTo>
                      <a:lnTo>
                        <a:pt x="26" y="42"/>
                      </a:lnTo>
                      <a:lnTo>
                        <a:pt x="28" y="40"/>
                      </a:lnTo>
                      <a:lnTo>
                        <a:pt x="28" y="40"/>
                      </a:lnTo>
                      <a:lnTo>
                        <a:pt x="36" y="32"/>
                      </a:lnTo>
                      <a:lnTo>
                        <a:pt x="46" y="24"/>
                      </a:lnTo>
                      <a:lnTo>
                        <a:pt x="58" y="18"/>
                      </a:lnTo>
                      <a:lnTo>
                        <a:pt x="72" y="12"/>
                      </a:lnTo>
                      <a:lnTo>
                        <a:pt x="88" y="8"/>
                      </a:lnTo>
                      <a:lnTo>
                        <a:pt x="104" y="4"/>
                      </a:lnTo>
                      <a:lnTo>
                        <a:pt x="124" y="2"/>
                      </a:lnTo>
                      <a:lnTo>
                        <a:pt x="146" y="0"/>
                      </a:lnTo>
                      <a:lnTo>
                        <a:pt x="146" y="0"/>
                      </a:lnTo>
                      <a:lnTo>
                        <a:pt x="164" y="2"/>
                      </a:lnTo>
                      <a:lnTo>
                        <a:pt x="178" y="4"/>
                      </a:lnTo>
                      <a:lnTo>
                        <a:pt x="194" y="8"/>
                      </a:lnTo>
                      <a:lnTo>
                        <a:pt x="208" y="14"/>
                      </a:lnTo>
                      <a:lnTo>
                        <a:pt x="220" y="20"/>
                      </a:lnTo>
                      <a:lnTo>
                        <a:pt x="232" y="26"/>
                      </a:lnTo>
                      <a:lnTo>
                        <a:pt x="242" y="36"/>
                      </a:lnTo>
                      <a:lnTo>
                        <a:pt x="252" y="44"/>
                      </a:lnTo>
                      <a:lnTo>
                        <a:pt x="260" y="54"/>
                      </a:lnTo>
                      <a:lnTo>
                        <a:pt x="268" y="66"/>
                      </a:lnTo>
                      <a:lnTo>
                        <a:pt x="274" y="78"/>
                      </a:lnTo>
                      <a:lnTo>
                        <a:pt x="280" y="88"/>
                      </a:lnTo>
                      <a:lnTo>
                        <a:pt x="286" y="114"/>
                      </a:lnTo>
                      <a:lnTo>
                        <a:pt x="288" y="138"/>
                      </a:lnTo>
                      <a:lnTo>
                        <a:pt x="288" y="206"/>
                      </a:lnTo>
                      <a:lnTo>
                        <a:pt x="288" y="206"/>
                      </a:lnTo>
                      <a:lnTo>
                        <a:pt x="284" y="208"/>
                      </a:lnTo>
                      <a:lnTo>
                        <a:pt x="316" y="284"/>
                      </a:lnTo>
                      <a:lnTo>
                        <a:pt x="316" y="284"/>
                      </a:lnTo>
                      <a:lnTo>
                        <a:pt x="322" y="304"/>
                      </a:lnTo>
                      <a:lnTo>
                        <a:pt x="328" y="324"/>
                      </a:lnTo>
                      <a:lnTo>
                        <a:pt x="330" y="346"/>
                      </a:lnTo>
                      <a:lnTo>
                        <a:pt x="330" y="366"/>
                      </a:lnTo>
                      <a:lnTo>
                        <a:pt x="330" y="386"/>
                      </a:lnTo>
                      <a:lnTo>
                        <a:pt x="326" y="406"/>
                      </a:lnTo>
                      <a:lnTo>
                        <a:pt x="320" y="424"/>
                      </a:lnTo>
                      <a:lnTo>
                        <a:pt x="314" y="442"/>
                      </a:lnTo>
                      <a:lnTo>
                        <a:pt x="304" y="460"/>
                      </a:lnTo>
                      <a:lnTo>
                        <a:pt x="294" y="478"/>
                      </a:lnTo>
                      <a:lnTo>
                        <a:pt x="282" y="494"/>
                      </a:lnTo>
                      <a:lnTo>
                        <a:pt x="268" y="508"/>
                      </a:lnTo>
                      <a:lnTo>
                        <a:pt x="252" y="520"/>
                      </a:lnTo>
                      <a:lnTo>
                        <a:pt x="236" y="532"/>
                      </a:lnTo>
                      <a:lnTo>
                        <a:pt x="218" y="542"/>
                      </a:lnTo>
                      <a:lnTo>
                        <a:pt x="198" y="550"/>
                      </a:lnTo>
                      <a:lnTo>
                        <a:pt x="198" y="55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52" name="Google Shape;952;p31"/>
              <p:cNvSpPr txBox="1"/>
              <p:nvPr/>
            </p:nvSpPr>
            <p:spPr>
              <a:xfrm>
                <a:off x="1238269" y="1834362"/>
                <a:ext cx="23271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0" i="0" u="none" strike="noStrike" cap="none">
                    <a:solidFill>
                      <a:schemeClr val="dk1"/>
                    </a:solidFill>
                    <a:latin typeface="Montserrat"/>
                    <a:ea typeface="Montserrat"/>
                    <a:cs typeface="Montserrat"/>
                    <a:sym typeface="Montserrat"/>
                  </a:rPr>
                  <a:t>Johns primary physician </a:t>
                </a:r>
                <a:endParaRPr sz="1300" b="0" i="0" u="none" strike="noStrike" cap="none">
                  <a:solidFill>
                    <a:schemeClr val="dk1"/>
                  </a:solidFill>
                  <a:latin typeface="Montserrat"/>
                  <a:ea typeface="Montserrat"/>
                  <a:cs typeface="Montserrat"/>
                  <a:sym typeface="Montserrat"/>
                </a:endParaRPr>
              </a:p>
            </p:txBody>
          </p:sp>
          <p:sp>
            <p:nvSpPr>
              <p:cNvPr id="953" name="Google Shape;953;p31"/>
              <p:cNvSpPr txBox="1"/>
              <p:nvPr/>
            </p:nvSpPr>
            <p:spPr>
              <a:xfrm>
                <a:off x="1238269" y="3849183"/>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0" i="0" u="none" strike="noStrike" cap="none">
                    <a:solidFill>
                      <a:schemeClr val="dk1"/>
                    </a:solidFill>
                    <a:latin typeface="Montserrat"/>
                    <a:ea typeface="Montserrat"/>
                    <a:cs typeface="Montserrat"/>
                    <a:sym typeface="Montserrat"/>
                  </a:rPr>
                  <a:t>Supporting physician </a:t>
                </a:r>
                <a:endParaRPr sz="1300" b="0" i="0" u="none" strike="noStrike" cap="none">
                  <a:solidFill>
                    <a:schemeClr val="dk1"/>
                  </a:solidFill>
                  <a:latin typeface="Montserrat"/>
                  <a:ea typeface="Montserrat"/>
                  <a:cs typeface="Montserrat"/>
                  <a:sym typeface="Montserrat"/>
                </a:endParaRPr>
              </a:p>
            </p:txBody>
          </p:sp>
          <p:sp>
            <p:nvSpPr>
              <p:cNvPr id="954" name="Google Shape;954;p31"/>
              <p:cNvSpPr txBox="1"/>
              <p:nvPr/>
            </p:nvSpPr>
            <p:spPr>
              <a:xfrm>
                <a:off x="507631" y="2851867"/>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300" b="1" i="0" u="none" strike="noStrike" cap="none">
                    <a:solidFill>
                      <a:schemeClr val="dk1"/>
                    </a:solidFill>
                    <a:latin typeface="Montserrat"/>
                    <a:ea typeface="Montserrat"/>
                    <a:cs typeface="Montserrat"/>
                    <a:sym typeface="Montserrat"/>
                  </a:rPr>
                  <a:t>Dr. Shari</a:t>
                </a:r>
                <a:endParaRPr sz="1300" b="0" i="0" u="none" strike="noStrike" cap="none">
                  <a:solidFill>
                    <a:schemeClr val="dk1"/>
                  </a:solidFill>
                  <a:latin typeface="Montserrat"/>
                  <a:ea typeface="Montserrat"/>
                  <a:cs typeface="Montserrat"/>
                  <a:sym typeface="Montserrat"/>
                </a:endParaRPr>
              </a:p>
            </p:txBody>
          </p:sp>
          <p:grpSp>
            <p:nvGrpSpPr>
              <p:cNvPr id="955" name="Google Shape;955;p31"/>
              <p:cNvGrpSpPr/>
              <p:nvPr/>
            </p:nvGrpSpPr>
            <p:grpSpPr>
              <a:xfrm>
                <a:off x="978382" y="5367119"/>
                <a:ext cx="455898" cy="1453654"/>
                <a:chOff x="0" y="2220919"/>
                <a:chExt cx="830264" cy="2663834"/>
              </a:xfrm>
            </p:grpSpPr>
            <p:sp>
              <p:nvSpPr>
                <p:cNvPr id="956" name="Google Shape;956;p31"/>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57" name="Google Shape;957;p31"/>
                <p:cNvSpPr/>
                <p:nvPr/>
              </p:nvSpPr>
              <p:spPr>
                <a:xfrm>
                  <a:off x="84138" y="3482986"/>
                  <a:ext cx="103188" cy="258763"/>
                </a:xfrm>
                <a:custGeom>
                  <a:avLst/>
                  <a:gdLst/>
                  <a:ahLst/>
                  <a:cxnLst/>
                  <a:rect l="l" t="t" r="r" b="b"/>
                  <a:pathLst>
                    <a:path w="65" h="163" extrusionOk="0">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58" name="Google Shape;958;p31"/>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59" name="Google Shape;959;p31"/>
                <p:cNvSpPr/>
                <p:nvPr/>
              </p:nvSpPr>
              <p:spPr>
                <a:xfrm>
                  <a:off x="111126" y="2624146"/>
                  <a:ext cx="319088" cy="879478"/>
                </a:xfrm>
                <a:custGeom>
                  <a:avLst/>
                  <a:gdLst/>
                  <a:ahLst/>
                  <a:cxnLst/>
                  <a:rect l="l" t="t" r="r" b="b"/>
                  <a:pathLst>
                    <a:path w="201" h="554" extrusionOk="0">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0" name="Google Shape;960;p31"/>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1" name="Google Shape;961;p31"/>
                <p:cNvSpPr/>
                <p:nvPr/>
              </p:nvSpPr>
              <p:spPr>
                <a:xfrm>
                  <a:off x="111126" y="2624146"/>
                  <a:ext cx="277813" cy="879478"/>
                </a:xfrm>
                <a:custGeom>
                  <a:avLst/>
                  <a:gdLst/>
                  <a:ahLst/>
                  <a:cxnLst/>
                  <a:rect l="l" t="t" r="r" b="b"/>
                  <a:pathLst>
                    <a:path w="175" h="554" extrusionOk="0">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2" name="Google Shape;962;p31"/>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3" name="Google Shape;963;p31"/>
                <p:cNvSpPr/>
                <p:nvPr/>
              </p:nvSpPr>
              <p:spPr>
                <a:xfrm>
                  <a:off x="455614" y="3411548"/>
                  <a:ext cx="279400" cy="1370017"/>
                </a:xfrm>
                <a:custGeom>
                  <a:avLst/>
                  <a:gdLst/>
                  <a:ahLst/>
                  <a:cxnLst/>
                  <a:rect l="l" t="t" r="r" b="b"/>
                  <a:pathLst>
                    <a:path w="176" h="863" extrusionOk="0">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4" name="Google Shape;964;p31"/>
                <p:cNvSpPr/>
                <p:nvPr/>
              </p:nvSpPr>
              <p:spPr>
                <a:xfrm>
                  <a:off x="490539" y="3568711"/>
                  <a:ext cx="244475" cy="1212854"/>
                </a:xfrm>
                <a:custGeom>
                  <a:avLst/>
                  <a:gdLst/>
                  <a:ahLst/>
                  <a:cxnLst/>
                  <a:rect l="l" t="t" r="r" b="b"/>
                  <a:pathLst>
                    <a:path w="154" h="764" extrusionOk="0">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5" name="Google Shape;965;p31"/>
                <p:cNvSpPr/>
                <p:nvPr/>
              </p:nvSpPr>
              <p:spPr>
                <a:xfrm>
                  <a:off x="490539" y="4770452"/>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6" name="Google Shape;966;p31"/>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7" name="Google Shape;967;p31"/>
                <p:cNvSpPr/>
                <p:nvPr/>
              </p:nvSpPr>
              <p:spPr>
                <a:xfrm>
                  <a:off x="490539" y="4770452"/>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8" name="Google Shape;968;p31"/>
                <p:cNvSpPr/>
                <p:nvPr/>
              </p:nvSpPr>
              <p:spPr>
                <a:xfrm>
                  <a:off x="490539" y="4735527"/>
                  <a:ext cx="93663" cy="46038"/>
                </a:xfrm>
                <a:custGeom>
                  <a:avLst/>
                  <a:gdLst/>
                  <a:ahLst/>
                  <a:cxnLst/>
                  <a:rect l="l" t="t" r="r" b="b"/>
                  <a:pathLst>
                    <a:path w="59" h="29" extrusionOk="0">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69" name="Google Shape;969;p31"/>
                <p:cNvSpPr/>
                <p:nvPr/>
              </p:nvSpPr>
              <p:spPr>
                <a:xfrm>
                  <a:off x="490539" y="4724414"/>
                  <a:ext cx="4763" cy="46038"/>
                </a:xfrm>
                <a:custGeom>
                  <a:avLst/>
                  <a:gdLst/>
                  <a:ahLst/>
                  <a:cxnLst/>
                  <a:rect l="l" t="t" r="r" b="b"/>
                  <a:pathLst>
                    <a:path w="3" h="29" extrusionOk="0">
                      <a:moveTo>
                        <a:pt x="3" y="0"/>
                      </a:moveTo>
                      <a:lnTo>
                        <a:pt x="3" y="0"/>
                      </a:lnTo>
                      <a:lnTo>
                        <a:pt x="3" y="0"/>
                      </a:lnTo>
                      <a:lnTo>
                        <a:pt x="0" y="29"/>
                      </a:lnTo>
                      <a:lnTo>
                        <a:pt x="0" y="29"/>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0" name="Google Shape;970;p31"/>
                <p:cNvSpPr/>
                <p:nvPr/>
              </p:nvSpPr>
              <p:spPr>
                <a:xfrm>
                  <a:off x="609601" y="4464064"/>
                  <a:ext cx="47625" cy="198438"/>
                </a:xfrm>
                <a:custGeom>
                  <a:avLst/>
                  <a:gdLst/>
                  <a:ahLst/>
                  <a:cxnLst/>
                  <a:rect l="l" t="t" r="r" b="b"/>
                  <a:pathLst>
                    <a:path w="30" h="125" extrusionOk="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1" name="Google Shape;971;p31"/>
                <p:cNvSpPr/>
                <p:nvPr/>
              </p:nvSpPr>
              <p:spPr>
                <a:xfrm>
                  <a:off x="682627" y="4170375"/>
                  <a:ext cx="1588" cy="39688"/>
                </a:xfrm>
                <a:custGeom>
                  <a:avLst/>
                  <a:gdLst/>
                  <a:ahLst/>
                  <a:cxnLst/>
                  <a:rect l="l" t="t" r="r" b="b"/>
                  <a:pathLst>
                    <a:path w="1" h="25" extrusionOk="0">
                      <a:moveTo>
                        <a:pt x="0" y="0"/>
                      </a:moveTo>
                      <a:lnTo>
                        <a:pt x="0" y="0"/>
                      </a:lnTo>
                      <a:lnTo>
                        <a:pt x="1" y="5"/>
                      </a:lnTo>
                      <a:lnTo>
                        <a:pt x="1" y="5"/>
                      </a:lnTo>
                      <a:lnTo>
                        <a:pt x="1" y="25"/>
                      </a:lnTo>
                      <a:lnTo>
                        <a:pt x="1" y="25"/>
                      </a:lnTo>
                      <a:lnTo>
                        <a:pt x="1" y="5"/>
                      </a:lnTo>
                      <a:lnTo>
                        <a:pt x="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2" name="Google Shape;972;p31"/>
                <p:cNvSpPr/>
                <p:nvPr/>
              </p:nvSpPr>
              <p:spPr>
                <a:xfrm>
                  <a:off x="725489" y="3568711"/>
                  <a:ext cx="9525" cy="106363"/>
                </a:xfrm>
                <a:custGeom>
                  <a:avLst/>
                  <a:gdLst/>
                  <a:ahLst/>
                  <a:cxnLst/>
                  <a:rect l="l" t="t" r="r" b="b"/>
                  <a:pathLst>
                    <a:path w="6" h="67" extrusionOk="0">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3" name="Google Shape;973;p31"/>
                <p:cNvSpPr/>
                <p:nvPr/>
              </p:nvSpPr>
              <p:spPr>
                <a:xfrm>
                  <a:off x="485776" y="3554423"/>
                  <a:ext cx="249238" cy="1227141"/>
                </a:xfrm>
                <a:custGeom>
                  <a:avLst/>
                  <a:gdLst/>
                  <a:ahLst/>
                  <a:cxnLst/>
                  <a:rect l="l" t="t" r="r" b="b"/>
                  <a:pathLst>
                    <a:path w="157" h="773" extrusionOk="0">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4" name="Google Shape;974;p31"/>
                <p:cNvSpPr/>
                <p:nvPr/>
              </p:nvSpPr>
              <p:spPr>
                <a:xfrm>
                  <a:off x="490539" y="4683139"/>
                  <a:ext cx="93663" cy="98425"/>
                </a:xfrm>
                <a:custGeom>
                  <a:avLst/>
                  <a:gdLst/>
                  <a:ahLst/>
                  <a:cxnLst/>
                  <a:rect l="l" t="t" r="r" b="b"/>
                  <a:pathLst>
                    <a:path w="59" h="62" extrusionOk="0">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5" name="Google Shape;975;p31"/>
                <p:cNvSpPr/>
                <p:nvPr/>
              </p:nvSpPr>
              <p:spPr>
                <a:xfrm>
                  <a:off x="485776" y="3554423"/>
                  <a:ext cx="249238" cy="1108078"/>
                </a:xfrm>
                <a:custGeom>
                  <a:avLst/>
                  <a:gdLst/>
                  <a:ahLst/>
                  <a:cxnLst/>
                  <a:rect l="l" t="t" r="r" b="b"/>
                  <a:pathLst>
                    <a:path w="157" h="698" extrusionOk="0">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6" name="Google Shape;976;p31"/>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7" name="Google Shape;977;p31"/>
                <p:cNvSpPr/>
                <p:nvPr/>
              </p:nvSpPr>
              <p:spPr>
                <a:xfrm>
                  <a:off x="196851" y="3459173"/>
                  <a:ext cx="433388" cy="1287467"/>
                </a:xfrm>
                <a:custGeom>
                  <a:avLst/>
                  <a:gdLst/>
                  <a:ahLst/>
                  <a:cxnLst/>
                  <a:rect l="l" t="t" r="r" b="b"/>
                  <a:pathLst>
                    <a:path w="273" h="811" extrusionOk="0">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8" name="Google Shape;978;p31"/>
                <p:cNvSpPr/>
                <p:nvPr/>
              </p:nvSpPr>
              <p:spPr>
                <a:xfrm>
                  <a:off x="584201" y="4724414"/>
                  <a:ext cx="46038" cy="11113"/>
                </a:xfrm>
                <a:custGeom>
                  <a:avLst/>
                  <a:gdLst/>
                  <a:ahLst/>
                  <a:cxnLst/>
                  <a:rect l="l" t="t" r="r" b="b"/>
                  <a:pathLst>
                    <a:path w="29" h="7" extrusionOk="0">
                      <a:moveTo>
                        <a:pt x="29" y="0"/>
                      </a:moveTo>
                      <a:lnTo>
                        <a:pt x="0" y="7"/>
                      </a:lnTo>
                      <a:lnTo>
                        <a:pt x="0" y="7"/>
                      </a:lnTo>
                      <a:lnTo>
                        <a:pt x="29"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79" name="Google Shape;979;p31"/>
                <p:cNvSpPr/>
                <p:nvPr/>
              </p:nvSpPr>
              <p:spPr>
                <a:xfrm>
                  <a:off x="584201" y="4724414"/>
                  <a:ext cx="46038" cy="11113"/>
                </a:xfrm>
                <a:custGeom>
                  <a:avLst/>
                  <a:gdLst/>
                  <a:ahLst/>
                  <a:cxnLst/>
                  <a:rect l="l" t="t" r="r" b="b"/>
                  <a:pathLst>
                    <a:path w="29" h="7" extrusionOk="0">
                      <a:moveTo>
                        <a:pt x="29" y="0"/>
                      </a:moveTo>
                      <a:lnTo>
                        <a:pt x="0" y="7"/>
                      </a:lnTo>
                      <a:lnTo>
                        <a:pt x="0" y="7"/>
                      </a:lnTo>
                      <a:lnTo>
                        <a:pt x="2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0" name="Google Shape;980;p31"/>
                <p:cNvSpPr/>
                <p:nvPr/>
              </p:nvSpPr>
              <p:spPr>
                <a:xfrm>
                  <a:off x="584201" y="4735527"/>
                  <a:ext cx="1500" cy="1500"/>
                </a:xfrm>
                <a:prstGeom prst="rect">
                  <a:avLst/>
                </a:prstGeom>
                <a:solidFill>
                  <a:srgbClr val="B9B9B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1" name="Google Shape;981;p31"/>
                <p:cNvSpPr/>
                <p:nvPr/>
              </p:nvSpPr>
              <p:spPr>
                <a:xfrm>
                  <a:off x="584201" y="4735527"/>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2" name="Google Shape;982;p31"/>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close/>
                    </a:path>
                  </a:pathLst>
                </a:custGeom>
                <a:solidFill>
                  <a:srgbClr val="3333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3" name="Google Shape;983;p31"/>
                <p:cNvSpPr/>
                <p:nvPr/>
              </p:nvSpPr>
              <p:spPr>
                <a:xfrm>
                  <a:off x="573089" y="4735527"/>
                  <a:ext cx="11113" cy="4763"/>
                </a:xfrm>
                <a:custGeom>
                  <a:avLst/>
                  <a:gdLst/>
                  <a:ahLst/>
                  <a:cxnLst/>
                  <a:rect l="l" t="t" r="r" b="b"/>
                  <a:pathLst>
                    <a:path w="7" h="3" extrusionOk="0">
                      <a:moveTo>
                        <a:pt x="7" y="0"/>
                      </a:moveTo>
                      <a:lnTo>
                        <a:pt x="0" y="3"/>
                      </a:lnTo>
                      <a:lnTo>
                        <a:pt x="0" y="3"/>
                      </a:lnTo>
                      <a:lnTo>
                        <a:pt x="0" y="3"/>
                      </a:lnTo>
                      <a:lnTo>
                        <a:pt x="7" y="0"/>
                      </a:lnTo>
                      <a:lnTo>
                        <a:pt x="7"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4" name="Google Shape;984;p31"/>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5" name="Google Shape;985;p31"/>
                <p:cNvSpPr/>
                <p:nvPr/>
              </p:nvSpPr>
              <p:spPr>
                <a:xfrm>
                  <a:off x="271463" y="3617924"/>
                  <a:ext cx="358776" cy="1122366"/>
                </a:xfrm>
                <a:custGeom>
                  <a:avLst/>
                  <a:gdLst/>
                  <a:ahLst/>
                  <a:cxnLst/>
                  <a:rect l="l" t="t" r="r" b="b"/>
                  <a:pathLst>
                    <a:path w="226" h="707" extrusionOk="0">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6" name="Google Shape;986;p31"/>
                <p:cNvSpPr/>
                <p:nvPr/>
              </p:nvSpPr>
              <p:spPr>
                <a:xfrm>
                  <a:off x="382588" y="4770452"/>
                  <a:ext cx="193675" cy="114300"/>
                </a:xfrm>
                <a:custGeom>
                  <a:avLst/>
                  <a:gdLst/>
                  <a:ahLst/>
                  <a:cxnLst/>
                  <a:rect l="l" t="t" r="r" b="b"/>
                  <a:pathLst>
                    <a:path w="122" h="72" extrusionOk="0">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7" name="Google Shape;987;p31"/>
                <p:cNvSpPr/>
                <p:nvPr/>
              </p:nvSpPr>
              <p:spPr>
                <a:xfrm>
                  <a:off x="381001" y="4770452"/>
                  <a:ext cx="195263" cy="114300"/>
                </a:xfrm>
                <a:custGeom>
                  <a:avLst/>
                  <a:gdLst/>
                  <a:ahLst/>
                  <a:cxnLst/>
                  <a:rect l="l" t="t" r="r" b="b"/>
                  <a:pathLst>
                    <a:path w="123" h="72" extrusionOk="0">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8" name="Google Shape;988;p31"/>
                <p:cNvSpPr/>
                <p:nvPr/>
              </p:nvSpPr>
              <p:spPr>
                <a:xfrm>
                  <a:off x="420688" y="4724414"/>
                  <a:ext cx="249238" cy="160338"/>
                </a:xfrm>
                <a:custGeom>
                  <a:avLst/>
                  <a:gdLst/>
                  <a:ahLst/>
                  <a:cxnLst/>
                  <a:rect l="l" t="t" r="r" b="b"/>
                  <a:pathLst>
                    <a:path w="157" h="101" extrusionOk="0">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89" name="Google Shape;989;p31"/>
                <p:cNvSpPr/>
                <p:nvPr/>
              </p:nvSpPr>
              <p:spPr>
                <a:xfrm>
                  <a:off x="420688" y="4762515"/>
                  <a:ext cx="249238" cy="122238"/>
                </a:xfrm>
                <a:custGeom>
                  <a:avLst/>
                  <a:gdLst/>
                  <a:ahLst/>
                  <a:cxnLst/>
                  <a:rect l="l" t="t" r="r" b="b"/>
                  <a:pathLst>
                    <a:path w="157" h="77" extrusionOk="0">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0" name="Google Shape;990;p31"/>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1" name="Google Shape;991;p31"/>
                <p:cNvSpPr/>
                <p:nvPr/>
              </p:nvSpPr>
              <p:spPr>
                <a:xfrm>
                  <a:off x="252413" y="2603508"/>
                  <a:ext cx="530226" cy="901703"/>
                </a:xfrm>
                <a:custGeom>
                  <a:avLst/>
                  <a:gdLst/>
                  <a:ahLst/>
                  <a:cxnLst/>
                  <a:rect l="l" t="t" r="r" b="b"/>
                  <a:pathLst>
                    <a:path w="334" h="568" extrusionOk="0">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2" name="Google Shape;992;p31"/>
                <p:cNvSpPr/>
                <p:nvPr/>
              </p:nvSpPr>
              <p:spPr>
                <a:xfrm>
                  <a:off x="211138" y="2603508"/>
                  <a:ext cx="244475" cy="941390"/>
                </a:xfrm>
                <a:custGeom>
                  <a:avLst/>
                  <a:gdLst/>
                  <a:ahLst/>
                  <a:cxnLst/>
                  <a:rect l="l" t="t" r="r" b="b"/>
                  <a:pathLst>
                    <a:path w="154" h="593" extrusionOk="0">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3" name="Google Shape;993;p31"/>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4" name="Google Shape;994;p31"/>
                <p:cNvSpPr/>
                <p:nvPr/>
              </p:nvSpPr>
              <p:spPr>
                <a:xfrm>
                  <a:off x="396876" y="2611445"/>
                  <a:ext cx="385763" cy="958853"/>
                </a:xfrm>
                <a:custGeom>
                  <a:avLst/>
                  <a:gdLst/>
                  <a:ahLst/>
                  <a:cxnLst/>
                  <a:rect l="l" t="t" r="r" b="b"/>
                  <a:pathLst>
                    <a:path w="243" h="604" extrusionOk="0">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5" name="Google Shape;995;p31"/>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6" name="Google Shape;996;p31"/>
                <p:cNvSpPr/>
                <p:nvPr/>
              </p:nvSpPr>
              <p:spPr>
                <a:xfrm>
                  <a:off x="641351" y="2962284"/>
                  <a:ext cx="41275" cy="149225"/>
                </a:xfrm>
                <a:custGeom>
                  <a:avLst/>
                  <a:gdLst/>
                  <a:ahLst/>
                  <a:cxnLst/>
                  <a:rect l="l" t="t" r="r" b="b"/>
                  <a:pathLst>
                    <a:path w="26" h="94" extrusionOk="0">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7" name="Google Shape;997;p31"/>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8" name="Google Shape;998;p31"/>
                <p:cNvSpPr/>
                <p:nvPr/>
              </p:nvSpPr>
              <p:spPr>
                <a:xfrm>
                  <a:off x="531813" y="2933709"/>
                  <a:ext cx="150813" cy="182563"/>
                </a:xfrm>
                <a:custGeom>
                  <a:avLst/>
                  <a:gdLst/>
                  <a:ahLst/>
                  <a:cxnLst/>
                  <a:rect l="l" t="t" r="r" b="b"/>
                  <a:pathLst>
                    <a:path w="95" h="115" extrusionOk="0">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999" name="Google Shape;999;p31"/>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0" name="Google Shape;1000;p31"/>
                <p:cNvSpPr/>
                <p:nvPr/>
              </p:nvSpPr>
              <p:spPr>
                <a:xfrm>
                  <a:off x="508001" y="3211522"/>
                  <a:ext cx="244475" cy="358776"/>
                </a:xfrm>
                <a:custGeom>
                  <a:avLst/>
                  <a:gdLst/>
                  <a:ahLst/>
                  <a:cxnLst/>
                  <a:rect l="l" t="t" r="r" b="b"/>
                  <a:pathLst>
                    <a:path w="154" h="226" extrusionOk="0">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1" name="Google Shape;1001;p31"/>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2" name="Google Shape;1002;p31"/>
                <p:cNvSpPr/>
                <p:nvPr/>
              </p:nvSpPr>
              <p:spPr>
                <a:xfrm>
                  <a:off x="415926" y="3108335"/>
                  <a:ext cx="381001" cy="125413"/>
                </a:xfrm>
                <a:custGeom>
                  <a:avLst/>
                  <a:gdLst/>
                  <a:ahLst/>
                  <a:cxnLst/>
                  <a:rect l="l" t="t" r="r" b="b"/>
                  <a:pathLst>
                    <a:path w="240" h="79" extrusionOk="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3" name="Google Shape;1003;p31"/>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4" name="Google Shape;1004;p31"/>
                <p:cNvSpPr/>
                <p:nvPr/>
              </p:nvSpPr>
              <p:spPr>
                <a:xfrm>
                  <a:off x="482601" y="2684471"/>
                  <a:ext cx="347663" cy="555627"/>
                </a:xfrm>
                <a:custGeom>
                  <a:avLst/>
                  <a:gdLst/>
                  <a:ahLst/>
                  <a:cxnLst/>
                  <a:rect l="l" t="t" r="r" b="b"/>
                  <a:pathLst>
                    <a:path w="219" h="350" extrusionOk="0">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5" name="Google Shape;1005;p31"/>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6" name="Google Shape;1006;p31"/>
                <p:cNvSpPr/>
                <p:nvPr/>
              </p:nvSpPr>
              <p:spPr>
                <a:xfrm>
                  <a:off x="482601" y="3195647"/>
                  <a:ext cx="0" cy="4763"/>
                </a:xfrm>
                <a:custGeom>
                  <a:avLst/>
                  <a:gdLst/>
                  <a:ahLst/>
                  <a:cxnLst/>
                  <a:rect l="l" t="t" r="r" b="b"/>
                  <a:pathLst>
                    <a:path w="120000" h="3" extrusionOk="0">
                      <a:moveTo>
                        <a:pt x="0" y="0"/>
                      </a:moveTo>
                      <a:lnTo>
                        <a:pt x="0" y="0"/>
                      </a:lnTo>
                      <a:lnTo>
                        <a:pt x="0" y="3"/>
                      </a:lnTo>
                      <a:lnTo>
                        <a:pt x="0" y="3"/>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7" name="Google Shape;1007;p31"/>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8" name="Google Shape;1008;p31"/>
                <p:cNvSpPr/>
                <p:nvPr/>
              </p:nvSpPr>
              <p:spPr>
                <a:xfrm>
                  <a:off x="482601" y="2689233"/>
                  <a:ext cx="347663" cy="550864"/>
                </a:xfrm>
                <a:custGeom>
                  <a:avLst/>
                  <a:gdLst/>
                  <a:ahLst/>
                  <a:cxnLst/>
                  <a:rect l="l" t="t" r="r" b="b"/>
                  <a:pathLst>
                    <a:path w="219" h="347" extrusionOk="0">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09" name="Google Shape;1009;p31"/>
                <p:cNvSpPr/>
                <p:nvPr/>
              </p:nvSpPr>
              <p:spPr>
                <a:xfrm>
                  <a:off x="0" y="2914659"/>
                  <a:ext cx="350838" cy="315913"/>
                </a:xfrm>
                <a:custGeom>
                  <a:avLst/>
                  <a:gdLst/>
                  <a:ahLst/>
                  <a:cxnLst/>
                  <a:rect l="l" t="t" r="r" b="b"/>
                  <a:pathLst>
                    <a:path w="221" h="199" extrusionOk="0">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0" name="Google Shape;1010;p31"/>
                <p:cNvSpPr/>
                <p:nvPr/>
              </p:nvSpPr>
              <p:spPr>
                <a:xfrm>
                  <a:off x="168275" y="3079759"/>
                  <a:ext cx="271463" cy="104775"/>
                </a:xfrm>
                <a:custGeom>
                  <a:avLst/>
                  <a:gdLst/>
                  <a:ahLst/>
                  <a:cxnLst/>
                  <a:rect l="l" t="t" r="r" b="b"/>
                  <a:pathLst>
                    <a:path w="171" h="66" extrusionOk="0">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1" name="Google Shape;1011;p31"/>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2" name="Google Shape;1012;p31"/>
                <p:cNvSpPr/>
                <p:nvPr/>
              </p:nvSpPr>
              <p:spPr>
                <a:xfrm>
                  <a:off x="454026" y="2501908"/>
                  <a:ext cx="138113" cy="166688"/>
                </a:xfrm>
                <a:custGeom>
                  <a:avLst/>
                  <a:gdLst/>
                  <a:ahLst/>
                  <a:cxnLst/>
                  <a:rect l="l" t="t" r="r" b="b"/>
                  <a:pathLst>
                    <a:path w="87" h="105" extrusionOk="0">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3" name="Google Shape;1013;p31"/>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4" name="Google Shape;1014;p31"/>
                <p:cNvSpPr/>
                <p:nvPr/>
              </p:nvSpPr>
              <p:spPr>
                <a:xfrm>
                  <a:off x="454026" y="2501908"/>
                  <a:ext cx="115888" cy="41275"/>
                </a:xfrm>
                <a:custGeom>
                  <a:avLst/>
                  <a:gdLst/>
                  <a:ahLst/>
                  <a:cxnLst/>
                  <a:rect l="l" t="t" r="r" b="b"/>
                  <a:pathLst>
                    <a:path w="73" h="26" extrusionOk="0">
                      <a:moveTo>
                        <a:pt x="64" y="0"/>
                      </a:moveTo>
                      <a:lnTo>
                        <a:pt x="0" y="15"/>
                      </a:lnTo>
                      <a:lnTo>
                        <a:pt x="64" y="0"/>
                      </a:lnTo>
                      <a:lnTo>
                        <a:pt x="73" y="26"/>
                      </a:lnTo>
                      <a:lnTo>
                        <a:pt x="73" y="26"/>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5" name="Google Shape;1015;p31"/>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6" name="Google Shape;1016;p31"/>
                <p:cNvSpPr/>
                <p:nvPr/>
              </p:nvSpPr>
              <p:spPr>
                <a:xfrm>
                  <a:off x="454026" y="2501908"/>
                  <a:ext cx="115888" cy="134938"/>
                </a:xfrm>
                <a:custGeom>
                  <a:avLst/>
                  <a:gdLst/>
                  <a:ahLst/>
                  <a:cxnLst/>
                  <a:rect l="l" t="t" r="r" b="b"/>
                  <a:pathLst>
                    <a:path w="73" h="85" extrusionOk="0">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7" name="Google Shape;1017;p31"/>
                <p:cNvSpPr/>
                <p:nvPr/>
              </p:nvSpPr>
              <p:spPr>
                <a:xfrm>
                  <a:off x="363538" y="2268544"/>
                  <a:ext cx="250825" cy="323851"/>
                </a:xfrm>
                <a:custGeom>
                  <a:avLst/>
                  <a:gdLst/>
                  <a:ahLst/>
                  <a:cxnLst/>
                  <a:rect l="l" t="t" r="r" b="b"/>
                  <a:pathLst>
                    <a:path w="158" h="204" extrusionOk="0">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8" name="Google Shape;1018;p31"/>
                <p:cNvSpPr/>
                <p:nvPr/>
              </p:nvSpPr>
              <p:spPr>
                <a:xfrm>
                  <a:off x="349251" y="2220919"/>
                  <a:ext cx="295276" cy="319088"/>
                </a:xfrm>
                <a:custGeom>
                  <a:avLst/>
                  <a:gdLst/>
                  <a:ahLst/>
                  <a:cxnLst/>
                  <a:rect l="l" t="t" r="r" b="b"/>
                  <a:pathLst>
                    <a:path w="186" h="201" extrusionOk="0">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19" name="Google Shape;1019;p31"/>
                <p:cNvSpPr/>
                <p:nvPr/>
              </p:nvSpPr>
              <p:spPr>
                <a:xfrm>
                  <a:off x="579439" y="2232032"/>
                  <a:ext cx="123825" cy="203201"/>
                </a:xfrm>
                <a:custGeom>
                  <a:avLst/>
                  <a:gdLst/>
                  <a:ahLst/>
                  <a:cxnLst/>
                  <a:rect l="l" t="t" r="r" b="b"/>
                  <a:pathLst>
                    <a:path w="78" h="128" extrusionOk="0">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20" name="Google Shape;1020;p31"/>
                <p:cNvSpPr/>
                <p:nvPr/>
              </p:nvSpPr>
              <p:spPr>
                <a:xfrm>
                  <a:off x="398463" y="2571758"/>
                  <a:ext cx="247650" cy="463551"/>
                </a:xfrm>
                <a:custGeom>
                  <a:avLst/>
                  <a:gdLst/>
                  <a:ahLst/>
                  <a:cxnLst/>
                  <a:rect l="l" t="t" r="r" b="b"/>
                  <a:pathLst>
                    <a:path w="156" h="292" extrusionOk="0">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
              <p:nvSpPr>
                <p:cNvPr id="1021" name="Google Shape;1021;p31"/>
                <p:cNvSpPr/>
                <p:nvPr/>
              </p:nvSpPr>
              <p:spPr>
                <a:xfrm>
                  <a:off x="301626" y="2590808"/>
                  <a:ext cx="160338" cy="407989"/>
                </a:xfrm>
                <a:custGeom>
                  <a:avLst/>
                  <a:gdLst/>
                  <a:ahLst/>
                  <a:cxnLst/>
                  <a:rect l="l" t="t" r="r" b="b"/>
                  <a:pathLst>
                    <a:path w="101" h="257" extrusionOk="0">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grpSp>
          <p:sp>
            <p:nvSpPr>
              <p:cNvPr id="1022" name="Google Shape;1022;p31"/>
              <p:cNvSpPr txBox="1"/>
              <p:nvPr/>
            </p:nvSpPr>
            <p:spPr>
              <a:xfrm>
                <a:off x="507631" y="4922688"/>
                <a:ext cx="1397400" cy="4002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GB" sz="1400" b="1" i="0" u="none" strike="noStrike" cap="none">
                    <a:solidFill>
                      <a:schemeClr val="dk1"/>
                    </a:solidFill>
                    <a:latin typeface="Montserrat"/>
                    <a:ea typeface="Montserrat"/>
                    <a:cs typeface="Montserrat"/>
                    <a:sym typeface="Montserrat"/>
                  </a:rPr>
                  <a:t>Jane</a:t>
                </a:r>
                <a:endParaRPr sz="1400" b="1" i="0" u="none" strike="noStrike" cap="none">
                  <a:solidFill>
                    <a:schemeClr val="dk1"/>
                  </a:solidFill>
                  <a:latin typeface="Montserrat"/>
                  <a:ea typeface="Montserrat"/>
                  <a:cs typeface="Montserrat"/>
                  <a:sym typeface="Montserrat"/>
                </a:endParaRPr>
              </a:p>
            </p:txBody>
          </p:sp>
          <p:sp>
            <p:nvSpPr>
              <p:cNvPr id="1023" name="Google Shape;1023;p31"/>
              <p:cNvSpPr txBox="1"/>
              <p:nvPr/>
            </p:nvSpPr>
            <p:spPr>
              <a:xfrm>
                <a:off x="1238269" y="5911546"/>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300"/>
                  <a:buFont typeface="Arial"/>
                  <a:buNone/>
                </a:pPr>
                <a:r>
                  <a:rPr lang="en-GB" sz="1300" b="0" i="0" u="none" strike="noStrike" cap="none">
                    <a:solidFill>
                      <a:schemeClr val="dk1"/>
                    </a:solidFill>
                    <a:latin typeface="Montserrat"/>
                    <a:ea typeface="Montserrat"/>
                    <a:cs typeface="Montserrat"/>
                    <a:sym typeface="Montserrat"/>
                  </a:rPr>
                  <a:t>Data Protection Officer</a:t>
                </a:r>
                <a:endParaRPr sz="1300" b="0" i="0" u="none" strike="noStrike" cap="none">
                  <a:solidFill>
                    <a:schemeClr val="dk1"/>
                  </a:solidFill>
                  <a:latin typeface="Montserrat"/>
                  <a:ea typeface="Montserrat"/>
                  <a:cs typeface="Montserrat"/>
                  <a:sym typeface="Montserrat"/>
                </a:endParaRPr>
              </a:p>
            </p:txBody>
          </p:sp>
        </p:grpSp>
        <p:grpSp>
          <p:nvGrpSpPr>
            <p:cNvPr id="1024" name="Google Shape;1024;p31"/>
            <p:cNvGrpSpPr/>
            <p:nvPr/>
          </p:nvGrpSpPr>
          <p:grpSpPr>
            <a:xfrm>
              <a:off x="3792331" y="957425"/>
              <a:ext cx="4483900" cy="5773501"/>
              <a:chOff x="3463394" y="957425"/>
              <a:chExt cx="4483900" cy="5773501"/>
            </a:xfrm>
          </p:grpSpPr>
          <p:grpSp>
            <p:nvGrpSpPr>
              <p:cNvPr id="1025" name="Google Shape;1025;p31"/>
              <p:cNvGrpSpPr/>
              <p:nvPr/>
            </p:nvGrpSpPr>
            <p:grpSpPr>
              <a:xfrm>
                <a:off x="4396423" y="1389455"/>
                <a:ext cx="455895" cy="1254613"/>
                <a:chOff x="11328420" y="2641608"/>
                <a:chExt cx="863602" cy="2238382"/>
              </a:xfrm>
            </p:grpSpPr>
            <p:sp>
              <p:nvSpPr>
                <p:cNvPr id="1026" name="Google Shape;1026;p31"/>
                <p:cNvSpPr/>
                <p:nvPr/>
              </p:nvSpPr>
              <p:spPr>
                <a:xfrm>
                  <a:off x="11726884" y="3716349"/>
                  <a:ext cx="230188" cy="1154116"/>
                </a:xfrm>
                <a:custGeom>
                  <a:avLst/>
                  <a:gdLst/>
                  <a:ahLst/>
                  <a:cxnLst/>
                  <a:rect l="l" t="t" r="r" b="b"/>
                  <a:pathLst>
                    <a:path w="145" h="727" extrusionOk="0">
                      <a:moveTo>
                        <a:pt x="107" y="359"/>
                      </a:moveTo>
                      <a:lnTo>
                        <a:pt x="107" y="359"/>
                      </a:lnTo>
                      <a:lnTo>
                        <a:pt x="110" y="379"/>
                      </a:lnTo>
                      <a:lnTo>
                        <a:pt x="113" y="400"/>
                      </a:lnTo>
                      <a:lnTo>
                        <a:pt x="113" y="421"/>
                      </a:lnTo>
                      <a:lnTo>
                        <a:pt x="112" y="444"/>
                      </a:lnTo>
                      <a:lnTo>
                        <a:pt x="112" y="444"/>
                      </a:lnTo>
                      <a:lnTo>
                        <a:pt x="109" y="480"/>
                      </a:lnTo>
                      <a:lnTo>
                        <a:pt x="107" y="502"/>
                      </a:lnTo>
                      <a:lnTo>
                        <a:pt x="102" y="528"/>
                      </a:lnTo>
                      <a:lnTo>
                        <a:pt x="91" y="570"/>
                      </a:lnTo>
                      <a:lnTo>
                        <a:pt x="91" y="570"/>
                      </a:lnTo>
                      <a:lnTo>
                        <a:pt x="84" y="591"/>
                      </a:lnTo>
                      <a:lnTo>
                        <a:pt x="78" y="608"/>
                      </a:lnTo>
                      <a:lnTo>
                        <a:pt x="72" y="619"/>
                      </a:lnTo>
                      <a:lnTo>
                        <a:pt x="67" y="626"/>
                      </a:lnTo>
                      <a:lnTo>
                        <a:pt x="67" y="626"/>
                      </a:lnTo>
                      <a:lnTo>
                        <a:pt x="76" y="667"/>
                      </a:lnTo>
                      <a:lnTo>
                        <a:pt x="78" y="686"/>
                      </a:lnTo>
                      <a:lnTo>
                        <a:pt x="79" y="700"/>
                      </a:lnTo>
                      <a:lnTo>
                        <a:pt x="79" y="700"/>
                      </a:lnTo>
                      <a:lnTo>
                        <a:pt x="79" y="703"/>
                      </a:lnTo>
                      <a:lnTo>
                        <a:pt x="78" y="706"/>
                      </a:lnTo>
                      <a:lnTo>
                        <a:pt x="74" y="712"/>
                      </a:lnTo>
                      <a:lnTo>
                        <a:pt x="67" y="717"/>
                      </a:lnTo>
                      <a:lnTo>
                        <a:pt x="60" y="721"/>
                      </a:lnTo>
                      <a:lnTo>
                        <a:pt x="51" y="724"/>
                      </a:lnTo>
                      <a:lnTo>
                        <a:pt x="41" y="726"/>
                      </a:lnTo>
                      <a:lnTo>
                        <a:pt x="32" y="727"/>
                      </a:lnTo>
                      <a:lnTo>
                        <a:pt x="25" y="726"/>
                      </a:lnTo>
                      <a:lnTo>
                        <a:pt x="25" y="726"/>
                      </a:lnTo>
                      <a:lnTo>
                        <a:pt x="17" y="724"/>
                      </a:lnTo>
                      <a:lnTo>
                        <a:pt x="12" y="722"/>
                      </a:lnTo>
                      <a:lnTo>
                        <a:pt x="7" y="719"/>
                      </a:lnTo>
                      <a:lnTo>
                        <a:pt x="4" y="716"/>
                      </a:lnTo>
                      <a:lnTo>
                        <a:pt x="1" y="711"/>
                      </a:lnTo>
                      <a:lnTo>
                        <a:pt x="0" y="707"/>
                      </a:lnTo>
                      <a:lnTo>
                        <a:pt x="0" y="703"/>
                      </a:lnTo>
                      <a:lnTo>
                        <a:pt x="0" y="700"/>
                      </a:lnTo>
                      <a:lnTo>
                        <a:pt x="0" y="700"/>
                      </a:lnTo>
                      <a:lnTo>
                        <a:pt x="10" y="670"/>
                      </a:lnTo>
                      <a:lnTo>
                        <a:pt x="15" y="651"/>
                      </a:lnTo>
                      <a:lnTo>
                        <a:pt x="19" y="635"/>
                      </a:lnTo>
                      <a:lnTo>
                        <a:pt x="19" y="635"/>
                      </a:lnTo>
                      <a:lnTo>
                        <a:pt x="22" y="616"/>
                      </a:lnTo>
                      <a:lnTo>
                        <a:pt x="22" y="616"/>
                      </a:lnTo>
                      <a:lnTo>
                        <a:pt x="21" y="606"/>
                      </a:lnTo>
                      <a:lnTo>
                        <a:pt x="20" y="591"/>
                      </a:lnTo>
                      <a:lnTo>
                        <a:pt x="21" y="574"/>
                      </a:lnTo>
                      <a:lnTo>
                        <a:pt x="25" y="553"/>
                      </a:lnTo>
                      <a:lnTo>
                        <a:pt x="25" y="553"/>
                      </a:lnTo>
                      <a:lnTo>
                        <a:pt x="27" y="533"/>
                      </a:lnTo>
                      <a:lnTo>
                        <a:pt x="27" y="513"/>
                      </a:lnTo>
                      <a:lnTo>
                        <a:pt x="27" y="492"/>
                      </a:lnTo>
                      <a:lnTo>
                        <a:pt x="25" y="470"/>
                      </a:lnTo>
                      <a:lnTo>
                        <a:pt x="20" y="425"/>
                      </a:lnTo>
                      <a:lnTo>
                        <a:pt x="16" y="385"/>
                      </a:lnTo>
                      <a:lnTo>
                        <a:pt x="16" y="385"/>
                      </a:lnTo>
                      <a:lnTo>
                        <a:pt x="16" y="364"/>
                      </a:lnTo>
                      <a:lnTo>
                        <a:pt x="17" y="356"/>
                      </a:lnTo>
                      <a:lnTo>
                        <a:pt x="20" y="347"/>
                      </a:lnTo>
                      <a:lnTo>
                        <a:pt x="20" y="347"/>
                      </a:lnTo>
                      <a:lnTo>
                        <a:pt x="14" y="313"/>
                      </a:lnTo>
                      <a:lnTo>
                        <a:pt x="9" y="277"/>
                      </a:lnTo>
                      <a:lnTo>
                        <a:pt x="2" y="210"/>
                      </a:lnTo>
                      <a:lnTo>
                        <a:pt x="2" y="210"/>
                      </a:lnTo>
                      <a:lnTo>
                        <a:pt x="0" y="180"/>
                      </a:lnTo>
                      <a:lnTo>
                        <a:pt x="0" y="146"/>
                      </a:lnTo>
                      <a:lnTo>
                        <a:pt x="0" y="127"/>
                      </a:lnTo>
                      <a:lnTo>
                        <a:pt x="2" y="108"/>
                      </a:lnTo>
                      <a:lnTo>
                        <a:pt x="5" y="90"/>
                      </a:lnTo>
                      <a:lnTo>
                        <a:pt x="9" y="72"/>
                      </a:lnTo>
                      <a:lnTo>
                        <a:pt x="14" y="55"/>
                      </a:lnTo>
                      <a:lnTo>
                        <a:pt x="19" y="40"/>
                      </a:lnTo>
                      <a:lnTo>
                        <a:pt x="26" y="26"/>
                      </a:lnTo>
                      <a:lnTo>
                        <a:pt x="36" y="16"/>
                      </a:lnTo>
                      <a:lnTo>
                        <a:pt x="41" y="12"/>
                      </a:lnTo>
                      <a:lnTo>
                        <a:pt x="47" y="8"/>
                      </a:lnTo>
                      <a:lnTo>
                        <a:pt x="52" y="4"/>
                      </a:lnTo>
                      <a:lnTo>
                        <a:pt x="60" y="2"/>
                      </a:lnTo>
                      <a:lnTo>
                        <a:pt x="66" y="0"/>
                      </a:lnTo>
                      <a:lnTo>
                        <a:pt x="73" y="0"/>
                      </a:lnTo>
                      <a:lnTo>
                        <a:pt x="82" y="0"/>
                      </a:lnTo>
                      <a:lnTo>
                        <a:pt x="91" y="2"/>
                      </a:lnTo>
                      <a:lnTo>
                        <a:pt x="91" y="2"/>
                      </a:lnTo>
                      <a:lnTo>
                        <a:pt x="101" y="4"/>
                      </a:lnTo>
                      <a:lnTo>
                        <a:pt x="109" y="7"/>
                      </a:lnTo>
                      <a:lnTo>
                        <a:pt x="118" y="10"/>
                      </a:lnTo>
                      <a:lnTo>
                        <a:pt x="122" y="14"/>
                      </a:lnTo>
                      <a:lnTo>
                        <a:pt x="125" y="18"/>
                      </a:lnTo>
                      <a:lnTo>
                        <a:pt x="132" y="28"/>
                      </a:lnTo>
                      <a:lnTo>
                        <a:pt x="137" y="41"/>
                      </a:lnTo>
                      <a:lnTo>
                        <a:pt x="140" y="62"/>
                      </a:lnTo>
                      <a:lnTo>
                        <a:pt x="144" y="89"/>
                      </a:lnTo>
                      <a:lnTo>
                        <a:pt x="144" y="89"/>
                      </a:lnTo>
                      <a:lnTo>
                        <a:pt x="145" y="102"/>
                      </a:lnTo>
                      <a:lnTo>
                        <a:pt x="145" y="117"/>
                      </a:lnTo>
                      <a:lnTo>
                        <a:pt x="143" y="151"/>
                      </a:lnTo>
                      <a:lnTo>
                        <a:pt x="139" y="188"/>
                      </a:lnTo>
                      <a:lnTo>
                        <a:pt x="133" y="225"/>
                      </a:lnTo>
                      <a:lnTo>
                        <a:pt x="127" y="264"/>
                      </a:lnTo>
                      <a:lnTo>
                        <a:pt x="119" y="300"/>
                      </a:lnTo>
                      <a:lnTo>
                        <a:pt x="107" y="359"/>
                      </a:lnTo>
                      <a:lnTo>
                        <a:pt x="107" y="359"/>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7" name="Google Shape;1027;p31"/>
                <p:cNvSpPr/>
                <p:nvPr/>
              </p:nvSpPr>
              <p:spPr>
                <a:xfrm>
                  <a:off x="11726884" y="4813315"/>
                  <a:ext cx="125413" cy="60325"/>
                </a:xfrm>
                <a:custGeom>
                  <a:avLst/>
                  <a:gdLst/>
                  <a:ahLst/>
                  <a:cxnLst/>
                  <a:rect l="l" t="t" r="r" b="b"/>
                  <a:pathLst>
                    <a:path w="79" h="38" extrusionOk="0">
                      <a:moveTo>
                        <a:pt x="79" y="2"/>
                      </a:moveTo>
                      <a:lnTo>
                        <a:pt x="79" y="2"/>
                      </a:lnTo>
                      <a:lnTo>
                        <a:pt x="79" y="7"/>
                      </a:lnTo>
                      <a:lnTo>
                        <a:pt x="79" y="12"/>
                      </a:lnTo>
                      <a:lnTo>
                        <a:pt x="78" y="17"/>
                      </a:lnTo>
                      <a:lnTo>
                        <a:pt x="76" y="21"/>
                      </a:lnTo>
                      <a:lnTo>
                        <a:pt x="73" y="25"/>
                      </a:lnTo>
                      <a:lnTo>
                        <a:pt x="69" y="27"/>
                      </a:lnTo>
                      <a:lnTo>
                        <a:pt x="61" y="32"/>
                      </a:lnTo>
                      <a:lnTo>
                        <a:pt x="51" y="36"/>
                      </a:lnTo>
                      <a:lnTo>
                        <a:pt x="41" y="37"/>
                      </a:lnTo>
                      <a:lnTo>
                        <a:pt x="31" y="38"/>
                      </a:lnTo>
                      <a:lnTo>
                        <a:pt x="24" y="38"/>
                      </a:lnTo>
                      <a:lnTo>
                        <a:pt x="24" y="38"/>
                      </a:lnTo>
                      <a:lnTo>
                        <a:pt x="16" y="36"/>
                      </a:lnTo>
                      <a:lnTo>
                        <a:pt x="11" y="33"/>
                      </a:lnTo>
                      <a:lnTo>
                        <a:pt x="6" y="30"/>
                      </a:lnTo>
                      <a:lnTo>
                        <a:pt x="4" y="26"/>
                      </a:lnTo>
                      <a:lnTo>
                        <a:pt x="1" y="21"/>
                      </a:lnTo>
                      <a:lnTo>
                        <a:pt x="0" y="16"/>
                      </a:lnTo>
                      <a:lnTo>
                        <a:pt x="0" y="12"/>
                      </a:lnTo>
                      <a:lnTo>
                        <a:pt x="0" y="9"/>
                      </a:lnTo>
                      <a:lnTo>
                        <a:pt x="0" y="9"/>
                      </a:lnTo>
                      <a:lnTo>
                        <a:pt x="2" y="0"/>
                      </a:lnTo>
                      <a:lnTo>
                        <a:pt x="2" y="0"/>
                      </a:lnTo>
                      <a:lnTo>
                        <a:pt x="4" y="0"/>
                      </a:lnTo>
                      <a:lnTo>
                        <a:pt x="9" y="2"/>
                      </a:lnTo>
                      <a:lnTo>
                        <a:pt x="17" y="6"/>
                      </a:lnTo>
                      <a:lnTo>
                        <a:pt x="33" y="9"/>
                      </a:lnTo>
                      <a:lnTo>
                        <a:pt x="33" y="9"/>
                      </a:lnTo>
                      <a:lnTo>
                        <a:pt x="43" y="10"/>
                      </a:lnTo>
                      <a:lnTo>
                        <a:pt x="52" y="10"/>
                      </a:lnTo>
                      <a:lnTo>
                        <a:pt x="60" y="9"/>
                      </a:lnTo>
                      <a:lnTo>
                        <a:pt x="66" y="7"/>
                      </a:lnTo>
                      <a:lnTo>
                        <a:pt x="76" y="4"/>
                      </a:lnTo>
                      <a:lnTo>
                        <a:pt x="79" y="2"/>
                      </a:lnTo>
                      <a:lnTo>
                        <a:pt x="79" y="2"/>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8" name="Google Shape;1028;p31"/>
                <p:cNvSpPr/>
                <p:nvPr/>
              </p:nvSpPr>
              <p:spPr>
                <a:xfrm>
                  <a:off x="11328420" y="3298835"/>
                  <a:ext cx="198438" cy="392114"/>
                </a:xfrm>
                <a:custGeom>
                  <a:avLst/>
                  <a:gdLst/>
                  <a:ahLst/>
                  <a:cxnLst/>
                  <a:rect l="l" t="t" r="r" b="b"/>
                  <a:pathLst>
                    <a:path w="125" h="247" extrusionOk="0">
                      <a:moveTo>
                        <a:pt x="96" y="40"/>
                      </a:moveTo>
                      <a:lnTo>
                        <a:pt x="77" y="94"/>
                      </a:lnTo>
                      <a:lnTo>
                        <a:pt x="77" y="94"/>
                      </a:lnTo>
                      <a:lnTo>
                        <a:pt x="84" y="104"/>
                      </a:lnTo>
                      <a:lnTo>
                        <a:pt x="101" y="125"/>
                      </a:lnTo>
                      <a:lnTo>
                        <a:pt x="117" y="150"/>
                      </a:lnTo>
                      <a:lnTo>
                        <a:pt x="123" y="161"/>
                      </a:lnTo>
                      <a:lnTo>
                        <a:pt x="125" y="170"/>
                      </a:lnTo>
                      <a:lnTo>
                        <a:pt x="83" y="247"/>
                      </a:lnTo>
                      <a:lnTo>
                        <a:pt x="80" y="193"/>
                      </a:lnTo>
                      <a:lnTo>
                        <a:pt x="80" y="193"/>
                      </a:lnTo>
                      <a:lnTo>
                        <a:pt x="67" y="181"/>
                      </a:lnTo>
                      <a:lnTo>
                        <a:pt x="41" y="157"/>
                      </a:lnTo>
                      <a:lnTo>
                        <a:pt x="27" y="143"/>
                      </a:lnTo>
                      <a:lnTo>
                        <a:pt x="14" y="129"/>
                      </a:lnTo>
                      <a:lnTo>
                        <a:pt x="5" y="117"/>
                      </a:lnTo>
                      <a:lnTo>
                        <a:pt x="3" y="113"/>
                      </a:lnTo>
                      <a:lnTo>
                        <a:pt x="1" y="109"/>
                      </a:lnTo>
                      <a:lnTo>
                        <a:pt x="1" y="109"/>
                      </a:lnTo>
                      <a:lnTo>
                        <a:pt x="0" y="97"/>
                      </a:lnTo>
                      <a:lnTo>
                        <a:pt x="1" y="83"/>
                      </a:lnTo>
                      <a:lnTo>
                        <a:pt x="4" y="70"/>
                      </a:lnTo>
                      <a:lnTo>
                        <a:pt x="9" y="55"/>
                      </a:lnTo>
                      <a:lnTo>
                        <a:pt x="9" y="55"/>
                      </a:lnTo>
                      <a:lnTo>
                        <a:pt x="16" y="41"/>
                      </a:lnTo>
                      <a:lnTo>
                        <a:pt x="26" y="24"/>
                      </a:lnTo>
                      <a:lnTo>
                        <a:pt x="40" y="0"/>
                      </a:lnTo>
                      <a:lnTo>
                        <a:pt x="96" y="4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9" name="Google Shape;1029;p31"/>
                <p:cNvSpPr/>
                <p:nvPr/>
              </p:nvSpPr>
              <p:spPr>
                <a:xfrm>
                  <a:off x="11799909" y="3159135"/>
                  <a:ext cx="190500" cy="393701"/>
                </a:xfrm>
                <a:custGeom>
                  <a:avLst/>
                  <a:gdLst/>
                  <a:ahLst/>
                  <a:cxnLst/>
                  <a:rect l="l" t="t" r="r" b="b"/>
                  <a:pathLst>
                    <a:path w="120" h="248" extrusionOk="0">
                      <a:moveTo>
                        <a:pt x="93" y="246"/>
                      </a:moveTo>
                      <a:lnTo>
                        <a:pt x="93" y="246"/>
                      </a:lnTo>
                      <a:lnTo>
                        <a:pt x="98" y="242"/>
                      </a:lnTo>
                      <a:lnTo>
                        <a:pt x="104" y="235"/>
                      </a:lnTo>
                      <a:lnTo>
                        <a:pt x="109" y="225"/>
                      </a:lnTo>
                      <a:lnTo>
                        <a:pt x="115" y="212"/>
                      </a:lnTo>
                      <a:lnTo>
                        <a:pt x="119" y="197"/>
                      </a:lnTo>
                      <a:lnTo>
                        <a:pt x="120" y="181"/>
                      </a:lnTo>
                      <a:lnTo>
                        <a:pt x="120" y="172"/>
                      </a:lnTo>
                      <a:lnTo>
                        <a:pt x="119" y="164"/>
                      </a:lnTo>
                      <a:lnTo>
                        <a:pt x="118" y="155"/>
                      </a:lnTo>
                      <a:lnTo>
                        <a:pt x="115" y="146"/>
                      </a:lnTo>
                      <a:lnTo>
                        <a:pt x="115" y="146"/>
                      </a:lnTo>
                      <a:lnTo>
                        <a:pt x="103" y="113"/>
                      </a:lnTo>
                      <a:lnTo>
                        <a:pt x="92" y="81"/>
                      </a:lnTo>
                      <a:lnTo>
                        <a:pt x="84" y="66"/>
                      </a:lnTo>
                      <a:lnTo>
                        <a:pt x="77" y="50"/>
                      </a:lnTo>
                      <a:lnTo>
                        <a:pt x="67" y="35"/>
                      </a:lnTo>
                      <a:lnTo>
                        <a:pt x="57" y="20"/>
                      </a:lnTo>
                      <a:lnTo>
                        <a:pt x="57" y="20"/>
                      </a:lnTo>
                      <a:lnTo>
                        <a:pt x="51" y="12"/>
                      </a:lnTo>
                      <a:lnTo>
                        <a:pt x="45" y="7"/>
                      </a:lnTo>
                      <a:lnTo>
                        <a:pt x="38" y="4"/>
                      </a:lnTo>
                      <a:lnTo>
                        <a:pt x="32" y="1"/>
                      </a:lnTo>
                      <a:lnTo>
                        <a:pt x="27" y="0"/>
                      </a:lnTo>
                      <a:lnTo>
                        <a:pt x="21" y="0"/>
                      </a:lnTo>
                      <a:lnTo>
                        <a:pt x="16" y="1"/>
                      </a:lnTo>
                      <a:lnTo>
                        <a:pt x="12" y="4"/>
                      </a:lnTo>
                      <a:lnTo>
                        <a:pt x="9" y="7"/>
                      </a:lnTo>
                      <a:lnTo>
                        <a:pt x="5" y="11"/>
                      </a:lnTo>
                      <a:lnTo>
                        <a:pt x="2" y="17"/>
                      </a:lnTo>
                      <a:lnTo>
                        <a:pt x="1" y="23"/>
                      </a:lnTo>
                      <a:lnTo>
                        <a:pt x="0" y="31"/>
                      </a:lnTo>
                      <a:lnTo>
                        <a:pt x="0" y="38"/>
                      </a:lnTo>
                      <a:lnTo>
                        <a:pt x="1" y="47"/>
                      </a:lnTo>
                      <a:lnTo>
                        <a:pt x="4" y="57"/>
                      </a:lnTo>
                      <a:lnTo>
                        <a:pt x="4" y="57"/>
                      </a:lnTo>
                      <a:lnTo>
                        <a:pt x="16" y="100"/>
                      </a:lnTo>
                      <a:lnTo>
                        <a:pt x="28" y="146"/>
                      </a:lnTo>
                      <a:lnTo>
                        <a:pt x="41" y="189"/>
                      </a:lnTo>
                      <a:lnTo>
                        <a:pt x="46" y="205"/>
                      </a:lnTo>
                      <a:lnTo>
                        <a:pt x="52" y="218"/>
                      </a:lnTo>
                      <a:lnTo>
                        <a:pt x="52" y="218"/>
                      </a:lnTo>
                      <a:lnTo>
                        <a:pt x="57" y="228"/>
                      </a:lnTo>
                      <a:lnTo>
                        <a:pt x="63" y="237"/>
                      </a:lnTo>
                      <a:lnTo>
                        <a:pt x="68" y="242"/>
                      </a:lnTo>
                      <a:lnTo>
                        <a:pt x="74" y="246"/>
                      </a:lnTo>
                      <a:lnTo>
                        <a:pt x="79" y="247"/>
                      </a:lnTo>
                      <a:lnTo>
                        <a:pt x="84" y="248"/>
                      </a:lnTo>
                      <a:lnTo>
                        <a:pt x="89" y="247"/>
                      </a:lnTo>
                      <a:lnTo>
                        <a:pt x="93" y="246"/>
                      </a:lnTo>
                      <a:lnTo>
                        <a:pt x="93" y="24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0" name="Google Shape;1030;p31"/>
                <p:cNvSpPr/>
                <p:nvPr/>
              </p:nvSpPr>
              <p:spPr>
                <a:xfrm>
                  <a:off x="11434783" y="3697299"/>
                  <a:ext cx="268288" cy="1143004"/>
                </a:xfrm>
                <a:custGeom>
                  <a:avLst/>
                  <a:gdLst/>
                  <a:ahLst/>
                  <a:cxnLst/>
                  <a:rect l="l" t="t" r="r" b="b"/>
                  <a:pathLst>
                    <a:path w="169" h="720" extrusionOk="0">
                      <a:moveTo>
                        <a:pt x="148" y="416"/>
                      </a:moveTo>
                      <a:lnTo>
                        <a:pt x="148" y="416"/>
                      </a:lnTo>
                      <a:lnTo>
                        <a:pt x="148" y="428"/>
                      </a:lnTo>
                      <a:lnTo>
                        <a:pt x="148" y="457"/>
                      </a:lnTo>
                      <a:lnTo>
                        <a:pt x="147" y="474"/>
                      </a:lnTo>
                      <a:lnTo>
                        <a:pt x="145" y="492"/>
                      </a:lnTo>
                      <a:lnTo>
                        <a:pt x="143" y="508"/>
                      </a:lnTo>
                      <a:lnTo>
                        <a:pt x="139" y="522"/>
                      </a:lnTo>
                      <a:lnTo>
                        <a:pt x="139" y="522"/>
                      </a:lnTo>
                      <a:lnTo>
                        <a:pt x="119" y="592"/>
                      </a:lnTo>
                      <a:lnTo>
                        <a:pt x="106" y="642"/>
                      </a:lnTo>
                      <a:lnTo>
                        <a:pt x="106" y="642"/>
                      </a:lnTo>
                      <a:lnTo>
                        <a:pt x="106" y="642"/>
                      </a:lnTo>
                      <a:lnTo>
                        <a:pt x="102" y="674"/>
                      </a:lnTo>
                      <a:lnTo>
                        <a:pt x="101" y="689"/>
                      </a:lnTo>
                      <a:lnTo>
                        <a:pt x="99" y="699"/>
                      </a:lnTo>
                      <a:lnTo>
                        <a:pt x="99" y="699"/>
                      </a:lnTo>
                      <a:lnTo>
                        <a:pt x="99" y="704"/>
                      </a:lnTo>
                      <a:lnTo>
                        <a:pt x="99" y="704"/>
                      </a:lnTo>
                      <a:lnTo>
                        <a:pt x="96" y="710"/>
                      </a:lnTo>
                      <a:lnTo>
                        <a:pt x="91" y="715"/>
                      </a:lnTo>
                      <a:lnTo>
                        <a:pt x="82" y="719"/>
                      </a:lnTo>
                      <a:lnTo>
                        <a:pt x="71" y="720"/>
                      </a:lnTo>
                      <a:lnTo>
                        <a:pt x="71" y="720"/>
                      </a:lnTo>
                      <a:lnTo>
                        <a:pt x="57" y="719"/>
                      </a:lnTo>
                      <a:lnTo>
                        <a:pt x="42" y="715"/>
                      </a:lnTo>
                      <a:lnTo>
                        <a:pt x="36" y="712"/>
                      </a:lnTo>
                      <a:lnTo>
                        <a:pt x="30" y="708"/>
                      </a:lnTo>
                      <a:lnTo>
                        <a:pt x="25" y="704"/>
                      </a:lnTo>
                      <a:lnTo>
                        <a:pt x="22" y="699"/>
                      </a:lnTo>
                      <a:lnTo>
                        <a:pt x="22" y="699"/>
                      </a:lnTo>
                      <a:lnTo>
                        <a:pt x="22" y="692"/>
                      </a:lnTo>
                      <a:lnTo>
                        <a:pt x="25" y="683"/>
                      </a:lnTo>
                      <a:lnTo>
                        <a:pt x="25" y="683"/>
                      </a:lnTo>
                      <a:lnTo>
                        <a:pt x="25" y="683"/>
                      </a:lnTo>
                      <a:lnTo>
                        <a:pt x="40" y="658"/>
                      </a:lnTo>
                      <a:lnTo>
                        <a:pt x="57" y="632"/>
                      </a:lnTo>
                      <a:lnTo>
                        <a:pt x="57" y="632"/>
                      </a:lnTo>
                      <a:lnTo>
                        <a:pt x="56" y="631"/>
                      </a:lnTo>
                      <a:lnTo>
                        <a:pt x="49" y="318"/>
                      </a:lnTo>
                      <a:lnTo>
                        <a:pt x="49" y="318"/>
                      </a:lnTo>
                      <a:lnTo>
                        <a:pt x="32" y="262"/>
                      </a:lnTo>
                      <a:lnTo>
                        <a:pt x="16" y="201"/>
                      </a:lnTo>
                      <a:lnTo>
                        <a:pt x="10" y="171"/>
                      </a:lnTo>
                      <a:lnTo>
                        <a:pt x="4" y="143"/>
                      </a:lnTo>
                      <a:lnTo>
                        <a:pt x="1" y="117"/>
                      </a:lnTo>
                      <a:lnTo>
                        <a:pt x="0" y="94"/>
                      </a:lnTo>
                      <a:lnTo>
                        <a:pt x="0" y="94"/>
                      </a:lnTo>
                      <a:lnTo>
                        <a:pt x="1" y="67"/>
                      </a:lnTo>
                      <a:lnTo>
                        <a:pt x="4" y="47"/>
                      </a:lnTo>
                      <a:lnTo>
                        <a:pt x="8" y="32"/>
                      </a:lnTo>
                      <a:lnTo>
                        <a:pt x="10" y="26"/>
                      </a:lnTo>
                      <a:lnTo>
                        <a:pt x="13" y="21"/>
                      </a:lnTo>
                      <a:lnTo>
                        <a:pt x="16" y="17"/>
                      </a:lnTo>
                      <a:lnTo>
                        <a:pt x="19" y="14"/>
                      </a:lnTo>
                      <a:lnTo>
                        <a:pt x="27" y="10"/>
                      </a:lnTo>
                      <a:lnTo>
                        <a:pt x="36" y="6"/>
                      </a:lnTo>
                      <a:lnTo>
                        <a:pt x="46" y="2"/>
                      </a:lnTo>
                      <a:lnTo>
                        <a:pt x="46" y="2"/>
                      </a:lnTo>
                      <a:lnTo>
                        <a:pt x="55" y="1"/>
                      </a:lnTo>
                      <a:lnTo>
                        <a:pt x="62" y="0"/>
                      </a:lnTo>
                      <a:lnTo>
                        <a:pt x="70" y="0"/>
                      </a:lnTo>
                      <a:lnTo>
                        <a:pt x="77" y="0"/>
                      </a:lnTo>
                      <a:lnTo>
                        <a:pt x="83" y="2"/>
                      </a:lnTo>
                      <a:lnTo>
                        <a:pt x="90" y="5"/>
                      </a:lnTo>
                      <a:lnTo>
                        <a:pt x="96" y="9"/>
                      </a:lnTo>
                      <a:lnTo>
                        <a:pt x="101" y="12"/>
                      </a:lnTo>
                      <a:lnTo>
                        <a:pt x="111" y="22"/>
                      </a:lnTo>
                      <a:lnTo>
                        <a:pt x="118" y="36"/>
                      </a:lnTo>
                      <a:lnTo>
                        <a:pt x="126" y="50"/>
                      </a:lnTo>
                      <a:lnTo>
                        <a:pt x="131" y="67"/>
                      </a:lnTo>
                      <a:lnTo>
                        <a:pt x="135" y="84"/>
                      </a:lnTo>
                      <a:lnTo>
                        <a:pt x="139" y="102"/>
                      </a:lnTo>
                      <a:lnTo>
                        <a:pt x="142" y="120"/>
                      </a:lnTo>
                      <a:lnTo>
                        <a:pt x="144" y="139"/>
                      </a:lnTo>
                      <a:lnTo>
                        <a:pt x="147" y="175"/>
                      </a:lnTo>
                      <a:lnTo>
                        <a:pt x="147" y="205"/>
                      </a:lnTo>
                      <a:lnTo>
                        <a:pt x="147" y="205"/>
                      </a:lnTo>
                      <a:lnTo>
                        <a:pt x="148" y="246"/>
                      </a:lnTo>
                      <a:lnTo>
                        <a:pt x="150" y="291"/>
                      </a:lnTo>
                      <a:lnTo>
                        <a:pt x="169" y="288"/>
                      </a:lnTo>
                      <a:lnTo>
                        <a:pt x="169" y="288"/>
                      </a:lnTo>
                      <a:lnTo>
                        <a:pt x="168" y="302"/>
                      </a:lnTo>
                      <a:lnTo>
                        <a:pt x="165" y="334"/>
                      </a:lnTo>
                      <a:lnTo>
                        <a:pt x="163" y="355"/>
                      </a:lnTo>
                      <a:lnTo>
                        <a:pt x="159" y="376"/>
                      </a:lnTo>
                      <a:lnTo>
                        <a:pt x="154" y="397"/>
                      </a:lnTo>
                      <a:lnTo>
                        <a:pt x="148" y="416"/>
                      </a:lnTo>
                      <a:lnTo>
                        <a:pt x="148" y="41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1" name="Google Shape;1031;p31"/>
                <p:cNvSpPr/>
                <p:nvPr/>
              </p:nvSpPr>
              <p:spPr>
                <a:xfrm>
                  <a:off x="11469708" y="4781565"/>
                  <a:ext cx="125413" cy="98425"/>
                </a:xfrm>
                <a:custGeom>
                  <a:avLst/>
                  <a:gdLst/>
                  <a:ahLst/>
                  <a:cxnLst/>
                  <a:rect l="l" t="t" r="r" b="b"/>
                  <a:pathLst>
                    <a:path w="79" h="62" extrusionOk="0">
                      <a:moveTo>
                        <a:pt x="79" y="26"/>
                      </a:moveTo>
                      <a:lnTo>
                        <a:pt x="79" y="26"/>
                      </a:lnTo>
                      <a:lnTo>
                        <a:pt x="79" y="32"/>
                      </a:lnTo>
                      <a:lnTo>
                        <a:pt x="76" y="38"/>
                      </a:lnTo>
                      <a:lnTo>
                        <a:pt x="74" y="45"/>
                      </a:lnTo>
                      <a:lnTo>
                        <a:pt x="70" y="51"/>
                      </a:lnTo>
                      <a:lnTo>
                        <a:pt x="66" y="56"/>
                      </a:lnTo>
                      <a:lnTo>
                        <a:pt x="61" y="60"/>
                      </a:lnTo>
                      <a:lnTo>
                        <a:pt x="55" y="62"/>
                      </a:lnTo>
                      <a:lnTo>
                        <a:pt x="48" y="62"/>
                      </a:lnTo>
                      <a:lnTo>
                        <a:pt x="48" y="62"/>
                      </a:lnTo>
                      <a:lnTo>
                        <a:pt x="41" y="61"/>
                      </a:lnTo>
                      <a:lnTo>
                        <a:pt x="34" y="58"/>
                      </a:lnTo>
                      <a:lnTo>
                        <a:pt x="25" y="55"/>
                      </a:lnTo>
                      <a:lnTo>
                        <a:pt x="18" y="50"/>
                      </a:lnTo>
                      <a:lnTo>
                        <a:pt x="12" y="43"/>
                      </a:lnTo>
                      <a:lnTo>
                        <a:pt x="5" y="36"/>
                      </a:lnTo>
                      <a:lnTo>
                        <a:pt x="2" y="27"/>
                      </a:lnTo>
                      <a:lnTo>
                        <a:pt x="0" y="16"/>
                      </a:lnTo>
                      <a:lnTo>
                        <a:pt x="0" y="16"/>
                      </a:lnTo>
                      <a:lnTo>
                        <a:pt x="0" y="9"/>
                      </a:lnTo>
                      <a:lnTo>
                        <a:pt x="3" y="0"/>
                      </a:lnTo>
                      <a:lnTo>
                        <a:pt x="3" y="0"/>
                      </a:lnTo>
                      <a:lnTo>
                        <a:pt x="3" y="0"/>
                      </a:lnTo>
                      <a:lnTo>
                        <a:pt x="5" y="2"/>
                      </a:lnTo>
                      <a:lnTo>
                        <a:pt x="14" y="9"/>
                      </a:lnTo>
                      <a:lnTo>
                        <a:pt x="20" y="12"/>
                      </a:lnTo>
                      <a:lnTo>
                        <a:pt x="27" y="16"/>
                      </a:lnTo>
                      <a:lnTo>
                        <a:pt x="35" y="19"/>
                      </a:lnTo>
                      <a:lnTo>
                        <a:pt x="45" y="20"/>
                      </a:lnTo>
                      <a:lnTo>
                        <a:pt x="45" y="20"/>
                      </a:lnTo>
                      <a:lnTo>
                        <a:pt x="61" y="19"/>
                      </a:lnTo>
                      <a:lnTo>
                        <a:pt x="71" y="17"/>
                      </a:lnTo>
                      <a:lnTo>
                        <a:pt x="76" y="15"/>
                      </a:lnTo>
                      <a:lnTo>
                        <a:pt x="77" y="15"/>
                      </a:lnTo>
                      <a:lnTo>
                        <a:pt x="77" y="16"/>
                      </a:lnTo>
                      <a:lnTo>
                        <a:pt x="77" y="16"/>
                      </a:lnTo>
                      <a:lnTo>
                        <a:pt x="79" y="21"/>
                      </a:lnTo>
                      <a:lnTo>
                        <a:pt x="79" y="21"/>
                      </a:lnTo>
                      <a:lnTo>
                        <a:pt x="79" y="26"/>
                      </a:lnTo>
                      <a:lnTo>
                        <a:pt x="79" y="26"/>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2" name="Google Shape;1032;p31"/>
                <p:cNvSpPr/>
                <p:nvPr/>
              </p:nvSpPr>
              <p:spPr>
                <a:xfrm>
                  <a:off x="11520508" y="4686314"/>
                  <a:ext cx="90488" cy="22225"/>
                </a:xfrm>
                <a:custGeom>
                  <a:avLst/>
                  <a:gdLst/>
                  <a:ahLst/>
                  <a:cxnLst/>
                  <a:rect l="l" t="t" r="r" b="b"/>
                  <a:pathLst>
                    <a:path w="57" h="14" extrusionOk="0">
                      <a:moveTo>
                        <a:pt x="0" y="14"/>
                      </a:moveTo>
                      <a:lnTo>
                        <a:pt x="53" y="14"/>
                      </a:lnTo>
                      <a:lnTo>
                        <a:pt x="57" y="2"/>
                      </a:lnTo>
                      <a:lnTo>
                        <a:pt x="2" y="0"/>
                      </a:lnTo>
                      <a:lnTo>
                        <a:pt x="0" y="14"/>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3" name="Google Shape;1033;p31"/>
                <p:cNvSpPr/>
                <p:nvPr/>
              </p:nvSpPr>
              <p:spPr>
                <a:xfrm>
                  <a:off x="11758634" y="4686314"/>
                  <a:ext cx="88900" cy="26988"/>
                </a:xfrm>
                <a:custGeom>
                  <a:avLst/>
                  <a:gdLst/>
                  <a:ahLst/>
                  <a:cxnLst/>
                  <a:rect l="l" t="t" r="r" b="b"/>
                  <a:pathLst>
                    <a:path w="56" h="17" extrusionOk="0">
                      <a:moveTo>
                        <a:pt x="0" y="15"/>
                      </a:moveTo>
                      <a:lnTo>
                        <a:pt x="48" y="17"/>
                      </a:lnTo>
                      <a:lnTo>
                        <a:pt x="56" y="0"/>
                      </a:lnTo>
                      <a:lnTo>
                        <a:pt x="1" y="0"/>
                      </a:lnTo>
                      <a:lnTo>
                        <a:pt x="0" y="15"/>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4" name="Google Shape;1034;p31"/>
                <p:cNvSpPr/>
                <p:nvPr/>
              </p:nvSpPr>
              <p:spPr>
                <a:xfrm>
                  <a:off x="11887221" y="3440123"/>
                  <a:ext cx="304801" cy="354014"/>
                </a:xfrm>
                <a:custGeom>
                  <a:avLst/>
                  <a:gdLst/>
                  <a:ahLst/>
                  <a:cxnLst/>
                  <a:rect l="l" t="t" r="r" b="b"/>
                  <a:pathLst>
                    <a:path w="192" h="223" extrusionOk="0">
                      <a:moveTo>
                        <a:pt x="27" y="223"/>
                      </a:moveTo>
                      <a:lnTo>
                        <a:pt x="132" y="223"/>
                      </a:lnTo>
                      <a:lnTo>
                        <a:pt x="132" y="223"/>
                      </a:lnTo>
                      <a:lnTo>
                        <a:pt x="136" y="222"/>
                      </a:lnTo>
                      <a:lnTo>
                        <a:pt x="141" y="220"/>
                      </a:lnTo>
                      <a:lnTo>
                        <a:pt x="145" y="219"/>
                      </a:lnTo>
                      <a:lnTo>
                        <a:pt x="149" y="217"/>
                      </a:lnTo>
                      <a:lnTo>
                        <a:pt x="152" y="213"/>
                      </a:lnTo>
                      <a:lnTo>
                        <a:pt x="155" y="209"/>
                      </a:lnTo>
                      <a:lnTo>
                        <a:pt x="157" y="205"/>
                      </a:lnTo>
                      <a:lnTo>
                        <a:pt x="158" y="200"/>
                      </a:lnTo>
                      <a:lnTo>
                        <a:pt x="191" y="32"/>
                      </a:lnTo>
                      <a:lnTo>
                        <a:pt x="191" y="32"/>
                      </a:lnTo>
                      <a:lnTo>
                        <a:pt x="192" y="25"/>
                      </a:lnTo>
                      <a:lnTo>
                        <a:pt x="191" y="20"/>
                      </a:lnTo>
                      <a:lnTo>
                        <a:pt x="188" y="14"/>
                      </a:lnTo>
                      <a:lnTo>
                        <a:pt x="186" y="10"/>
                      </a:lnTo>
                      <a:lnTo>
                        <a:pt x="181" y="5"/>
                      </a:lnTo>
                      <a:lnTo>
                        <a:pt x="177" y="3"/>
                      </a:lnTo>
                      <a:lnTo>
                        <a:pt x="171" y="0"/>
                      </a:lnTo>
                      <a:lnTo>
                        <a:pt x="165" y="0"/>
                      </a:lnTo>
                      <a:lnTo>
                        <a:pt x="59" y="0"/>
                      </a:lnTo>
                      <a:lnTo>
                        <a:pt x="59" y="0"/>
                      </a:lnTo>
                      <a:lnTo>
                        <a:pt x="54" y="0"/>
                      </a:lnTo>
                      <a:lnTo>
                        <a:pt x="50" y="2"/>
                      </a:lnTo>
                      <a:lnTo>
                        <a:pt x="47" y="4"/>
                      </a:lnTo>
                      <a:lnTo>
                        <a:pt x="43" y="7"/>
                      </a:lnTo>
                      <a:lnTo>
                        <a:pt x="39" y="9"/>
                      </a:lnTo>
                      <a:lnTo>
                        <a:pt x="37" y="13"/>
                      </a:lnTo>
                      <a:lnTo>
                        <a:pt x="34" y="17"/>
                      </a:lnTo>
                      <a:lnTo>
                        <a:pt x="33" y="22"/>
                      </a:lnTo>
                      <a:lnTo>
                        <a:pt x="1" y="190"/>
                      </a:lnTo>
                      <a:lnTo>
                        <a:pt x="1" y="190"/>
                      </a:lnTo>
                      <a:lnTo>
                        <a:pt x="0" y="197"/>
                      </a:lnTo>
                      <a:lnTo>
                        <a:pt x="1" y="203"/>
                      </a:lnTo>
                      <a:lnTo>
                        <a:pt x="3" y="208"/>
                      </a:lnTo>
                      <a:lnTo>
                        <a:pt x="6" y="213"/>
                      </a:lnTo>
                      <a:lnTo>
                        <a:pt x="9" y="217"/>
                      </a:lnTo>
                      <a:lnTo>
                        <a:pt x="14" y="220"/>
                      </a:lnTo>
                      <a:lnTo>
                        <a:pt x="21" y="222"/>
                      </a:lnTo>
                      <a:lnTo>
                        <a:pt x="27" y="223"/>
                      </a:lnTo>
                      <a:lnTo>
                        <a:pt x="27" y="223"/>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5" name="Google Shape;1035;p31"/>
                <p:cNvSpPr/>
                <p:nvPr/>
              </p:nvSpPr>
              <p:spPr>
                <a:xfrm>
                  <a:off x="12123759" y="3659199"/>
                  <a:ext cx="52388" cy="20638"/>
                </a:xfrm>
                <a:custGeom>
                  <a:avLst/>
                  <a:gdLst/>
                  <a:ahLst/>
                  <a:cxnLst/>
                  <a:rect l="l" t="t" r="r" b="b"/>
                  <a:pathLst>
                    <a:path w="33" h="13" extrusionOk="0">
                      <a:moveTo>
                        <a:pt x="0" y="7"/>
                      </a:moveTo>
                      <a:lnTo>
                        <a:pt x="0" y="7"/>
                      </a:lnTo>
                      <a:lnTo>
                        <a:pt x="0" y="7"/>
                      </a:lnTo>
                      <a:lnTo>
                        <a:pt x="1" y="8"/>
                      </a:lnTo>
                      <a:lnTo>
                        <a:pt x="2" y="10"/>
                      </a:lnTo>
                      <a:lnTo>
                        <a:pt x="3" y="11"/>
                      </a:lnTo>
                      <a:lnTo>
                        <a:pt x="6" y="11"/>
                      </a:lnTo>
                      <a:lnTo>
                        <a:pt x="28" y="13"/>
                      </a:lnTo>
                      <a:lnTo>
                        <a:pt x="28" y="13"/>
                      </a:lnTo>
                      <a:lnTo>
                        <a:pt x="29" y="11"/>
                      </a:lnTo>
                      <a:lnTo>
                        <a:pt x="32" y="10"/>
                      </a:lnTo>
                      <a:lnTo>
                        <a:pt x="33" y="9"/>
                      </a:lnTo>
                      <a:lnTo>
                        <a:pt x="33" y="7"/>
                      </a:lnTo>
                      <a:lnTo>
                        <a:pt x="33" y="7"/>
                      </a:lnTo>
                      <a:lnTo>
                        <a:pt x="33" y="4"/>
                      </a:lnTo>
                      <a:lnTo>
                        <a:pt x="32" y="2"/>
                      </a:lnTo>
                      <a:lnTo>
                        <a:pt x="29" y="0"/>
                      </a:lnTo>
                      <a:lnTo>
                        <a:pt x="28" y="0"/>
                      </a:lnTo>
                      <a:lnTo>
                        <a:pt x="6" y="0"/>
                      </a:lnTo>
                      <a:lnTo>
                        <a:pt x="6" y="0"/>
                      </a:lnTo>
                      <a:lnTo>
                        <a:pt x="3" y="0"/>
                      </a:lnTo>
                      <a:lnTo>
                        <a:pt x="2" y="2"/>
                      </a:lnTo>
                      <a:lnTo>
                        <a:pt x="1" y="4"/>
                      </a:lnTo>
                      <a:lnTo>
                        <a:pt x="0" y="7"/>
                      </a:lnTo>
                      <a:lnTo>
                        <a:pt x="0" y="7"/>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6" name="Google Shape;1036;p31"/>
                <p:cNvSpPr/>
                <p:nvPr/>
              </p:nvSpPr>
              <p:spPr>
                <a:xfrm>
                  <a:off x="12126934" y="3640149"/>
                  <a:ext cx="53975" cy="19050"/>
                </a:xfrm>
                <a:custGeom>
                  <a:avLst/>
                  <a:gdLst/>
                  <a:ahLst/>
                  <a:cxnLst/>
                  <a:rect l="l" t="t" r="r" b="b"/>
                  <a:pathLst>
                    <a:path w="34" h="12" extrusionOk="0">
                      <a:moveTo>
                        <a:pt x="0" y="6"/>
                      </a:moveTo>
                      <a:lnTo>
                        <a:pt x="0" y="6"/>
                      </a:lnTo>
                      <a:lnTo>
                        <a:pt x="0" y="6"/>
                      </a:lnTo>
                      <a:lnTo>
                        <a:pt x="1" y="9"/>
                      </a:lnTo>
                      <a:lnTo>
                        <a:pt x="3" y="10"/>
                      </a:lnTo>
                      <a:lnTo>
                        <a:pt x="4" y="11"/>
                      </a:lnTo>
                      <a:lnTo>
                        <a:pt x="6" y="12"/>
                      </a:lnTo>
                      <a:lnTo>
                        <a:pt x="29" y="12"/>
                      </a:lnTo>
                      <a:lnTo>
                        <a:pt x="29" y="12"/>
                      </a:lnTo>
                      <a:lnTo>
                        <a:pt x="30" y="12"/>
                      </a:lnTo>
                      <a:lnTo>
                        <a:pt x="32" y="10"/>
                      </a:lnTo>
                      <a:lnTo>
                        <a:pt x="34" y="9"/>
                      </a:lnTo>
                      <a:lnTo>
                        <a:pt x="34" y="6"/>
                      </a:lnTo>
                      <a:lnTo>
                        <a:pt x="34" y="6"/>
                      </a:lnTo>
                      <a:lnTo>
                        <a:pt x="34" y="4"/>
                      </a:lnTo>
                      <a:lnTo>
                        <a:pt x="32" y="2"/>
                      </a:lnTo>
                      <a:lnTo>
                        <a:pt x="30" y="1"/>
                      </a:lnTo>
                      <a:lnTo>
                        <a:pt x="29" y="0"/>
                      </a:lnTo>
                      <a:lnTo>
                        <a:pt x="6" y="0"/>
                      </a:lnTo>
                      <a:lnTo>
                        <a:pt x="6" y="0"/>
                      </a:lnTo>
                      <a:lnTo>
                        <a:pt x="4" y="0"/>
                      </a:lnTo>
                      <a:lnTo>
                        <a:pt x="3" y="1"/>
                      </a:lnTo>
                      <a:lnTo>
                        <a:pt x="1" y="4"/>
                      </a:lnTo>
                      <a:lnTo>
                        <a:pt x="0" y="6"/>
                      </a:lnTo>
                      <a:lnTo>
                        <a:pt x="0" y="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7" name="Google Shape;1037;p31"/>
                <p:cNvSpPr/>
                <p:nvPr/>
              </p:nvSpPr>
              <p:spPr>
                <a:xfrm>
                  <a:off x="12138047" y="3622686"/>
                  <a:ext cx="42863" cy="19050"/>
                </a:xfrm>
                <a:custGeom>
                  <a:avLst/>
                  <a:gdLst/>
                  <a:ahLst/>
                  <a:cxnLst/>
                  <a:rect l="l" t="t" r="r" b="b"/>
                  <a:pathLst>
                    <a:path w="27" h="12" extrusionOk="0">
                      <a:moveTo>
                        <a:pt x="0" y="6"/>
                      </a:moveTo>
                      <a:lnTo>
                        <a:pt x="0" y="6"/>
                      </a:lnTo>
                      <a:lnTo>
                        <a:pt x="0" y="6"/>
                      </a:lnTo>
                      <a:lnTo>
                        <a:pt x="0" y="7"/>
                      </a:lnTo>
                      <a:lnTo>
                        <a:pt x="2" y="10"/>
                      </a:lnTo>
                      <a:lnTo>
                        <a:pt x="3" y="11"/>
                      </a:lnTo>
                      <a:lnTo>
                        <a:pt x="5" y="11"/>
                      </a:lnTo>
                      <a:lnTo>
                        <a:pt x="22" y="12"/>
                      </a:lnTo>
                      <a:lnTo>
                        <a:pt x="22" y="12"/>
                      </a:lnTo>
                      <a:lnTo>
                        <a:pt x="23" y="11"/>
                      </a:lnTo>
                      <a:lnTo>
                        <a:pt x="25" y="10"/>
                      </a:lnTo>
                      <a:lnTo>
                        <a:pt x="27" y="8"/>
                      </a:lnTo>
                      <a:lnTo>
                        <a:pt x="27" y="6"/>
                      </a:lnTo>
                      <a:lnTo>
                        <a:pt x="27" y="6"/>
                      </a:lnTo>
                      <a:lnTo>
                        <a:pt x="27" y="3"/>
                      </a:lnTo>
                      <a:lnTo>
                        <a:pt x="25" y="1"/>
                      </a:lnTo>
                      <a:lnTo>
                        <a:pt x="23" y="0"/>
                      </a:lnTo>
                      <a:lnTo>
                        <a:pt x="22" y="0"/>
                      </a:lnTo>
                      <a:lnTo>
                        <a:pt x="5" y="0"/>
                      </a:lnTo>
                      <a:lnTo>
                        <a:pt x="5" y="0"/>
                      </a:lnTo>
                      <a:lnTo>
                        <a:pt x="3" y="0"/>
                      </a:lnTo>
                      <a:lnTo>
                        <a:pt x="2" y="1"/>
                      </a:lnTo>
                      <a:lnTo>
                        <a:pt x="0" y="3"/>
                      </a:lnTo>
                      <a:lnTo>
                        <a:pt x="0" y="6"/>
                      </a:lnTo>
                      <a:lnTo>
                        <a:pt x="0" y="6"/>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8" name="Google Shape;1038;p31"/>
                <p:cNvSpPr/>
                <p:nvPr/>
              </p:nvSpPr>
              <p:spPr>
                <a:xfrm>
                  <a:off x="12123759" y="3673486"/>
                  <a:ext cx="41275" cy="26988"/>
                </a:xfrm>
                <a:custGeom>
                  <a:avLst/>
                  <a:gdLst/>
                  <a:ahLst/>
                  <a:cxnLst/>
                  <a:rect l="l" t="t" r="r" b="b"/>
                  <a:pathLst>
                    <a:path w="26" h="17" extrusionOk="0">
                      <a:moveTo>
                        <a:pt x="1" y="4"/>
                      </a:moveTo>
                      <a:lnTo>
                        <a:pt x="1" y="4"/>
                      </a:lnTo>
                      <a:lnTo>
                        <a:pt x="1" y="4"/>
                      </a:lnTo>
                      <a:lnTo>
                        <a:pt x="0" y="6"/>
                      </a:lnTo>
                      <a:lnTo>
                        <a:pt x="1" y="9"/>
                      </a:lnTo>
                      <a:lnTo>
                        <a:pt x="2" y="10"/>
                      </a:lnTo>
                      <a:lnTo>
                        <a:pt x="3" y="11"/>
                      </a:lnTo>
                      <a:lnTo>
                        <a:pt x="18" y="17"/>
                      </a:lnTo>
                      <a:lnTo>
                        <a:pt x="18" y="17"/>
                      </a:lnTo>
                      <a:lnTo>
                        <a:pt x="21" y="17"/>
                      </a:lnTo>
                      <a:lnTo>
                        <a:pt x="22" y="17"/>
                      </a:lnTo>
                      <a:lnTo>
                        <a:pt x="24" y="16"/>
                      </a:lnTo>
                      <a:lnTo>
                        <a:pt x="26" y="14"/>
                      </a:lnTo>
                      <a:lnTo>
                        <a:pt x="26" y="14"/>
                      </a:lnTo>
                      <a:lnTo>
                        <a:pt x="26" y="11"/>
                      </a:lnTo>
                      <a:lnTo>
                        <a:pt x="24" y="10"/>
                      </a:lnTo>
                      <a:lnTo>
                        <a:pt x="23" y="7"/>
                      </a:lnTo>
                      <a:lnTo>
                        <a:pt x="22" y="6"/>
                      </a:lnTo>
                      <a:lnTo>
                        <a:pt x="7" y="0"/>
                      </a:lnTo>
                      <a:lnTo>
                        <a:pt x="7" y="0"/>
                      </a:lnTo>
                      <a:lnTo>
                        <a:pt x="6" y="0"/>
                      </a:lnTo>
                      <a:lnTo>
                        <a:pt x="3" y="0"/>
                      </a:lnTo>
                      <a:lnTo>
                        <a:pt x="1" y="1"/>
                      </a:lnTo>
                      <a:lnTo>
                        <a:pt x="1" y="4"/>
                      </a:lnTo>
                      <a:lnTo>
                        <a:pt x="1" y="4"/>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9" name="Google Shape;1039;p31"/>
                <p:cNvSpPr/>
                <p:nvPr/>
              </p:nvSpPr>
              <p:spPr>
                <a:xfrm>
                  <a:off x="11374458" y="3130560"/>
                  <a:ext cx="619126" cy="1085853"/>
                </a:xfrm>
                <a:custGeom>
                  <a:avLst/>
                  <a:gdLst/>
                  <a:ahLst/>
                  <a:cxnLst/>
                  <a:rect l="l" t="t" r="r" b="b"/>
                  <a:pathLst>
                    <a:path w="390" h="684" extrusionOk="0">
                      <a:moveTo>
                        <a:pt x="366" y="677"/>
                      </a:moveTo>
                      <a:lnTo>
                        <a:pt x="205" y="682"/>
                      </a:lnTo>
                      <a:lnTo>
                        <a:pt x="155" y="568"/>
                      </a:lnTo>
                      <a:lnTo>
                        <a:pt x="169" y="684"/>
                      </a:lnTo>
                      <a:lnTo>
                        <a:pt x="58" y="684"/>
                      </a:lnTo>
                      <a:lnTo>
                        <a:pt x="58" y="684"/>
                      </a:lnTo>
                      <a:lnTo>
                        <a:pt x="51" y="657"/>
                      </a:lnTo>
                      <a:lnTo>
                        <a:pt x="44" y="628"/>
                      </a:lnTo>
                      <a:lnTo>
                        <a:pt x="39" y="597"/>
                      </a:lnTo>
                      <a:lnTo>
                        <a:pt x="34" y="564"/>
                      </a:lnTo>
                      <a:lnTo>
                        <a:pt x="31" y="533"/>
                      </a:lnTo>
                      <a:lnTo>
                        <a:pt x="28" y="503"/>
                      </a:lnTo>
                      <a:lnTo>
                        <a:pt x="27" y="479"/>
                      </a:lnTo>
                      <a:lnTo>
                        <a:pt x="26" y="458"/>
                      </a:lnTo>
                      <a:lnTo>
                        <a:pt x="26" y="458"/>
                      </a:lnTo>
                      <a:lnTo>
                        <a:pt x="26" y="434"/>
                      </a:lnTo>
                      <a:lnTo>
                        <a:pt x="26" y="423"/>
                      </a:lnTo>
                      <a:lnTo>
                        <a:pt x="26" y="414"/>
                      </a:lnTo>
                      <a:lnTo>
                        <a:pt x="26" y="414"/>
                      </a:lnTo>
                      <a:lnTo>
                        <a:pt x="27" y="394"/>
                      </a:lnTo>
                      <a:lnTo>
                        <a:pt x="28" y="384"/>
                      </a:lnTo>
                      <a:lnTo>
                        <a:pt x="31" y="372"/>
                      </a:lnTo>
                      <a:lnTo>
                        <a:pt x="33" y="359"/>
                      </a:lnTo>
                      <a:lnTo>
                        <a:pt x="38" y="342"/>
                      </a:lnTo>
                      <a:lnTo>
                        <a:pt x="46" y="323"/>
                      </a:lnTo>
                      <a:lnTo>
                        <a:pt x="55" y="299"/>
                      </a:lnTo>
                      <a:lnTo>
                        <a:pt x="55" y="299"/>
                      </a:lnTo>
                      <a:lnTo>
                        <a:pt x="64" y="281"/>
                      </a:lnTo>
                      <a:lnTo>
                        <a:pt x="77" y="259"/>
                      </a:lnTo>
                      <a:lnTo>
                        <a:pt x="88" y="236"/>
                      </a:lnTo>
                      <a:lnTo>
                        <a:pt x="94" y="222"/>
                      </a:lnTo>
                      <a:lnTo>
                        <a:pt x="94" y="222"/>
                      </a:lnTo>
                      <a:lnTo>
                        <a:pt x="88" y="213"/>
                      </a:lnTo>
                      <a:lnTo>
                        <a:pt x="83" y="204"/>
                      </a:lnTo>
                      <a:lnTo>
                        <a:pt x="75" y="188"/>
                      </a:lnTo>
                      <a:lnTo>
                        <a:pt x="72" y="173"/>
                      </a:lnTo>
                      <a:lnTo>
                        <a:pt x="70" y="158"/>
                      </a:lnTo>
                      <a:lnTo>
                        <a:pt x="70" y="158"/>
                      </a:lnTo>
                      <a:lnTo>
                        <a:pt x="65" y="163"/>
                      </a:lnTo>
                      <a:lnTo>
                        <a:pt x="59" y="164"/>
                      </a:lnTo>
                      <a:lnTo>
                        <a:pt x="53" y="164"/>
                      </a:lnTo>
                      <a:lnTo>
                        <a:pt x="47" y="161"/>
                      </a:lnTo>
                      <a:lnTo>
                        <a:pt x="6" y="125"/>
                      </a:lnTo>
                      <a:lnTo>
                        <a:pt x="6" y="125"/>
                      </a:lnTo>
                      <a:lnTo>
                        <a:pt x="2" y="121"/>
                      </a:lnTo>
                      <a:lnTo>
                        <a:pt x="0" y="117"/>
                      </a:lnTo>
                      <a:lnTo>
                        <a:pt x="0" y="112"/>
                      </a:lnTo>
                      <a:lnTo>
                        <a:pt x="0" y="107"/>
                      </a:lnTo>
                      <a:lnTo>
                        <a:pt x="0" y="107"/>
                      </a:lnTo>
                      <a:lnTo>
                        <a:pt x="5" y="96"/>
                      </a:lnTo>
                      <a:lnTo>
                        <a:pt x="12" y="84"/>
                      </a:lnTo>
                      <a:lnTo>
                        <a:pt x="21" y="70"/>
                      </a:lnTo>
                      <a:lnTo>
                        <a:pt x="31" y="58"/>
                      </a:lnTo>
                      <a:lnTo>
                        <a:pt x="42" y="45"/>
                      </a:lnTo>
                      <a:lnTo>
                        <a:pt x="54" y="33"/>
                      </a:lnTo>
                      <a:lnTo>
                        <a:pt x="65" y="23"/>
                      </a:lnTo>
                      <a:lnTo>
                        <a:pt x="77" y="15"/>
                      </a:lnTo>
                      <a:lnTo>
                        <a:pt x="77" y="15"/>
                      </a:lnTo>
                      <a:lnTo>
                        <a:pt x="82" y="13"/>
                      </a:lnTo>
                      <a:lnTo>
                        <a:pt x="87" y="13"/>
                      </a:lnTo>
                      <a:lnTo>
                        <a:pt x="87" y="13"/>
                      </a:lnTo>
                      <a:lnTo>
                        <a:pt x="95" y="14"/>
                      </a:lnTo>
                      <a:lnTo>
                        <a:pt x="95" y="14"/>
                      </a:lnTo>
                      <a:lnTo>
                        <a:pt x="137" y="8"/>
                      </a:lnTo>
                      <a:lnTo>
                        <a:pt x="160" y="4"/>
                      </a:lnTo>
                      <a:lnTo>
                        <a:pt x="173" y="2"/>
                      </a:lnTo>
                      <a:lnTo>
                        <a:pt x="173" y="2"/>
                      </a:lnTo>
                      <a:lnTo>
                        <a:pt x="180" y="0"/>
                      </a:lnTo>
                      <a:lnTo>
                        <a:pt x="191" y="0"/>
                      </a:lnTo>
                      <a:lnTo>
                        <a:pt x="222" y="2"/>
                      </a:lnTo>
                      <a:lnTo>
                        <a:pt x="222" y="2"/>
                      </a:lnTo>
                      <a:lnTo>
                        <a:pt x="239" y="4"/>
                      </a:lnTo>
                      <a:lnTo>
                        <a:pt x="263" y="9"/>
                      </a:lnTo>
                      <a:lnTo>
                        <a:pt x="285" y="13"/>
                      </a:lnTo>
                      <a:lnTo>
                        <a:pt x="301" y="17"/>
                      </a:lnTo>
                      <a:lnTo>
                        <a:pt x="301" y="17"/>
                      </a:lnTo>
                      <a:lnTo>
                        <a:pt x="306" y="15"/>
                      </a:lnTo>
                      <a:lnTo>
                        <a:pt x="311" y="17"/>
                      </a:lnTo>
                      <a:lnTo>
                        <a:pt x="323" y="20"/>
                      </a:lnTo>
                      <a:lnTo>
                        <a:pt x="334" y="27"/>
                      </a:lnTo>
                      <a:lnTo>
                        <a:pt x="345" y="36"/>
                      </a:lnTo>
                      <a:lnTo>
                        <a:pt x="345" y="36"/>
                      </a:lnTo>
                      <a:lnTo>
                        <a:pt x="354" y="49"/>
                      </a:lnTo>
                      <a:lnTo>
                        <a:pt x="361" y="61"/>
                      </a:lnTo>
                      <a:lnTo>
                        <a:pt x="366" y="75"/>
                      </a:lnTo>
                      <a:lnTo>
                        <a:pt x="368" y="90"/>
                      </a:lnTo>
                      <a:lnTo>
                        <a:pt x="371" y="104"/>
                      </a:lnTo>
                      <a:lnTo>
                        <a:pt x="372" y="118"/>
                      </a:lnTo>
                      <a:lnTo>
                        <a:pt x="376" y="146"/>
                      </a:lnTo>
                      <a:lnTo>
                        <a:pt x="318" y="164"/>
                      </a:lnTo>
                      <a:lnTo>
                        <a:pt x="318" y="164"/>
                      </a:lnTo>
                      <a:lnTo>
                        <a:pt x="314" y="181"/>
                      </a:lnTo>
                      <a:lnTo>
                        <a:pt x="310" y="195"/>
                      </a:lnTo>
                      <a:lnTo>
                        <a:pt x="303" y="212"/>
                      </a:lnTo>
                      <a:lnTo>
                        <a:pt x="293" y="227"/>
                      </a:lnTo>
                      <a:lnTo>
                        <a:pt x="293" y="227"/>
                      </a:lnTo>
                      <a:lnTo>
                        <a:pt x="295" y="231"/>
                      </a:lnTo>
                      <a:lnTo>
                        <a:pt x="300" y="239"/>
                      </a:lnTo>
                      <a:lnTo>
                        <a:pt x="314" y="260"/>
                      </a:lnTo>
                      <a:lnTo>
                        <a:pt x="342" y="301"/>
                      </a:lnTo>
                      <a:lnTo>
                        <a:pt x="342" y="301"/>
                      </a:lnTo>
                      <a:lnTo>
                        <a:pt x="355" y="322"/>
                      </a:lnTo>
                      <a:lnTo>
                        <a:pt x="363" y="343"/>
                      </a:lnTo>
                      <a:lnTo>
                        <a:pt x="371" y="366"/>
                      </a:lnTo>
                      <a:lnTo>
                        <a:pt x="376" y="387"/>
                      </a:lnTo>
                      <a:lnTo>
                        <a:pt x="376" y="387"/>
                      </a:lnTo>
                      <a:lnTo>
                        <a:pt x="378" y="393"/>
                      </a:lnTo>
                      <a:lnTo>
                        <a:pt x="381" y="399"/>
                      </a:lnTo>
                      <a:lnTo>
                        <a:pt x="383" y="414"/>
                      </a:lnTo>
                      <a:lnTo>
                        <a:pt x="388" y="460"/>
                      </a:lnTo>
                      <a:lnTo>
                        <a:pt x="388" y="460"/>
                      </a:lnTo>
                      <a:lnTo>
                        <a:pt x="390" y="480"/>
                      </a:lnTo>
                      <a:lnTo>
                        <a:pt x="388" y="505"/>
                      </a:lnTo>
                      <a:lnTo>
                        <a:pt x="387" y="532"/>
                      </a:lnTo>
                      <a:lnTo>
                        <a:pt x="383" y="562"/>
                      </a:lnTo>
                      <a:lnTo>
                        <a:pt x="376" y="623"/>
                      </a:lnTo>
                      <a:lnTo>
                        <a:pt x="366" y="677"/>
                      </a:lnTo>
                      <a:lnTo>
                        <a:pt x="366" y="677"/>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0" name="Google Shape;1040;p31"/>
                <p:cNvSpPr/>
                <p:nvPr/>
              </p:nvSpPr>
              <p:spPr>
                <a:xfrm>
                  <a:off x="11704659" y="2722571"/>
                  <a:ext cx="234950" cy="422276"/>
                </a:xfrm>
                <a:custGeom>
                  <a:avLst/>
                  <a:gdLst/>
                  <a:ahLst/>
                  <a:cxnLst/>
                  <a:rect l="l" t="t" r="r" b="b"/>
                  <a:pathLst>
                    <a:path w="148" h="266" extrusionOk="0">
                      <a:moveTo>
                        <a:pt x="74" y="0"/>
                      </a:moveTo>
                      <a:lnTo>
                        <a:pt x="74" y="0"/>
                      </a:lnTo>
                      <a:lnTo>
                        <a:pt x="77" y="2"/>
                      </a:lnTo>
                      <a:lnTo>
                        <a:pt x="81" y="3"/>
                      </a:lnTo>
                      <a:lnTo>
                        <a:pt x="86" y="4"/>
                      </a:lnTo>
                      <a:lnTo>
                        <a:pt x="86" y="4"/>
                      </a:lnTo>
                      <a:lnTo>
                        <a:pt x="91" y="4"/>
                      </a:lnTo>
                      <a:lnTo>
                        <a:pt x="95" y="5"/>
                      </a:lnTo>
                      <a:lnTo>
                        <a:pt x="98" y="9"/>
                      </a:lnTo>
                      <a:lnTo>
                        <a:pt x="101" y="12"/>
                      </a:lnTo>
                      <a:lnTo>
                        <a:pt x="101" y="12"/>
                      </a:lnTo>
                      <a:lnTo>
                        <a:pt x="102" y="17"/>
                      </a:lnTo>
                      <a:lnTo>
                        <a:pt x="103" y="24"/>
                      </a:lnTo>
                      <a:lnTo>
                        <a:pt x="106" y="30"/>
                      </a:lnTo>
                      <a:lnTo>
                        <a:pt x="108" y="33"/>
                      </a:lnTo>
                      <a:lnTo>
                        <a:pt x="112" y="35"/>
                      </a:lnTo>
                      <a:lnTo>
                        <a:pt x="112" y="35"/>
                      </a:lnTo>
                      <a:lnTo>
                        <a:pt x="123" y="41"/>
                      </a:lnTo>
                      <a:lnTo>
                        <a:pt x="127" y="45"/>
                      </a:lnTo>
                      <a:lnTo>
                        <a:pt x="128" y="49"/>
                      </a:lnTo>
                      <a:lnTo>
                        <a:pt x="128" y="49"/>
                      </a:lnTo>
                      <a:lnTo>
                        <a:pt x="128" y="55"/>
                      </a:lnTo>
                      <a:lnTo>
                        <a:pt x="128" y="61"/>
                      </a:lnTo>
                      <a:lnTo>
                        <a:pt x="128" y="66"/>
                      </a:lnTo>
                      <a:lnTo>
                        <a:pt x="129" y="70"/>
                      </a:lnTo>
                      <a:lnTo>
                        <a:pt x="132" y="74"/>
                      </a:lnTo>
                      <a:lnTo>
                        <a:pt x="136" y="77"/>
                      </a:lnTo>
                      <a:lnTo>
                        <a:pt x="136" y="77"/>
                      </a:lnTo>
                      <a:lnTo>
                        <a:pt x="142" y="84"/>
                      </a:lnTo>
                      <a:lnTo>
                        <a:pt x="144" y="89"/>
                      </a:lnTo>
                      <a:lnTo>
                        <a:pt x="146" y="91"/>
                      </a:lnTo>
                      <a:lnTo>
                        <a:pt x="146" y="92"/>
                      </a:lnTo>
                      <a:lnTo>
                        <a:pt x="146" y="92"/>
                      </a:lnTo>
                      <a:lnTo>
                        <a:pt x="146" y="96"/>
                      </a:lnTo>
                      <a:lnTo>
                        <a:pt x="144" y="100"/>
                      </a:lnTo>
                      <a:lnTo>
                        <a:pt x="141" y="105"/>
                      </a:lnTo>
                      <a:lnTo>
                        <a:pt x="141" y="105"/>
                      </a:lnTo>
                      <a:lnTo>
                        <a:pt x="139" y="108"/>
                      </a:lnTo>
                      <a:lnTo>
                        <a:pt x="139" y="112"/>
                      </a:lnTo>
                      <a:lnTo>
                        <a:pt x="141" y="120"/>
                      </a:lnTo>
                      <a:lnTo>
                        <a:pt x="144" y="125"/>
                      </a:lnTo>
                      <a:lnTo>
                        <a:pt x="146" y="127"/>
                      </a:lnTo>
                      <a:lnTo>
                        <a:pt x="146" y="127"/>
                      </a:lnTo>
                      <a:lnTo>
                        <a:pt x="147" y="128"/>
                      </a:lnTo>
                      <a:lnTo>
                        <a:pt x="148" y="132"/>
                      </a:lnTo>
                      <a:lnTo>
                        <a:pt x="148" y="138"/>
                      </a:lnTo>
                      <a:lnTo>
                        <a:pt x="147" y="141"/>
                      </a:lnTo>
                      <a:lnTo>
                        <a:pt x="146" y="143"/>
                      </a:lnTo>
                      <a:lnTo>
                        <a:pt x="146" y="143"/>
                      </a:lnTo>
                      <a:lnTo>
                        <a:pt x="141" y="149"/>
                      </a:lnTo>
                      <a:lnTo>
                        <a:pt x="137" y="154"/>
                      </a:lnTo>
                      <a:lnTo>
                        <a:pt x="134" y="161"/>
                      </a:lnTo>
                      <a:lnTo>
                        <a:pt x="134" y="164"/>
                      </a:lnTo>
                      <a:lnTo>
                        <a:pt x="136" y="168"/>
                      </a:lnTo>
                      <a:lnTo>
                        <a:pt x="136" y="168"/>
                      </a:lnTo>
                      <a:lnTo>
                        <a:pt x="137" y="176"/>
                      </a:lnTo>
                      <a:lnTo>
                        <a:pt x="136" y="182"/>
                      </a:lnTo>
                      <a:lnTo>
                        <a:pt x="134" y="184"/>
                      </a:lnTo>
                      <a:lnTo>
                        <a:pt x="134" y="187"/>
                      </a:lnTo>
                      <a:lnTo>
                        <a:pt x="134" y="187"/>
                      </a:lnTo>
                      <a:lnTo>
                        <a:pt x="132" y="189"/>
                      </a:lnTo>
                      <a:lnTo>
                        <a:pt x="128" y="190"/>
                      </a:lnTo>
                      <a:lnTo>
                        <a:pt x="124" y="193"/>
                      </a:lnTo>
                      <a:lnTo>
                        <a:pt x="124" y="193"/>
                      </a:lnTo>
                      <a:lnTo>
                        <a:pt x="119" y="194"/>
                      </a:lnTo>
                      <a:lnTo>
                        <a:pt x="117" y="199"/>
                      </a:lnTo>
                      <a:lnTo>
                        <a:pt x="115" y="203"/>
                      </a:lnTo>
                      <a:lnTo>
                        <a:pt x="115" y="205"/>
                      </a:lnTo>
                      <a:lnTo>
                        <a:pt x="115" y="205"/>
                      </a:lnTo>
                      <a:lnTo>
                        <a:pt x="115" y="214"/>
                      </a:lnTo>
                      <a:lnTo>
                        <a:pt x="113" y="219"/>
                      </a:lnTo>
                      <a:lnTo>
                        <a:pt x="111" y="223"/>
                      </a:lnTo>
                      <a:lnTo>
                        <a:pt x="111" y="223"/>
                      </a:lnTo>
                      <a:lnTo>
                        <a:pt x="107" y="225"/>
                      </a:lnTo>
                      <a:lnTo>
                        <a:pt x="102" y="226"/>
                      </a:lnTo>
                      <a:lnTo>
                        <a:pt x="96" y="226"/>
                      </a:lnTo>
                      <a:lnTo>
                        <a:pt x="96" y="226"/>
                      </a:lnTo>
                      <a:lnTo>
                        <a:pt x="90" y="228"/>
                      </a:lnTo>
                      <a:lnTo>
                        <a:pt x="87" y="229"/>
                      </a:lnTo>
                      <a:lnTo>
                        <a:pt x="85" y="231"/>
                      </a:lnTo>
                      <a:lnTo>
                        <a:pt x="85" y="231"/>
                      </a:lnTo>
                      <a:lnTo>
                        <a:pt x="80" y="241"/>
                      </a:lnTo>
                      <a:lnTo>
                        <a:pt x="76" y="248"/>
                      </a:lnTo>
                      <a:lnTo>
                        <a:pt x="74" y="250"/>
                      </a:lnTo>
                      <a:lnTo>
                        <a:pt x="71" y="251"/>
                      </a:lnTo>
                      <a:lnTo>
                        <a:pt x="71" y="251"/>
                      </a:lnTo>
                      <a:lnTo>
                        <a:pt x="65" y="253"/>
                      </a:lnTo>
                      <a:lnTo>
                        <a:pt x="59" y="251"/>
                      </a:lnTo>
                      <a:lnTo>
                        <a:pt x="54" y="249"/>
                      </a:lnTo>
                      <a:lnTo>
                        <a:pt x="54" y="249"/>
                      </a:lnTo>
                      <a:lnTo>
                        <a:pt x="52" y="248"/>
                      </a:lnTo>
                      <a:lnTo>
                        <a:pt x="49" y="248"/>
                      </a:lnTo>
                      <a:lnTo>
                        <a:pt x="46" y="249"/>
                      </a:lnTo>
                      <a:lnTo>
                        <a:pt x="44" y="250"/>
                      </a:lnTo>
                      <a:lnTo>
                        <a:pt x="41" y="253"/>
                      </a:lnTo>
                      <a:lnTo>
                        <a:pt x="39" y="256"/>
                      </a:lnTo>
                      <a:lnTo>
                        <a:pt x="39" y="256"/>
                      </a:lnTo>
                      <a:lnTo>
                        <a:pt x="38" y="261"/>
                      </a:lnTo>
                      <a:lnTo>
                        <a:pt x="35" y="264"/>
                      </a:lnTo>
                      <a:lnTo>
                        <a:pt x="33" y="265"/>
                      </a:lnTo>
                      <a:lnTo>
                        <a:pt x="30" y="266"/>
                      </a:lnTo>
                      <a:lnTo>
                        <a:pt x="26" y="266"/>
                      </a:lnTo>
                      <a:lnTo>
                        <a:pt x="24" y="266"/>
                      </a:lnTo>
                      <a:lnTo>
                        <a:pt x="18" y="262"/>
                      </a:lnTo>
                      <a:lnTo>
                        <a:pt x="18" y="262"/>
                      </a:lnTo>
                      <a:lnTo>
                        <a:pt x="13" y="244"/>
                      </a:lnTo>
                      <a:lnTo>
                        <a:pt x="9" y="223"/>
                      </a:lnTo>
                      <a:lnTo>
                        <a:pt x="5" y="197"/>
                      </a:lnTo>
                      <a:lnTo>
                        <a:pt x="1" y="167"/>
                      </a:lnTo>
                      <a:lnTo>
                        <a:pt x="0" y="135"/>
                      </a:lnTo>
                      <a:lnTo>
                        <a:pt x="0" y="117"/>
                      </a:lnTo>
                      <a:lnTo>
                        <a:pt x="1" y="101"/>
                      </a:lnTo>
                      <a:lnTo>
                        <a:pt x="4" y="85"/>
                      </a:lnTo>
                      <a:lnTo>
                        <a:pt x="8" y="70"/>
                      </a:lnTo>
                      <a:lnTo>
                        <a:pt x="8" y="70"/>
                      </a:lnTo>
                      <a:lnTo>
                        <a:pt x="11" y="58"/>
                      </a:lnTo>
                      <a:lnTo>
                        <a:pt x="18" y="48"/>
                      </a:lnTo>
                      <a:lnTo>
                        <a:pt x="26" y="39"/>
                      </a:lnTo>
                      <a:lnTo>
                        <a:pt x="35" y="30"/>
                      </a:lnTo>
                      <a:lnTo>
                        <a:pt x="55" y="15"/>
                      </a:lnTo>
                      <a:lnTo>
                        <a:pt x="65" y="8"/>
                      </a:lnTo>
                      <a:lnTo>
                        <a:pt x="74"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1" name="Google Shape;1041;p31"/>
                <p:cNvSpPr/>
                <p:nvPr/>
              </p:nvSpPr>
              <p:spPr>
                <a:xfrm>
                  <a:off x="11704659" y="2722571"/>
                  <a:ext cx="234950" cy="422276"/>
                </a:xfrm>
                <a:custGeom>
                  <a:avLst/>
                  <a:gdLst/>
                  <a:ahLst/>
                  <a:cxnLst/>
                  <a:rect l="l" t="t" r="r" b="b"/>
                  <a:pathLst>
                    <a:path w="148" h="266" extrusionOk="0">
                      <a:moveTo>
                        <a:pt x="74" y="0"/>
                      </a:moveTo>
                      <a:lnTo>
                        <a:pt x="74" y="0"/>
                      </a:lnTo>
                      <a:lnTo>
                        <a:pt x="77" y="2"/>
                      </a:lnTo>
                      <a:lnTo>
                        <a:pt x="81" y="3"/>
                      </a:lnTo>
                      <a:lnTo>
                        <a:pt x="86" y="4"/>
                      </a:lnTo>
                      <a:lnTo>
                        <a:pt x="86" y="4"/>
                      </a:lnTo>
                      <a:lnTo>
                        <a:pt x="91" y="4"/>
                      </a:lnTo>
                      <a:lnTo>
                        <a:pt x="95" y="5"/>
                      </a:lnTo>
                      <a:lnTo>
                        <a:pt x="98" y="9"/>
                      </a:lnTo>
                      <a:lnTo>
                        <a:pt x="101" y="12"/>
                      </a:lnTo>
                      <a:lnTo>
                        <a:pt x="101" y="12"/>
                      </a:lnTo>
                      <a:lnTo>
                        <a:pt x="102" y="17"/>
                      </a:lnTo>
                      <a:lnTo>
                        <a:pt x="103" y="24"/>
                      </a:lnTo>
                      <a:lnTo>
                        <a:pt x="106" y="30"/>
                      </a:lnTo>
                      <a:lnTo>
                        <a:pt x="108" y="33"/>
                      </a:lnTo>
                      <a:lnTo>
                        <a:pt x="112" y="35"/>
                      </a:lnTo>
                      <a:lnTo>
                        <a:pt x="112" y="35"/>
                      </a:lnTo>
                      <a:lnTo>
                        <a:pt x="123" y="41"/>
                      </a:lnTo>
                      <a:lnTo>
                        <a:pt x="127" y="45"/>
                      </a:lnTo>
                      <a:lnTo>
                        <a:pt x="128" y="49"/>
                      </a:lnTo>
                      <a:lnTo>
                        <a:pt x="128" y="49"/>
                      </a:lnTo>
                      <a:lnTo>
                        <a:pt x="128" y="55"/>
                      </a:lnTo>
                      <a:lnTo>
                        <a:pt x="128" y="61"/>
                      </a:lnTo>
                      <a:lnTo>
                        <a:pt x="128" y="66"/>
                      </a:lnTo>
                      <a:lnTo>
                        <a:pt x="129" y="70"/>
                      </a:lnTo>
                      <a:lnTo>
                        <a:pt x="132" y="74"/>
                      </a:lnTo>
                      <a:lnTo>
                        <a:pt x="136" y="77"/>
                      </a:lnTo>
                      <a:lnTo>
                        <a:pt x="136" y="77"/>
                      </a:lnTo>
                      <a:lnTo>
                        <a:pt x="142" y="84"/>
                      </a:lnTo>
                      <a:lnTo>
                        <a:pt x="144" y="89"/>
                      </a:lnTo>
                      <a:lnTo>
                        <a:pt x="146" y="91"/>
                      </a:lnTo>
                      <a:lnTo>
                        <a:pt x="146" y="92"/>
                      </a:lnTo>
                      <a:lnTo>
                        <a:pt x="146" y="92"/>
                      </a:lnTo>
                      <a:lnTo>
                        <a:pt x="146" y="96"/>
                      </a:lnTo>
                      <a:lnTo>
                        <a:pt x="144" y="100"/>
                      </a:lnTo>
                      <a:lnTo>
                        <a:pt x="141" y="105"/>
                      </a:lnTo>
                      <a:lnTo>
                        <a:pt x="141" y="105"/>
                      </a:lnTo>
                      <a:lnTo>
                        <a:pt x="139" y="108"/>
                      </a:lnTo>
                      <a:lnTo>
                        <a:pt x="139" y="112"/>
                      </a:lnTo>
                      <a:lnTo>
                        <a:pt x="141" y="120"/>
                      </a:lnTo>
                      <a:lnTo>
                        <a:pt x="144" y="125"/>
                      </a:lnTo>
                      <a:lnTo>
                        <a:pt x="146" y="127"/>
                      </a:lnTo>
                      <a:lnTo>
                        <a:pt x="146" y="127"/>
                      </a:lnTo>
                      <a:lnTo>
                        <a:pt x="147" y="128"/>
                      </a:lnTo>
                      <a:lnTo>
                        <a:pt x="148" y="132"/>
                      </a:lnTo>
                      <a:lnTo>
                        <a:pt x="148" y="138"/>
                      </a:lnTo>
                      <a:lnTo>
                        <a:pt x="147" y="141"/>
                      </a:lnTo>
                      <a:lnTo>
                        <a:pt x="146" y="143"/>
                      </a:lnTo>
                      <a:lnTo>
                        <a:pt x="146" y="143"/>
                      </a:lnTo>
                      <a:lnTo>
                        <a:pt x="141" y="149"/>
                      </a:lnTo>
                      <a:lnTo>
                        <a:pt x="137" y="154"/>
                      </a:lnTo>
                      <a:lnTo>
                        <a:pt x="134" y="161"/>
                      </a:lnTo>
                      <a:lnTo>
                        <a:pt x="134" y="164"/>
                      </a:lnTo>
                      <a:lnTo>
                        <a:pt x="136" y="168"/>
                      </a:lnTo>
                      <a:lnTo>
                        <a:pt x="136" y="168"/>
                      </a:lnTo>
                      <a:lnTo>
                        <a:pt x="137" y="176"/>
                      </a:lnTo>
                      <a:lnTo>
                        <a:pt x="136" y="182"/>
                      </a:lnTo>
                      <a:lnTo>
                        <a:pt x="134" y="184"/>
                      </a:lnTo>
                      <a:lnTo>
                        <a:pt x="134" y="187"/>
                      </a:lnTo>
                      <a:lnTo>
                        <a:pt x="134" y="187"/>
                      </a:lnTo>
                      <a:lnTo>
                        <a:pt x="132" y="189"/>
                      </a:lnTo>
                      <a:lnTo>
                        <a:pt x="128" y="190"/>
                      </a:lnTo>
                      <a:lnTo>
                        <a:pt x="124" y="193"/>
                      </a:lnTo>
                      <a:lnTo>
                        <a:pt x="124" y="193"/>
                      </a:lnTo>
                      <a:lnTo>
                        <a:pt x="119" y="194"/>
                      </a:lnTo>
                      <a:lnTo>
                        <a:pt x="117" y="199"/>
                      </a:lnTo>
                      <a:lnTo>
                        <a:pt x="115" y="203"/>
                      </a:lnTo>
                      <a:lnTo>
                        <a:pt x="115" y="205"/>
                      </a:lnTo>
                      <a:lnTo>
                        <a:pt x="115" y="205"/>
                      </a:lnTo>
                      <a:lnTo>
                        <a:pt x="115" y="214"/>
                      </a:lnTo>
                      <a:lnTo>
                        <a:pt x="113" y="219"/>
                      </a:lnTo>
                      <a:lnTo>
                        <a:pt x="111" y="223"/>
                      </a:lnTo>
                      <a:lnTo>
                        <a:pt x="111" y="223"/>
                      </a:lnTo>
                      <a:lnTo>
                        <a:pt x="107" y="225"/>
                      </a:lnTo>
                      <a:lnTo>
                        <a:pt x="102" y="226"/>
                      </a:lnTo>
                      <a:lnTo>
                        <a:pt x="96" y="226"/>
                      </a:lnTo>
                      <a:lnTo>
                        <a:pt x="96" y="226"/>
                      </a:lnTo>
                      <a:lnTo>
                        <a:pt x="90" y="228"/>
                      </a:lnTo>
                      <a:lnTo>
                        <a:pt x="87" y="229"/>
                      </a:lnTo>
                      <a:lnTo>
                        <a:pt x="85" y="231"/>
                      </a:lnTo>
                      <a:lnTo>
                        <a:pt x="85" y="231"/>
                      </a:lnTo>
                      <a:lnTo>
                        <a:pt x="80" y="241"/>
                      </a:lnTo>
                      <a:lnTo>
                        <a:pt x="76" y="248"/>
                      </a:lnTo>
                      <a:lnTo>
                        <a:pt x="74" y="250"/>
                      </a:lnTo>
                      <a:lnTo>
                        <a:pt x="71" y="251"/>
                      </a:lnTo>
                      <a:lnTo>
                        <a:pt x="71" y="251"/>
                      </a:lnTo>
                      <a:lnTo>
                        <a:pt x="65" y="253"/>
                      </a:lnTo>
                      <a:lnTo>
                        <a:pt x="59" y="251"/>
                      </a:lnTo>
                      <a:lnTo>
                        <a:pt x="54" y="249"/>
                      </a:lnTo>
                      <a:lnTo>
                        <a:pt x="54" y="249"/>
                      </a:lnTo>
                      <a:lnTo>
                        <a:pt x="52" y="248"/>
                      </a:lnTo>
                      <a:lnTo>
                        <a:pt x="49" y="248"/>
                      </a:lnTo>
                      <a:lnTo>
                        <a:pt x="46" y="249"/>
                      </a:lnTo>
                      <a:lnTo>
                        <a:pt x="44" y="250"/>
                      </a:lnTo>
                      <a:lnTo>
                        <a:pt x="41" y="253"/>
                      </a:lnTo>
                      <a:lnTo>
                        <a:pt x="39" y="256"/>
                      </a:lnTo>
                      <a:lnTo>
                        <a:pt x="39" y="256"/>
                      </a:lnTo>
                      <a:lnTo>
                        <a:pt x="38" y="261"/>
                      </a:lnTo>
                      <a:lnTo>
                        <a:pt x="35" y="264"/>
                      </a:lnTo>
                      <a:lnTo>
                        <a:pt x="33" y="265"/>
                      </a:lnTo>
                      <a:lnTo>
                        <a:pt x="30" y="266"/>
                      </a:lnTo>
                      <a:lnTo>
                        <a:pt x="26" y="266"/>
                      </a:lnTo>
                      <a:lnTo>
                        <a:pt x="24" y="266"/>
                      </a:lnTo>
                      <a:lnTo>
                        <a:pt x="18" y="262"/>
                      </a:lnTo>
                      <a:lnTo>
                        <a:pt x="18" y="262"/>
                      </a:lnTo>
                      <a:lnTo>
                        <a:pt x="13" y="244"/>
                      </a:lnTo>
                      <a:lnTo>
                        <a:pt x="9" y="223"/>
                      </a:lnTo>
                      <a:lnTo>
                        <a:pt x="5" y="197"/>
                      </a:lnTo>
                      <a:lnTo>
                        <a:pt x="1" y="167"/>
                      </a:lnTo>
                      <a:lnTo>
                        <a:pt x="0" y="135"/>
                      </a:lnTo>
                      <a:lnTo>
                        <a:pt x="0" y="117"/>
                      </a:lnTo>
                      <a:lnTo>
                        <a:pt x="1" y="101"/>
                      </a:lnTo>
                      <a:lnTo>
                        <a:pt x="4" y="85"/>
                      </a:lnTo>
                      <a:lnTo>
                        <a:pt x="8" y="70"/>
                      </a:lnTo>
                      <a:lnTo>
                        <a:pt x="8" y="70"/>
                      </a:lnTo>
                      <a:lnTo>
                        <a:pt x="11" y="58"/>
                      </a:lnTo>
                      <a:lnTo>
                        <a:pt x="18" y="48"/>
                      </a:lnTo>
                      <a:lnTo>
                        <a:pt x="26" y="39"/>
                      </a:lnTo>
                      <a:lnTo>
                        <a:pt x="35" y="30"/>
                      </a:lnTo>
                      <a:lnTo>
                        <a:pt x="55" y="15"/>
                      </a:lnTo>
                      <a:lnTo>
                        <a:pt x="65" y="8"/>
                      </a:lnTo>
                      <a:lnTo>
                        <a:pt x="7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2" name="Google Shape;1042;p31"/>
                <p:cNvSpPr/>
                <p:nvPr/>
              </p:nvSpPr>
              <p:spPr>
                <a:xfrm>
                  <a:off x="11607821" y="2836871"/>
                  <a:ext cx="141288" cy="338139"/>
                </a:xfrm>
                <a:custGeom>
                  <a:avLst/>
                  <a:gdLst/>
                  <a:ahLst/>
                  <a:cxnLst/>
                  <a:rect l="l" t="t" r="r" b="b"/>
                  <a:pathLst>
                    <a:path w="89" h="213" extrusionOk="0">
                      <a:moveTo>
                        <a:pt x="89" y="0"/>
                      </a:moveTo>
                      <a:lnTo>
                        <a:pt x="0" y="17"/>
                      </a:lnTo>
                      <a:lnTo>
                        <a:pt x="0" y="213"/>
                      </a:lnTo>
                      <a:lnTo>
                        <a:pt x="89" y="213"/>
                      </a:lnTo>
                      <a:lnTo>
                        <a:pt x="89"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3" name="Google Shape;1043;p31"/>
                <p:cNvSpPr/>
                <p:nvPr/>
              </p:nvSpPr>
              <p:spPr>
                <a:xfrm>
                  <a:off x="11607821" y="2836871"/>
                  <a:ext cx="141288" cy="338139"/>
                </a:xfrm>
                <a:custGeom>
                  <a:avLst/>
                  <a:gdLst/>
                  <a:ahLst/>
                  <a:cxnLst/>
                  <a:rect l="l" t="t" r="r" b="b"/>
                  <a:pathLst>
                    <a:path w="89" h="213" extrusionOk="0">
                      <a:moveTo>
                        <a:pt x="89" y="0"/>
                      </a:moveTo>
                      <a:lnTo>
                        <a:pt x="0" y="17"/>
                      </a:lnTo>
                      <a:lnTo>
                        <a:pt x="0" y="213"/>
                      </a:lnTo>
                      <a:lnTo>
                        <a:pt x="89" y="213"/>
                      </a:lnTo>
                      <a:lnTo>
                        <a:pt x="89"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4" name="Google Shape;1044;p31"/>
                <p:cNvSpPr/>
                <p:nvPr/>
              </p:nvSpPr>
              <p:spPr>
                <a:xfrm>
                  <a:off x="11603058" y="3019434"/>
                  <a:ext cx="4763" cy="19050"/>
                </a:xfrm>
                <a:custGeom>
                  <a:avLst/>
                  <a:gdLst/>
                  <a:ahLst/>
                  <a:cxnLst/>
                  <a:rect l="l" t="t" r="r" b="b"/>
                  <a:pathLst>
                    <a:path w="3" h="12" extrusionOk="0">
                      <a:moveTo>
                        <a:pt x="3" y="0"/>
                      </a:moveTo>
                      <a:lnTo>
                        <a:pt x="3" y="0"/>
                      </a:lnTo>
                      <a:lnTo>
                        <a:pt x="1" y="5"/>
                      </a:lnTo>
                      <a:lnTo>
                        <a:pt x="0" y="10"/>
                      </a:lnTo>
                      <a:lnTo>
                        <a:pt x="0" y="10"/>
                      </a:lnTo>
                      <a:lnTo>
                        <a:pt x="3" y="12"/>
                      </a:lnTo>
                      <a:lnTo>
                        <a:pt x="3" y="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5" name="Google Shape;1045;p31"/>
                <p:cNvSpPr/>
                <p:nvPr/>
              </p:nvSpPr>
              <p:spPr>
                <a:xfrm>
                  <a:off x="11603058" y="3019434"/>
                  <a:ext cx="4763" cy="19050"/>
                </a:xfrm>
                <a:custGeom>
                  <a:avLst/>
                  <a:gdLst/>
                  <a:ahLst/>
                  <a:cxnLst/>
                  <a:rect l="l" t="t" r="r" b="b"/>
                  <a:pathLst>
                    <a:path w="3" h="12" extrusionOk="0">
                      <a:moveTo>
                        <a:pt x="3" y="0"/>
                      </a:moveTo>
                      <a:lnTo>
                        <a:pt x="3" y="0"/>
                      </a:lnTo>
                      <a:lnTo>
                        <a:pt x="1" y="5"/>
                      </a:lnTo>
                      <a:lnTo>
                        <a:pt x="0" y="10"/>
                      </a:lnTo>
                      <a:lnTo>
                        <a:pt x="0" y="10"/>
                      </a:lnTo>
                      <a:lnTo>
                        <a:pt x="3" y="12"/>
                      </a:lnTo>
                      <a:lnTo>
                        <a:pt x="3"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6" name="Google Shape;1046;p31"/>
                <p:cNvSpPr/>
                <p:nvPr/>
              </p:nvSpPr>
              <p:spPr>
                <a:xfrm>
                  <a:off x="11607821" y="2990859"/>
                  <a:ext cx="141288" cy="87313"/>
                </a:xfrm>
                <a:custGeom>
                  <a:avLst/>
                  <a:gdLst/>
                  <a:ahLst/>
                  <a:cxnLst/>
                  <a:rect l="l" t="t" r="r" b="b"/>
                  <a:pathLst>
                    <a:path w="89" h="55" extrusionOk="0">
                      <a:moveTo>
                        <a:pt x="8" y="0"/>
                      </a:moveTo>
                      <a:lnTo>
                        <a:pt x="8" y="0"/>
                      </a:lnTo>
                      <a:lnTo>
                        <a:pt x="7" y="4"/>
                      </a:lnTo>
                      <a:lnTo>
                        <a:pt x="5" y="9"/>
                      </a:lnTo>
                      <a:lnTo>
                        <a:pt x="0" y="18"/>
                      </a:lnTo>
                      <a:lnTo>
                        <a:pt x="0" y="30"/>
                      </a:lnTo>
                      <a:lnTo>
                        <a:pt x="0" y="30"/>
                      </a:lnTo>
                      <a:lnTo>
                        <a:pt x="10" y="39"/>
                      </a:lnTo>
                      <a:lnTo>
                        <a:pt x="25" y="46"/>
                      </a:lnTo>
                      <a:lnTo>
                        <a:pt x="25" y="46"/>
                      </a:lnTo>
                      <a:lnTo>
                        <a:pt x="36" y="51"/>
                      </a:lnTo>
                      <a:lnTo>
                        <a:pt x="48" y="54"/>
                      </a:lnTo>
                      <a:lnTo>
                        <a:pt x="60" y="55"/>
                      </a:lnTo>
                      <a:lnTo>
                        <a:pt x="71" y="55"/>
                      </a:lnTo>
                      <a:lnTo>
                        <a:pt x="71" y="55"/>
                      </a:lnTo>
                      <a:lnTo>
                        <a:pt x="89" y="55"/>
                      </a:lnTo>
                      <a:lnTo>
                        <a:pt x="89" y="10"/>
                      </a:lnTo>
                      <a:lnTo>
                        <a:pt x="8" y="0"/>
                      </a:lnTo>
                      <a:close/>
                    </a:path>
                  </a:pathLst>
                </a:custGeom>
                <a:solidFill>
                  <a:srgbClr val="865E3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7" name="Google Shape;1047;p31"/>
                <p:cNvSpPr/>
                <p:nvPr/>
              </p:nvSpPr>
              <p:spPr>
                <a:xfrm>
                  <a:off x="11607821" y="2990859"/>
                  <a:ext cx="141288" cy="87313"/>
                </a:xfrm>
                <a:custGeom>
                  <a:avLst/>
                  <a:gdLst/>
                  <a:ahLst/>
                  <a:cxnLst/>
                  <a:rect l="l" t="t" r="r" b="b"/>
                  <a:pathLst>
                    <a:path w="89" h="55" extrusionOk="0">
                      <a:moveTo>
                        <a:pt x="8" y="0"/>
                      </a:moveTo>
                      <a:lnTo>
                        <a:pt x="8" y="0"/>
                      </a:lnTo>
                      <a:lnTo>
                        <a:pt x="7" y="4"/>
                      </a:lnTo>
                      <a:lnTo>
                        <a:pt x="5" y="9"/>
                      </a:lnTo>
                      <a:lnTo>
                        <a:pt x="0" y="18"/>
                      </a:lnTo>
                      <a:lnTo>
                        <a:pt x="0" y="30"/>
                      </a:lnTo>
                      <a:lnTo>
                        <a:pt x="0" y="30"/>
                      </a:lnTo>
                      <a:lnTo>
                        <a:pt x="10" y="39"/>
                      </a:lnTo>
                      <a:lnTo>
                        <a:pt x="25" y="46"/>
                      </a:lnTo>
                      <a:lnTo>
                        <a:pt x="25" y="46"/>
                      </a:lnTo>
                      <a:lnTo>
                        <a:pt x="36" y="51"/>
                      </a:lnTo>
                      <a:lnTo>
                        <a:pt x="48" y="54"/>
                      </a:lnTo>
                      <a:lnTo>
                        <a:pt x="60" y="55"/>
                      </a:lnTo>
                      <a:lnTo>
                        <a:pt x="71" y="55"/>
                      </a:lnTo>
                      <a:lnTo>
                        <a:pt x="71" y="55"/>
                      </a:lnTo>
                      <a:lnTo>
                        <a:pt x="89" y="55"/>
                      </a:lnTo>
                      <a:lnTo>
                        <a:pt x="89" y="10"/>
                      </a:lnTo>
                      <a:lnTo>
                        <a:pt x="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8" name="Google Shape;1048;p31"/>
                <p:cNvSpPr/>
                <p:nvPr/>
              </p:nvSpPr>
              <p:spPr>
                <a:xfrm>
                  <a:off x="11572896" y="3105160"/>
                  <a:ext cx="225425" cy="141288"/>
                </a:xfrm>
                <a:custGeom>
                  <a:avLst/>
                  <a:gdLst/>
                  <a:ahLst/>
                  <a:cxnLst/>
                  <a:rect l="l" t="t" r="r" b="b"/>
                  <a:pathLst>
                    <a:path w="142" h="89" extrusionOk="0">
                      <a:moveTo>
                        <a:pt x="0" y="52"/>
                      </a:moveTo>
                      <a:lnTo>
                        <a:pt x="0" y="52"/>
                      </a:lnTo>
                      <a:lnTo>
                        <a:pt x="3" y="61"/>
                      </a:lnTo>
                      <a:lnTo>
                        <a:pt x="7" y="69"/>
                      </a:lnTo>
                      <a:lnTo>
                        <a:pt x="15" y="75"/>
                      </a:lnTo>
                      <a:lnTo>
                        <a:pt x="24" y="81"/>
                      </a:lnTo>
                      <a:lnTo>
                        <a:pt x="35" y="85"/>
                      </a:lnTo>
                      <a:lnTo>
                        <a:pt x="47" y="87"/>
                      </a:lnTo>
                      <a:lnTo>
                        <a:pt x="61" y="89"/>
                      </a:lnTo>
                      <a:lnTo>
                        <a:pt x="76" y="87"/>
                      </a:lnTo>
                      <a:lnTo>
                        <a:pt x="76" y="87"/>
                      </a:lnTo>
                      <a:lnTo>
                        <a:pt x="89" y="85"/>
                      </a:lnTo>
                      <a:lnTo>
                        <a:pt x="103" y="81"/>
                      </a:lnTo>
                      <a:lnTo>
                        <a:pt x="114" y="76"/>
                      </a:lnTo>
                      <a:lnTo>
                        <a:pt x="124" y="70"/>
                      </a:lnTo>
                      <a:lnTo>
                        <a:pt x="133" y="62"/>
                      </a:lnTo>
                      <a:lnTo>
                        <a:pt x="138" y="54"/>
                      </a:lnTo>
                      <a:lnTo>
                        <a:pt x="142" y="45"/>
                      </a:lnTo>
                      <a:lnTo>
                        <a:pt x="142" y="36"/>
                      </a:lnTo>
                      <a:lnTo>
                        <a:pt x="142" y="36"/>
                      </a:lnTo>
                      <a:lnTo>
                        <a:pt x="139" y="28"/>
                      </a:lnTo>
                      <a:lnTo>
                        <a:pt x="134" y="20"/>
                      </a:lnTo>
                      <a:lnTo>
                        <a:pt x="127" y="13"/>
                      </a:lnTo>
                      <a:lnTo>
                        <a:pt x="118" y="8"/>
                      </a:lnTo>
                      <a:lnTo>
                        <a:pt x="107" y="4"/>
                      </a:lnTo>
                      <a:lnTo>
                        <a:pt x="94" y="0"/>
                      </a:lnTo>
                      <a:lnTo>
                        <a:pt x="81" y="0"/>
                      </a:lnTo>
                      <a:lnTo>
                        <a:pt x="66" y="0"/>
                      </a:lnTo>
                      <a:lnTo>
                        <a:pt x="66" y="0"/>
                      </a:lnTo>
                      <a:lnTo>
                        <a:pt x="52" y="3"/>
                      </a:lnTo>
                      <a:lnTo>
                        <a:pt x="39" y="7"/>
                      </a:lnTo>
                      <a:lnTo>
                        <a:pt x="27" y="13"/>
                      </a:lnTo>
                      <a:lnTo>
                        <a:pt x="17" y="19"/>
                      </a:lnTo>
                      <a:lnTo>
                        <a:pt x="9" y="26"/>
                      </a:lnTo>
                      <a:lnTo>
                        <a:pt x="4" y="34"/>
                      </a:lnTo>
                      <a:lnTo>
                        <a:pt x="0" y="43"/>
                      </a:lnTo>
                      <a:lnTo>
                        <a:pt x="0" y="52"/>
                      </a:lnTo>
                      <a:lnTo>
                        <a:pt x="0" y="5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9" name="Google Shape;1049;p31"/>
                <p:cNvSpPr/>
                <p:nvPr/>
              </p:nvSpPr>
              <p:spPr>
                <a:xfrm>
                  <a:off x="11412558" y="2722571"/>
                  <a:ext cx="239713" cy="422276"/>
                </a:xfrm>
                <a:custGeom>
                  <a:avLst/>
                  <a:gdLst/>
                  <a:ahLst/>
                  <a:cxnLst/>
                  <a:rect l="l" t="t" r="r" b="b"/>
                  <a:pathLst>
                    <a:path w="151" h="266" extrusionOk="0">
                      <a:moveTo>
                        <a:pt x="77" y="0"/>
                      </a:moveTo>
                      <a:lnTo>
                        <a:pt x="77" y="0"/>
                      </a:lnTo>
                      <a:lnTo>
                        <a:pt x="75" y="2"/>
                      </a:lnTo>
                      <a:lnTo>
                        <a:pt x="71" y="3"/>
                      </a:lnTo>
                      <a:lnTo>
                        <a:pt x="65" y="4"/>
                      </a:lnTo>
                      <a:lnTo>
                        <a:pt x="65" y="4"/>
                      </a:lnTo>
                      <a:lnTo>
                        <a:pt x="60" y="4"/>
                      </a:lnTo>
                      <a:lnTo>
                        <a:pt x="56" y="5"/>
                      </a:lnTo>
                      <a:lnTo>
                        <a:pt x="53" y="9"/>
                      </a:lnTo>
                      <a:lnTo>
                        <a:pt x="51" y="12"/>
                      </a:lnTo>
                      <a:lnTo>
                        <a:pt x="51" y="12"/>
                      </a:lnTo>
                      <a:lnTo>
                        <a:pt x="49" y="17"/>
                      </a:lnTo>
                      <a:lnTo>
                        <a:pt x="48" y="24"/>
                      </a:lnTo>
                      <a:lnTo>
                        <a:pt x="45" y="30"/>
                      </a:lnTo>
                      <a:lnTo>
                        <a:pt x="43" y="33"/>
                      </a:lnTo>
                      <a:lnTo>
                        <a:pt x="40" y="35"/>
                      </a:lnTo>
                      <a:lnTo>
                        <a:pt x="40" y="35"/>
                      </a:lnTo>
                      <a:lnTo>
                        <a:pt x="28" y="41"/>
                      </a:lnTo>
                      <a:lnTo>
                        <a:pt x="24" y="45"/>
                      </a:lnTo>
                      <a:lnTo>
                        <a:pt x="23" y="49"/>
                      </a:lnTo>
                      <a:lnTo>
                        <a:pt x="23" y="49"/>
                      </a:lnTo>
                      <a:lnTo>
                        <a:pt x="23" y="55"/>
                      </a:lnTo>
                      <a:lnTo>
                        <a:pt x="23" y="61"/>
                      </a:lnTo>
                      <a:lnTo>
                        <a:pt x="23" y="66"/>
                      </a:lnTo>
                      <a:lnTo>
                        <a:pt x="22" y="70"/>
                      </a:lnTo>
                      <a:lnTo>
                        <a:pt x="19" y="74"/>
                      </a:lnTo>
                      <a:lnTo>
                        <a:pt x="15" y="77"/>
                      </a:lnTo>
                      <a:lnTo>
                        <a:pt x="15" y="77"/>
                      </a:lnTo>
                      <a:lnTo>
                        <a:pt x="12" y="80"/>
                      </a:lnTo>
                      <a:lnTo>
                        <a:pt x="9" y="81"/>
                      </a:lnTo>
                      <a:lnTo>
                        <a:pt x="5" y="81"/>
                      </a:lnTo>
                      <a:lnTo>
                        <a:pt x="4" y="81"/>
                      </a:lnTo>
                      <a:lnTo>
                        <a:pt x="2" y="80"/>
                      </a:lnTo>
                      <a:lnTo>
                        <a:pt x="0" y="79"/>
                      </a:lnTo>
                      <a:lnTo>
                        <a:pt x="0" y="79"/>
                      </a:lnTo>
                      <a:lnTo>
                        <a:pt x="0" y="80"/>
                      </a:lnTo>
                      <a:lnTo>
                        <a:pt x="2" y="86"/>
                      </a:lnTo>
                      <a:lnTo>
                        <a:pt x="4" y="94"/>
                      </a:lnTo>
                      <a:lnTo>
                        <a:pt x="10" y="102"/>
                      </a:lnTo>
                      <a:lnTo>
                        <a:pt x="10" y="102"/>
                      </a:lnTo>
                      <a:lnTo>
                        <a:pt x="12" y="106"/>
                      </a:lnTo>
                      <a:lnTo>
                        <a:pt x="12" y="110"/>
                      </a:lnTo>
                      <a:lnTo>
                        <a:pt x="10" y="117"/>
                      </a:lnTo>
                      <a:lnTo>
                        <a:pt x="8" y="125"/>
                      </a:lnTo>
                      <a:lnTo>
                        <a:pt x="5" y="127"/>
                      </a:lnTo>
                      <a:lnTo>
                        <a:pt x="5" y="127"/>
                      </a:lnTo>
                      <a:lnTo>
                        <a:pt x="5" y="128"/>
                      </a:lnTo>
                      <a:lnTo>
                        <a:pt x="4" y="132"/>
                      </a:lnTo>
                      <a:lnTo>
                        <a:pt x="3" y="138"/>
                      </a:lnTo>
                      <a:lnTo>
                        <a:pt x="4" y="141"/>
                      </a:lnTo>
                      <a:lnTo>
                        <a:pt x="7" y="143"/>
                      </a:lnTo>
                      <a:lnTo>
                        <a:pt x="7" y="143"/>
                      </a:lnTo>
                      <a:lnTo>
                        <a:pt x="10" y="149"/>
                      </a:lnTo>
                      <a:lnTo>
                        <a:pt x="15" y="154"/>
                      </a:lnTo>
                      <a:lnTo>
                        <a:pt x="17" y="161"/>
                      </a:lnTo>
                      <a:lnTo>
                        <a:pt x="17" y="164"/>
                      </a:lnTo>
                      <a:lnTo>
                        <a:pt x="15" y="168"/>
                      </a:lnTo>
                      <a:lnTo>
                        <a:pt x="15" y="168"/>
                      </a:lnTo>
                      <a:lnTo>
                        <a:pt x="14" y="176"/>
                      </a:lnTo>
                      <a:lnTo>
                        <a:pt x="15" y="182"/>
                      </a:lnTo>
                      <a:lnTo>
                        <a:pt x="17" y="184"/>
                      </a:lnTo>
                      <a:lnTo>
                        <a:pt x="18" y="187"/>
                      </a:lnTo>
                      <a:lnTo>
                        <a:pt x="18" y="187"/>
                      </a:lnTo>
                      <a:lnTo>
                        <a:pt x="20" y="189"/>
                      </a:lnTo>
                      <a:lnTo>
                        <a:pt x="23" y="190"/>
                      </a:lnTo>
                      <a:lnTo>
                        <a:pt x="27" y="193"/>
                      </a:lnTo>
                      <a:lnTo>
                        <a:pt x="27" y="193"/>
                      </a:lnTo>
                      <a:lnTo>
                        <a:pt x="31" y="194"/>
                      </a:lnTo>
                      <a:lnTo>
                        <a:pt x="34" y="198"/>
                      </a:lnTo>
                      <a:lnTo>
                        <a:pt x="36" y="203"/>
                      </a:lnTo>
                      <a:lnTo>
                        <a:pt x="36" y="205"/>
                      </a:lnTo>
                      <a:lnTo>
                        <a:pt x="36" y="205"/>
                      </a:lnTo>
                      <a:lnTo>
                        <a:pt x="36" y="214"/>
                      </a:lnTo>
                      <a:lnTo>
                        <a:pt x="38" y="219"/>
                      </a:lnTo>
                      <a:lnTo>
                        <a:pt x="41" y="223"/>
                      </a:lnTo>
                      <a:lnTo>
                        <a:pt x="41" y="223"/>
                      </a:lnTo>
                      <a:lnTo>
                        <a:pt x="45" y="225"/>
                      </a:lnTo>
                      <a:lnTo>
                        <a:pt x="49" y="226"/>
                      </a:lnTo>
                      <a:lnTo>
                        <a:pt x="55" y="226"/>
                      </a:lnTo>
                      <a:lnTo>
                        <a:pt x="55" y="226"/>
                      </a:lnTo>
                      <a:lnTo>
                        <a:pt x="61" y="228"/>
                      </a:lnTo>
                      <a:lnTo>
                        <a:pt x="64" y="229"/>
                      </a:lnTo>
                      <a:lnTo>
                        <a:pt x="66" y="231"/>
                      </a:lnTo>
                      <a:lnTo>
                        <a:pt x="66" y="231"/>
                      </a:lnTo>
                      <a:lnTo>
                        <a:pt x="71" y="241"/>
                      </a:lnTo>
                      <a:lnTo>
                        <a:pt x="75" y="248"/>
                      </a:lnTo>
                      <a:lnTo>
                        <a:pt x="77" y="250"/>
                      </a:lnTo>
                      <a:lnTo>
                        <a:pt x="80" y="251"/>
                      </a:lnTo>
                      <a:lnTo>
                        <a:pt x="80" y="251"/>
                      </a:lnTo>
                      <a:lnTo>
                        <a:pt x="87" y="253"/>
                      </a:lnTo>
                      <a:lnTo>
                        <a:pt x="92" y="251"/>
                      </a:lnTo>
                      <a:lnTo>
                        <a:pt x="97" y="249"/>
                      </a:lnTo>
                      <a:lnTo>
                        <a:pt x="97" y="249"/>
                      </a:lnTo>
                      <a:lnTo>
                        <a:pt x="99" y="248"/>
                      </a:lnTo>
                      <a:lnTo>
                        <a:pt x="104" y="248"/>
                      </a:lnTo>
                      <a:lnTo>
                        <a:pt x="106" y="249"/>
                      </a:lnTo>
                      <a:lnTo>
                        <a:pt x="108" y="250"/>
                      </a:lnTo>
                      <a:lnTo>
                        <a:pt x="110" y="253"/>
                      </a:lnTo>
                      <a:lnTo>
                        <a:pt x="112" y="256"/>
                      </a:lnTo>
                      <a:lnTo>
                        <a:pt x="112" y="256"/>
                      </a:lnTo>
                      <a:lnTo>
                        <a:pt x="113" y="261"/>
                      </a:lnTo>
                      <a:lnTo>
                        <a:pt x="116" y="264"/>
                      </a:lnTo>
                      <a:lnTo>
                        <a:pt x="118" y="265"/>
                      </a:lnTo>
                      <a:lnTo>
                        <a:pt x="121" y="266"/>
                      </a:lnTo>
                      <a:lnTo>
                        <a:pt x="126" y="266"/>
                      </a:lnTo>
                      <a:lnTo>
                        <a:pt x="127" y="266"/>
                      </a:lnTo>
                      <a:lnTo>
                        <a:pt x="127" y="266"/>
                      </a:lnTo>
                      <a:lnTo>
                        <a:pt x="127" y="266"/>
                      </a:lnTo>
                      <a:lnTo>
                        <a:pt x="132" y="261"/>
                      </a:lnTo>
                      <a:lnTo>
                        <a:pt x="136" y="256"/>
                      </a:lnTo>
                      <a:lnTo>
                        <a:pt x="136" y="256"/>
                      </a:lnTo>
                      <a:lnTo>
                        <a:pt x="142" y="225"/>
                      </a:lnTo>
                      <a:lnTo>
                        <a:pt x="146" y="204"/>
                      </a:lnTo>
                      <a:lnTo>
                        <a:pt x="149" y="179"/>
                      </a:lnTo>
                      <a:lnTo>
                        <a:pt x="151" y="152"/>
                      </a:lnTo>
                      <a:lnTo>
                        <a:pt x="151" y="125"/>
                      </a:lnTo>
                      <a:lnTo>
                        <a:pt x="149" y="97"/>
                      </a:lnTo>
                      <a:lnTo>
                        <a:pt x="147" y="84"/>
                      </a:lnTo>
                      <a:lnTo>
                        <a:pt x="145" y="70"/>
                      </a:lnTo>
                      <a:lnTo>
                        <a:pt x="145" y="70"/>
                      </a:lnTo>
                      <a:lnTo>
                        <a:pt x="140" y="58"/>
                      </a:lnTo>
                      <a:lnTo>
                        <a:pt x="133" y="48"/>
                      </a:lnTo>
                      <a:lnTo>
                        <a:pt x="125" y="39"/>
                      </a:lnTo>
                      <a:lnTo>
                        <a:pt x="116" y="30"/>
                      </a:lnTo>
                      <a:lnTo>
                        <a:pt x="96" y="15"/>
                      </a:lnTo>
                      <a:lnTo>
                        <a:pt x="86" y="8"/>
                      </a:lnTo>
                      <a:lnTo>
                        <a:pt x="77" y="0"/>
                      </a:lnTo>
                      <a:lnTo>
                        <a:pt x="77" y="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0" name="Google Shape;1050;p31"/>
                <p:cNvSpPr/>
                <p:nvPr/>
              </p:nvSpPr>
              <p:spPr>
                <a:xfrm>
                  <a:off x="11555433" y="2720983"/>
                  <a:ext cx="276225" cy="325438"/>
                </a:xfrm>
                <a:custGeom>
                  <a:avLst/>
                  <a:gdLst/>
                  <a:ahLst/>
                  <a:cxnLst/>
                  <a:rect l="l" t="t" r="r" b="b"/>
                  <a:pathLst>
                    <a:path w="174" h="205" extrusionOk="0">
                      <a:moveTo>
                        <a:pt x="172" y="118"/>
                      </a:moveTo>
                      <a:lnTo>
                        <a:pt x="172" y="118"/>
                      </a:lnTo>
                      <a:lnTo>
                        <a:pt x="170" y="124"/>
                      </a:lnTo>
                      <a:lnTo>
                        <a:pt x="166" y="131"/>
                      </a:lnTo>
                      <a:lnTo>
                        <a:pt x="161" y="136"/>
                      </a:lnTo>
                      <a:lnTo>
                        <a:pt x="156" y="139"/>
                      </a:lnTo>
                      <a:lnTo>
                        <a:pt x="156" y="139"/>
                      </a:lnTo>
                      <a:lnTo>
                        <a:pt x="153" y="152"/>
                      </a:lnTo>
                      <a:lnTo>
                        <a:pt x="148" y="164"/>
                      </a:lnTo>
                      <a:lnTo>
                        <a:pt x="140" y="175"/>
                      </a:lnTo>
                      <a:lnTo>
                        <a:pt x="132" y="185"/>
                      </a:lnTo>
                      <a:lnTo>
                        <a:pt x="122" y="194"/>
                      </a:lnTo>
                      <a:lnTo>
                        <a:pt x="110" y="200"/>
                      </a:lnTo>
                      <a:lnTo>
                        <a:pt x="97" y="204"/>
                      </a:lnTo>
                      <a:lnTo>
                        <a:pt x="81" y="205"/>
                      </a:lnTo>
                      <a:lnTo>
                        <a:pt x="81" y="205"/>
                      </a:lnTo>
                      <a:lnTo>
                        <a:pt x="71" y="205"/>
                      </a:lnTo>
                      <a:lnTo>
                        <a:pt x="62" y="204"/>
                      </a:lnTo>
                      <a:lnTo>
                        <a:pt x="53" y="201"/>
                      </a:lnTo>
                      <a:lnTo>
                        <a:pt x="46" y="199"/>
                      </a:lnTo>
                      <a:lnTo>
                        <a:pt x="38" y="195"/>
                      </a:lnTo>
                      <a:lnTo>
                        <a:pt x="32" y="190"/>
                      </a:lnTo>
                      <a:lnTo>
                        <a:pt x="26" y="185"/>
                      </a:lnTo>
                      <a:lnTo>
                        <a:pt x="20" y="179"/>
                      </a:lnTo>
                      <a:lnTo>
                        <a:pt x="15" y="173"/>
                      </a:lnTo>
                      <a:lnTo>
                        <a:pt x="11" y="165"/>
                      </a:lnTo>
                      <a:lnTo>
                        <a:pt x="7" y="158"/>
                      </a:lnTo>
                      <a:lnTo>
                        <a:pt x="5" y="149"/>
                      </a:lnTo>
                      <a:lnTo>
                        <a:pt x="2" y="139"/>
                      </a:lnTo>
                      <a:lnTo>
                        <a:pt x="1" y="129"/>
                      </a:lnTo>
                      <a:lnTo>
                        <a:pt x="0" y="107"/>
                      </a:lnTo>
                      <a:lnTo>
                        <a:pt x="0" y="107"/>
                      </a:lnTo>
                      <a:lnTo>
                        <a:pt x="1" y="88"/>
                      </a:lnTo>
                      <a:lnTo>
                        <a:pt x="6" y="70"/>
                      </a:lnTo>
                      <a:lnTo>
                        <a:pt x="12" y="52"/>
                      </a:lnTo>
                      <a:lnTo>
                        <a:pt x="21" y="37"/>
                      </a:lnTo>
                      <a:lnTo>
                        <a:pt x="32" y="24"/>
                      </a:lnTo>
                      <a:lnTo>
                        <a:pt x="37" y="19"/>
                      </a:lnTo>
                      <a:lnTo>
                        <a:pt x="45" y="14"/>
                      </a:lnTo>
                      <a:lnTo>
                        <a:pt x="51" y="9"/>
                      </a:lnTo>
                      <a:lnTo>
                        <a:pt x="58" y="6"/>
                      </a:lnTo>
                      <a:lnTo>
                        <a:pt x="64" y="3"/>
                      </a:lnTo>
                      <a:lnTo>
                        <a:pt x="72" y="1"/>
                      </a:lnTo>
                      <a:lnTo>
                        <a:pt x="72" y="1"/>
                      </a:lnTo>
                      <a:lnTo>
                        <a:pt x="81" y="0"/>
                      </a:lnTo>
                      <a:lnTo>
                        <a:pt x="88" y="1"/>
                      </a:lnTo>
                      <a:lnTo>
                        <a:pt x="95" y="1"/>
                      </a:lnTo>
                      <a:lnTo>
                        <a:pt x="103" y="4"/>
                      </a:lnTo>
                      <a:lnTo>
                        <a:pt x="110" y="6"/>
                      </a:lnTo>
                      <a:lnTo>
                        <a:pt x="118" y="10"/>
                      </a:lnTo>
                      <a:lnTo>
                        <a:pt x="125" y="15"/>
                      </a:lnTo>
                      <a:lnTo>
                        <a:pt x="132" y="20"/>
                      </a:lnTo>
                      <a:lnTo>
                        <a:pt x="138" y="26"/>
                      </a:lnTo>
                      <a:lnTo>
                        <a:pt x="143" y="32"/>
                      </a:lnTo>
                      <a:lnTo>
                        <a:pt x="148" y="40"/>
                      </a:lnTo>
                      <a:lnTo>
                        <a:pt x="153" y="47"/>
                      </a:lnTo>
                      <a:lnTo>
                        <a:pt x="156" y="56"/>
                      </a:lnTo>
                      <a:lnTo>
                        <a:pt x="159" y="65"/>
                      </a:lnTo>
                      <a:lnTo>
                        <a:pt x="160" y="73"/>
                      </a:lnTo>
                      <a:lnTo>
                        <a:pt x="161" y="83"/>
                      </a:lnTo>
                      <a:lnTo>
                        <a:pt x="161" y="83"/>
                      </a:lnTo>
                      <a:lnTo>
                        <a:pt x="161" y="87"/>
                      </a:lnTo>
                      <a:lnTo>
                        <a:pt x="161" y="87"/>
                      </a:lnTo>
                      <a:lnTo>
                        <a:pt x="165" y="90"/>
                      </a:lnTo>
                      <a:lnTo>
                        <a:pt x="168" y="92"/>
                      </a:lnTo>
                      <a:lnTo>
                        <a:pt x="170" y="95"/>
                      </a:lnTo>
                      <a:lnTo>
                        <a:pt x="172" y="98"/>
                      </a:lnTo>
                      <a:lnTo>
                        <a:pt x="174" y="103"/>
                      </a:lnTo>
                      <a:lnTo>
                        <a:pt x="174" y="108"/>
                      </a:lnTo>
                      <a:lnTo>
                        <a:pt x="174" y="113"/>
                      </a:lnTo>
                      <a:lnTo>
                        <a:pt x="172" y="118"/>
                      </a:lnTo>
                      <a:lnTo>
                        <a:pt x="172" y="11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1" name="Google Shape;1051;p31"/>
                <p:cNvSpPr/>
                <p:nvPr/>
              </p:nvSpPr>
              <p:spPr>
                <a:xfrm>
                  <a:off x="11410971" y="2641608"/>
                  <a:ext cx="411163" cy="244476"/>
                </a:xfrm>
                <a:custGeom>
                  <a:avLst/>
                  <a:gdLst/>
                  <a:ahLst/>
                  <a:cxnLst/>
                  <a:rect l="l" t="t" r="r" b="b"/>
                  <a:pathLst>
                    <a:path w="259" h="154" extrusionOk="0">
                      <a:moveTo>
                        <a:pt x="257" y="49"/>
                      </a:moveTo>
                      <a:lnTo>
                        <a:pt x="257" y="49"/>
                      </a:lnTo>
                      <a:lnTo>
                        <a:pt x="256" y="48"/>
                      </a:lnTo>
                      <a:lnTo>
                        <a:pt x="254" y="44"/>
                      </a:lnTo>
                      <a:lnTo>
                        <a:pt x="252" y="43"/>
                      </a:lnTo>
                      <a:lnTo>
                        <a:pt x="249" y="41"/>
                      </a:lnTo>
                      <a:lnTo>
                        <a:pt x="245" y="41"/>
                      </a:lnTo>
                      <a:lnTo>
                        <a:pt x="241" y="41"/>
                      </a:lnTo>
                      <a:lnTo>
                        <a:pt x="241" y="41"/>
                      </a:lnTo>
                      <a:lnTo>
                        <a:pt x="236" y="43"/>
                      </a:lnTo>
                      <a:lnTo>
                        <a:pt x="232" y="41"/>
                      </a:lnTo>
                      <a:lnTo>
                        <a:pt x="230" y="41"/>
                      </a:lnTo>
                      <a:lnTo>
                        <a:pt x="229" y="39"/>
                      </a:lnTo>
                      <a:lnTo>
                        <a:pt x="226" y="35"/>
                      </a:lnTo>
                      <a:lnTo>
                        <a:pt x="226" y="34"/>
                      </a:lnTo>
                      <a:lnTo>
                        <a:pt x="226" y="34"/>
                      </a:lnTo>
                      <a:lnTo>
                        <a:pt x="225" y="28"/>
                      </a:lnTo>
                      <a:lnTo>
                        <a:pt x="224" y="23"/>
                      </a:lnTo>
                      <a:lnTo>
                        <a:pt x="219" y="18"/>
                      </a:lnTo>
                      <a:lnTo>
                        <a:pt x="219" y="18"/>
                      </a:lnTo>
                      <a:lnTo>
                        <a:pt x="216" y="17"/>
                      </a:lnTo>
                      <a:lnTo>
                        <a:pt x="213" y="15"/>
                      </a:lnTo>
                      <a:lnTo>
                        <a:pt x="206" y="15"/>
                      </a:lnTo>
                      <a:lnTo>
                        <a:pt x="195" y="17"/>
                      </a:lnTo>
                      <a:lnTo>
                        <a:pt x="195" y="17"/>
                      </a:lnTo>
                      <a:lnTo>
                        <a:pt x="191" y="17"/>
                      </a:lnTo>
                      <a:lnTo>
                        <a:pt x="189" y="14"/>
                      </a:lnTo>
                      <a:lnTo>
                        <a:pt x="185" y="10"/>
                      </a:lnTo>
                      <a:lnTo>
                        <a:pt x="185" y="10"/>
                      </a:lnTo>
                      <a:lnTo>
                        <a:pt x="182" y="4"/>
                      </a:lnTo>
                      <a:lnTo>
                        <a:pt x="178" y="2"/>
                      </a:lnTo>
                      <a:lnTo>
                        <a:pt x="174" y="0"/>
                      </a:lnTo>
                      <a:lnTo>
                        <a:pt x="174" y="0"/>
                      </a:lnTo>
                      <a:lnTo>
                        <a:pt x="169" y="0"/>
                      </a:lnTo>
                      <a:lnTo>
                        <a:pt x="164" y="2"/>
                      </a:lnTo>
                      <a:lnTo>
                        <a:pt x="158" y="5"/>
                      </a:lnTo>
                      <a:lnTo>
                        <a:pt x="158" y="5"/>
                      </a:lnTo>
                      <a:lnTo>
                        <a:pt x="154" y="7"/>
                      </a:lnTo>
                      <a:lnTo>
                        <a:pt x="150" y="8"/>
                      </a:lnTo>
                      <a:lnTo>
                        <a:pt x="146" y="8"/>
                      </a:lnTo>
                      <a:lnTo>
                        <a:pt x="141" y="5"/>
                      </a:lnTo>
                      <a:lnTo>
                        <a:pt x="141" y="5"/>
                      </a:lnTo>
                      <a:lnTo>
                        <a:pt x="137" y="2"/>
                      </a:lnTo>
                      <a:lnTo>
                        <a:pt x="134" y="0"/>
                      </a:lnTo>
                      <a:lnTo>
                        <a:pt x="131" y="0"/>
                      </a:lnTo>
                      <a:lnTo>
                        <a:pt x="131" y="0"/>
                      </a:lnTo>
                      <a:lnTo>
                        <a:pt x="129" y="0"/>
                      </a:lnTo>
                      <a:lnTo>
                        <a:pt x="124" y="0"/>
                      </a:lnTo>
                      <a:lnTo>
                        <a:pt x="119" y="3"/>
                      </a:lnTo>
                      <a:lnTo>
                        <a:pt x="114" y="8"/>
                      </a:lnTo>
                      <a:lnTo>
                        <a:pt x="114" y="8"/>
                      </a:lnTo>
                      <a:lnTo>
                        <a:pt x="112" y="12"/>
                      </a:lnTo>
                      <a:lnTo>
                        <a:pt x="108" y="13"/>
                      </a:lnTo>
                      <a:lnTo>
                        <a:pt x="102" y="15"/>
                      </a:lnTo>
                      <a:lnTo>
                        <a:pt x="96" y="14"/>
                      </a:lnTo>
                      <a:lnTo>
                        <a:pt x="88" y="14"/>
                      </a:lnTo>
                      <a:lnTo>
                        <a:pt x="88" y="14"/>
                      </a:lnTo>
                      <a:lnTo>
                        <a:pt x="85" y="14"/>
                      </a:lnTo>
                      <a:lnTo>
                        <a:pt x="82" y="14"/>
                      </a:lnTo>
                      <a:lnTo>
                        <a:pt x="77" y="18"/>
                      </a:lnTo>
                      <a:lnTo>
                        <a:pt x="76" y="20"/>
                      </a:lnTo>
                      <a:lnTo>
                        <a:pt x="75" y="23"/>
                      </a:lnTo>
                      <a:lnTo>
                        <a:pt x="75" y="23"/>
                      </a:lnTo>
                      <a:lnTo>
                        <a:pt x="73" y="25"/>
                      </a:lnTo>
                      <a:lnTo>
                        <a:pt x="70" y="30"/>
                      </a:lnTo>
                      <a:lnTo>
                        <a:pt x="65" y="36"/>
                      </a:lnTo>
                      <a:lnTo>
                        <a:pt x="62" y="38"/>
                      </a:lnTo>
                      <a:lnTo>
                        <a:pt x="59" y="39"/>
                      </a:lnTo>
                      <a:lnTo>
                        <a:pt x="59" y="39"/>
                      </a:lnTo>
                      <a:lnTo>
                        <a:pt x="52" y="39"/>
                      </a:lnTo>
                      <a:lnTo>
                        <a:pt x="47" y="39"/>
                      </a:lnTo>
                      <a:lnTo>
                        <a:pt x="45" y="41"/>
                      </a:lnTo>
                      <a:lnTo>
                        <a:pt x="45" y="41"/>
                      </a:lnTo>
                      <a:lnTo>
                        <a:pt x="44" y="41"/>
                      </a:lnTo>
                      <a:lnTo>
                        <a:pt x="42" y="44"/>
                      </a:lnTo>
                      <a:lnTo>
                        <a:pt x="40" y="49"/>
                      </a:lnTo>
                      <a:lnTo>
                        <a:pt x="37" y="58"/>
                      </a:lnTo>
                      <a:lnTo>
                        <a:pt x="37" y="58"/>
                      </a:lnTo>
                      <a:lnTo>
                        <a:pt x="36" y="63"/>
                      </a:lnTo>
                      <a:lnTo>
                        <a:pt x="35" y="66"/>
                      </a:lnTo>
                      <a:lnTo>
                        <a:pt x="31" y="70"/>
                      </a:lnTo>
                      <a:lnTo>
                        <a:pt x="29" y="73"/>
                      </a:lnTo>
                      <a:lnTo>
                        <a:pt x="23" y="76"/>
                      </a:lnTo>
                      <a:lnTo>
                        <a:pt x="18" y="79"/>
                      </a:lnTo>
                      <a:lnTo>
                        <a:pt x="18" y="79"/>
                      </a:lnTo>
                      <a:lnTo>
                        <a:pt x="15" y="82"/>
                      </a:lnTo>
                      <a:lnTo>
                        <a:pt x="14" y="87"/>
                      </a:lnTo>
                      <a:lnTo>
                        <a:pt x="15" y="100"/>
                      </a:lnTo>
                      <a:lnTo>
                        <a:pt x="15" y="100"/>
                      </a:lnTo>
                      <a:lnTo>
                        <a:pt x="15" y="105"/>
                      </a:lnTo>
                      <a:lnTo>
                        <a:pt x="14" y="107"/>
                      </a:lnTo>
                      <a:lnTo>
                        <a:pt x="10" y="113"/>
                      </a:lnTo>
                      <a:lnTo>
                        <a:pt x="5" y="118"/>
                      </a:lnTo>
                      <a:lnTo>
                        <a:pt x="1" y="122"/>
                      </a:lnTo>
                      <a:lnTo>
                        <a:pt x="1" y="122"/>
                      </a:lnTo>
                      <a:lnTo>
                        <a:pt x="0" y="126"/>
                      </a:lnTo>
                      <a:lnTo>
                        <a:pt x="0" y="130"/>
                      </a:lnTo>
                      <a:lnTo>
                        <a:pt x="1" y="135"/>
                      </a:lnTo>
                      <a:lnTo>
                        <a:pt x="3" y="140"/>
                      </a:lnTo>
                      <a:lnTo>
                        <a:pt x="3" y="140"/>
                      </a:lnTo>
                      <a:lnTo>
                        <a:pt x="8" y="148"/>
                      </a:lnTo>
                      <a:lnTo>
                        <a:pt x="10" y="151"/>
                      </a:lnTo>
                      <a:lnTo>
                        <a:pt x="10" y="151"/>
                      </a:lnTo>
                      <a:lnTo>
                        <a:pt x="20" y="153"/>
                      </a:lnTo>
                      <a:lnTo>
                        <a:pt x="31" y="154"/>
                      </a:lnTo>
                      <a:lnTo>
                        <a:pt x="44" y="154"/>
                      </a:lnTo>
                      <a:lnTo>
                        <a:pt x="55" y="153"/>
                      </a:lnTo>
                      <a:lnTo>
                        <a:pt x="78" y="150"/>
                      </a:lnTo>
                      <a:lnTo>
                        <a:pt x="102" y="143"/>
                      </a:lnTo>
                      <a:lnTo>
                        <a:pt x="102" y="143"/>
                      </a:lnTo>
                      <a:lnTo>
                        <a:pt x="107" y="146"/>
                      </a:lnTo>
                      <a:lnTo>
                        <a:pt x="109" y="146"/>
                      </a:lnTo>
                      <a:lnTo>
                        <a:pt x="109" y="146"/>
                      </a:lnTo>
                      <a:lnTo>
                        <a:pt x="113" y="146"/>
                      </a:lnTo>
                      <a:lnTo>
                        <a:pt x="118" y="145"/>
                      </a:lnTo>
                      <a:lnTo>
                        <a:pt x="124" y="141"/>
                      </a:lnTo>
                      <a:lnTo>
                        <a:pt x="124" y="141"/>
                      </a:lnTo>
                      <a:lnTo>
                        <a:pt x="129" y="137"/>
                      </a:lnTo>
                      <a:lnTo>
                        <a:pt x="136" y="137"/>
                      </a:lnTo>
                      <a:lnTo>
                        <a:pt x="142" y="138"/>
                      </a:lnTo>
                      <a:lnTo>
                        <a:pt x="148" y="140"/>
                      </a:lnTo>
                      <a:lnTo>
                        <a:pt x="148" y="140"/>
                      </a:lnTo>
                      <a:lnTo>
                        <a:pt x="150" y="140"/>
                      </a:lnTo>
                      <a:lnTo>
                        <a:pt x="153" y="140"/>
                      </a:lnTo>
                      <a:lnTo>
                        <a:pt x="158" y="137"/>
                      </a:lnTo>
                      <a:lnTo>
                        <a:pt x="160" y="135"/>
                      </a:lnTo>
                      <a:lnTo>
                        <a:pt x="160" y="133"/>
                      </a:lnTo>
                      <a:lnTo>
                        <a:pt x="160" y="133"/>
                      </a:lnTo>
                      <a:lnTo>
                        <a:pt x="162" y="131"/>
                      </a:lnTo>
                      <a:lnTo>
                        <a:pt x="165" y="126"/>
                      </a:lnTo>
                      <a:lnTo>
                        <a:pt x="172" y="122"/>
                      </a:lnTo>
                      <a:lnTo>
                        <a:pt x="174" y="121"/>
                      </a:lnTo>
                      <a:lnTo>
                        <a:pt x="178" y="121"/>
                      </a:lnTo>
                      <a:lnTo>
                        <a:pt x="178" y="121"/>
                      </a:lnTo>
                      <a:lnTo>
                        <a:pt x="183" y="122"/>
                      </a:lnTo>
                      <a:lnTo>
                        <a:pt x="186" y="121"/>
                      </a:lnTo>
                      <a:lnTo>
                        <a:pt x="189" y="120"/>
                      </a:lnTo>
                      <a:lnTo>
                        <a:pt x="189" y="120"/>
                      </a:lnTo>
                      <a:lnTo>
                        <a:pt x="190" y="120"/>
                      </a:lnTo>
                      <a:lnTo>
                        <a:pt x="193" y="118"/>
                      </a:lnTo>
                      <a:lnTo>
                        <a:pt x="195" y="113"/>
                      </a:lnTo>
                      <a:lnTo>
                        <a:pt x="198" y="106"/>
                      </a:lnTo>
                      <a:lnTo>
                        <a:pt x="198" y="106"/>
                      </a:lnTo>
                      <a:lnTo>
                        <a:pt x="200" y="102"/>
                      </a:lnTo>
                      <a:lnTo>
                        <a:pt x="201" y="99"/>
                      </a:lnTo>
                      <a:lnTo>
                        <a:pt x="208" y="95"/>
                      </a:lnTo>
                      <a:lnTo>
                        <a:pt x="218" y="90"/>
                      </a:lnTo>
                      <a:lnTo>
                        <a:pt x="218" y="90"/>
                      </a:lnTo>
                      <a:lnTo>
                        <a:pt x="221" y="87"/>
                      </a:lnTo>
                      <a:lnTo>
                        <a:pt x="223" y="82"/>
                      </a:lnTo>
                      <a:lnTo>
                        <a:pt x="223" y="82"/>
                      </a:lnTo>
                      <a:lnTo>
                        <a:pt x="237" y="71"/>
                      </a:lnTo>
                      <a:lnTo>
                        <a:pt x="249" y="61"/>
                      </a:lnTo>
                      <a:lnTo>
                        <a:pt x="259" y="51"/>
                      </a:lnTo>
                      <a:lnTo>
                        <a:pt x="257" y="49"/>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2" name="Google Shape;1052;p31"/>
                <p:cNvSpPr/>
                <p:nvPr/>
              </p:nvSpPr>
              <p:spPr>
                <a:xfrm>
                  <a:off x="11539558" y="2859096"/>
                  <a:ext cx="63500" cy="84138"/>
                </a:xfrm>
                <a:custGeom>
                  <a:avLst/>
                  <a:gdLst/>
                  <a:ahLst/>
                  <a:cxnLst/>
                  <a:rect l="l" t="t" r="r" b="b"/>
                  <a:pathLst>
                    <a:path w="40" h="53" extrusionOk="0">
                      <a:moveTo>
                        <a:pt x="38" y="20"/>
                      </a:moveTo>
                      <a:lnTo>
                        <a:pt x="38" y="20"/>
                      </a:lnTo>
                      <a:lnTo>
                        <a:pt x="40" y="26"/>
                      </a:lnTo>
                      <a:lnTo>
                        <a:pt x="40" y="31"/>
                      </a:lnTo>
                      <a:lnTo>
                        <a:pt x="38" y="41"/>
                      </a:lnTo>
                      <a:lnTo>
                        <a:pt x="37" y="45"/>
                      </a:lnTo>
                      <a:lnTo>
                        <a:pt x="35" y="49"/>
                      </a:lnTo>
                      <a:lnTo>
                        <a:pt x="31" y="51"/>
                      </a:lnTo>
                      <a:lnTo>
                        <a:pt x="27" y="53"/>
                      </a:lnTo>
                      <a:lnTo>
                        <a:pt x="27" y="53"/>
                      </a:lnTo>
                      <a:lnTo>
                        <a:pt x="24" y="53"/>
                      </a:lnTo>
                      <a:lnTo>
                        <a:pt x="20" y="52"/>
                      </a:lnTo>
                      <a:lnTo>
                        <a:pt x="16" y="51"/>
                      </a:lnTo>
                      <a:lnTo>
                        <a:pt x="12" y="49"/>
                      </a:lnTo>
                      <a:lnTo>
                        <a:pt x="6" y="41"/>
                      </a:lnTo>
                      <a:lnTo>
                        <a:pt x="4" y="36"/>
                      </a:lnTo>
                      <a:lnTo>
                        <a:pt x="1" y="31"/>
                      </a:lnTo>
                      <a:lnTo>
                        <a:pt x="1" y="31"/>
                      </a:lnTo>
                      <a:lnTo>
                        <a:pt x="1" y="26"/>
                      </a:lnTo>
                      <a:lnTo>
                        <a:pt x="0" y="20"/>
                      </a:lnTo>
                      <a:lnTo>
                        <a:pt x="1" y="16"/>
                      </a:lnTo>
                      <a:lnTo>
                        <a:pt x="2" y="11"/>
                      </a:lnTo>
                      <a:lnTo>
                        <a:pt x="4" y="8"/>
                      </a:lnTo>
                      <a:lnTo>
                        <a:pt x="6" y="4"/>
                      </a:lnTo>
                      <a:lnTo>
                        <a:pt x="10" y="1"/>
                      </a:lnTo>
                      <a:lnTo>
                        <a:pt x="14" y="0"/>
                      </a:lnTo>
                      <a:lnTo>
                        <a:pt x="14" y="0"/>
                      </a:lnTo>
                      <a:lnTo>
                        <a:pt x="17" y="0"/>
                      </a:lnTo>
                      <a:lnTo>
                        <a:pt x="21" y="0"/>
                      </a:lnTo>
                      <a:lnTo>
                        <a:pt x="25" y="1"/>
                      </a:lnTo>
                      <a:lnTo>
                        <a:pt x="28" y="4"/>
                      </a:lnTo>
                      <a:lnTo>
                        <a:pt x="31" y="8"/>
                      </a:lnTo>
                      <a:lnTo>
                        <a:pt x="35" y="11"/>
                      </a:lnTo>
                      <a:lnTo>
                        <a:pt x="37" y="15"/>
                      </a:lnTo>
                      <a:lnTo>
                        <a:pt x="38" y="20"/>
                      </a:lnTo>
                      <a:lnTo>
                        <a:pt x="38" y="2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053" name="Google Shape;1053;p31"/>
              <p:cNvSpPr txBox="1"/>
              <p:nvPr/>
            </p:nvSpPr>
            <p:spPr>
              <a:xfrm>
                <a:off x="3925664" y="957425"/>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June</a:t>
                </a:r>
                <a:endParaRPr sz="1300" b="0" i="0" u="none" strike="noStrike" cap="none">
                  <a:solidFill>
                    <a:schemeClr val="dk1"/>
                  </a:solidFill>
                  <a:latin typeface="Montserrat"/>
                  <a:ea typeface="Montserrat"/>
                  <a:cs typeface="Montserrat"/>
                  <a:sym typeface="Montserrat"/>
                </a:endParaRPr>
              </a:p>
            </p:txBody>
          </p:sp>
          <p:grpSp>
            <p:nvGrpSpPr>
              <p:cNvPr id="1054" name="Google Shape;1054;p31"/>
              <p:cNvGrpSpPr/>
              <p:nvPr/>
            </p:nvGrpSpPr>
            <p:grpSpPr>
              <a:xfrm>
                <a:off x="4099010" y="3457836"/>
                <a:ext cx="1050709" cy="1357093"/>
                <a:chOff x="8890066" y="1760281"/>
                <a:chExt cx="2778919" cy="3626651"/>
              </a:xfrm>
            </p:grpSpPr>
            <p:sp>
              <p:nvSpPr>
                <p:cNvPr id="1055" name="Google Shape;1055;p31"/>
                <p:cNvSpPr/>
                <p:nvPr/>
              </p:nvSpPr>
              <p:spPr>
                <a:xfrm>
                  <a:off x="8987697" y="3254522"/>
                  <a:ext cx="42863" cy="1098947"/>
                </a:xfrm>
                <a:custGeom>
                  <a:avLst/>
                  <a:gdLst/>
                  <a:ahLst/>
                  <a:cxnLst/>
                  <a:rect l="l" t="t" r="r" b="b"/>
                  <a:pathLst>
                    <a:path w="36" h="923" extrusionOk="0">
                      <a:moveTo>
                        <a:pt x="0" y="923"/>
                      </a:moveTo>
                      <a:lnTo>
                        <a:pt x="36" y="903"/>
                      </a:lnTo>
                      <a:lnTo>
                        <a:pt x="36" y="0"/>
                      </a:lnTo>
                      <a:lnTo>
                        <a:pt x="0" y="22"/>
                      </a:lnTo>
                      <a:lnTo>
                        <a:pt x="0" y="923"/>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1"/>
                <p:cNvSpPr/>
                <p:nvPr/>
              </p:nvSpPr>
              <p:spPr>
                <a:xfrm>
                  <a:off x="11527301" y="3787922"/>
                  <a:ext cx="44053" cy="1098947"/>
                </a:xfrm>
                <a:custGeom>
                  <a:avLst/>
                  <a:gdLst/>
                  <a:ahLst/>
                  <a:cxnLst/>
                  <a:rect l="l" t="t" r="r" b="b"/>
                  <a:pathLst>
                    <a:path w="37" h="923" extrusionOk="0">
                      <a:moveTo>
                        <a:pt x="0" y="901"/>
                      </a:moveTo>
                      <a:lnTo>
                        <a:pt x="37" y="923"/>
                      </a:lnTo>
                      <a:lnTo>
                        <a:pt x="37" y="24"/>
                      </a:lnTo>
                      <a:lnTo>
                        <a:pt x="0" y="0"/>
                      </a:lnTo>
                      <a:lnTo>
                        <a:pt x="0" y="901"/>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1"/>
                <p:cNvSpPr/>
                <p:nvPr/>
              </p:nvSpPr>
              <p:spPr>
                <a:xfrm>
                  <a:off x="10739107" y="3723628"/>
                  <a:ext cx="903684" cy="1663303"/>
                </a:xfrm>
                <a:custGeom>
                  <a:avLst/>
                  <a:gdLst/>
                  <a:ahLst/>
                  <a:cxnLst/>
                  <a:rect l="l" t="t" r="r" b="b"/>
                  <a:pathLst>
                    <a:path w="759" h="1397" extrusionOk="0">
                      <a:moveTo>
                        <a:pt x="759" y="0"/>
                      </a:moveTo>
                      <a:lnTo>
                        <a:pt x="0" y="440"/>
                      </a:lnTo>
                      <a:lnTo>
                        <a:pt x="0" y="1397"/>
                      </a:lnTo>
                      <a:lnTo>
                        <a:pt x="38" y="1375"/>
                      </a:lnTo>
                      <a:lnTo>
                        <a:pt x="38" y="499"/>
                      </a:lnTo>
                      <a:lnTo>
                        <a:pt x="699" y="114"/>
                      </a:lnTo>
                      <a:lnTo>
                        <a:pt x="699" y="977"/>
                      </a:lnTo>
                      <a:lnTo>
                        <a:pt x="737" y="957"/>
                      </a:lnTo>
                      <a:lnTo>
                        <a:pt x="737" y="92"/>
                      </a:lnTo>
                      <a:lnTo>
                        <a:pt x="759" y="80"/>
                      </a:lnTo>
                      <a:lnTo>
                        <a:pt x="759"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1"/>
                <p:cNvSpPr/>
                <p:nvPr/>
              </p:nvSpPr>
              <p:spPr>
                <a:xfrm>
                  <a:off x="8916260" y="3190229"/>
                  <a:ext cx="1822847" cy="2196703"/>
                </a:xfrm>
                <a:custGeom>
                  <a:avLst/>
                  <a:gdLst/>
                  <a:ahLst/>
                  <a:cxnLst/>
                  <a:rect l="l" t="t" r="r" b="b"/>
                  <a:pathLst>
                    <a:path w="1531" h="1845" extrusionOk="0">
                      <a:moveTo>
                        <a:pt x="1531" y="888"/>
                      </a:moveTo>
                      <a:lnTo>
                        <a:pt x="0" y="0"/>
                      </a:lnTo>
                      <a:lnTo>
                        <a:pt x="0" y="80"/>
                      </a:lnTo>
                      <a:lnTo>
                        <a:pt x="20" y="92"/>
                      </a:lnTo>
                      <a:lnTo>
                        <a:pt x="20" y="955"/>
                      </a:lnTo>
                      <a:lnTo>
                        <a:pt x="60" y="977"/>
                      </a:lnTo>
                      <a:lnTo>
                        <a:pt x="60" y="114"/>
                      </a:lnTo>
                      <a:lnTo>
                        <a:pt x="1493" y="945"/>
                      </a:lnTo>
                      <a:lnTo>
                        <a:pt x="1493" y="1821"/>
                      </a:lnTo>
                      <a:lnTo>
                        <a:pt x="1531" y="1845"/>
                      </a:lnTo>
                      <a:lnTo>
                        <a:pt x="1531" y="88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1"/>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close/>
                    </a:path>
                  </a:pathLst>
                </a:custGeom>
                <a:solidFill>
                  <a:srgbClr val="2D2D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1"/>
                <p:cNvSpPr/>
                <p:nvPr/>
              </p:nvSpPr>
              <p:spPr>
                <a:xfrm>
                  <a:off x="8890066" y="2644922"/>
                  <a:ext cx="2778919" cy="1612106"/>
                </a:xfrm>
                <a:custGeom>
                  <a:avLst/>
                  <a:gdLst/>
                  <a:ahLst/>
                  <a:cxnLst/>
                  <a:rect l="l" t="t" r="r" b="b"/>
                  <a:pathLst>
                    <a:path w="2334" h="1354" extrusionOk="0">
                      <a:moveTo>
                        <a:pt x="2334" y="904"/>
                      </a:moveTo>
                      <a:lnTo>
                        <a:pt x="1561" y="1354"/>
                      </a:lnTo>
                      <a:lnTo>
                        <a:pt x="0" y="448"/>
                      </a:lnTo>
                      <a:lnTo>
                        <a:pt x="773" y="0"/>
                      </a:lnTo>
                      <a:lnTo>
                        <a:pt x="2334" y="904"/>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1"/>
                <p:cNvSpPr/>
                <p:nvPr/>
              </p:nvSpPr>
              <p:spPr>
                <a:xfrm>
                  <a:off x="10748632" y="3721247"/>
                  <a:ext cx="920353" cy="554831"/>
                </a:xfrm>
                <a:custGeom>
                  <a:avLst/>
                  <a:gdLst/>
                  <a:ahLst/>
                  <a:cxnLst/>
                  <a:rect l="l" t="t" r="r" b="b"/>
                  <a:pathLst>
                    <a:path w="773" h="466" extrusionOk="0">
                      <a:moveTo>
                        <a:pt x="773" y="0"/>
                      </a:moveTo>
                      <a:lnTo>
                        <a:pt x="773" y="16"/>
                      </a:lnTo>
                      <a:lnTo>
                        <a:pt x="0" y="466"/>
                      </a:lnTo>
                      <a:lnTo>
                        <a:pt x="0" y="450"/>
                      </a:lnTo>
                      <a:lnTo>
                        <a:pt x="773"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1"/>
                <p:cNvSpPr/>
                <p:nvPr/>
              </p:nvSpPr>
              <p:spPr>
                <a:xfrm>
                  <a:off x="10341438" y="360456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1"/>
                <p:cNvSpPr/>
                <p:nvPr/>
              </p:nvSpPr>
              <p:spPr>
                <a:xfrm>
                  <a:off x="9893763" y="344978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1"/>
                <p:cNvSpPr/>
                <p:nvPr/>
              </p:nvSpPr>
              <p:spPr>
                <a:xfrm>
                  <a:off x="10305719" y="369505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1"/>
                <p:cNvSpPr/>
                <p:nvPr/>
              </p:nvSpPr>
              <p:spPr>
                <a:xfrm>
                  <a:off x="9893763" y="334977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1"/>
                <p:cNvSpPr/>
                <p:nvPr/>
              </p:nvSpPr>
              <p:spPr>
                <a:xfrm>
                  <a:off x="10074738" y="340216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1"/>
                <p:cNvSpPr/>
                <p:nvPr/>
              </p:nvSpPr>
              <p:spPr>
                <a:xfrm>
                  <a:off x="10100932" y="341644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1"/>
                <p:cNvSpPr/>
                <p:nvPr/>
              </p:nvSpPr>
              <p:spPr>
                <a:xfrm>
                  <a:off x="10062832" y="342359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1"/>
                <p:cNvSpPr/>
                <p:nvPr/>
              </p:nvSpPr>
              <p:spPr>
                <a:xfrm>
                  <a:off x="9996157" y="341644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1"/>
                <p:cNvSpPr/>
                <p:nvPr/>
              </p:nvSpPr>
              <p:spPr>
                <a:xfrm>
                  <a:off x="10129507" y="343311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1"/>
                <p:cNvSpPr/>
                <p:nvPr/>
              </p:nvSpPr>
              <p:spPr>
                <a:xfrm>
                  <a:off x="9946151" y="344502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1"/>
                <p:cNvSpPr/>
                <p:nvPr/>
              </p:nvSpPr>
              <p:spPr>
                <a:xfrm>
                  <a:off x="10050926" y="34474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1"/>
                <p:cNvSpPr/>
                <p:nvPr/>
              </p:nvSpPr>
              <p:spPr>
                <a:xfrm>
                  <a:off x="10012826" y="34545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1"/>
                <p:cNvSpPr/>
                <p:nvPr/>
              </p:nvSpPr>
              <p:spPr>
                <a:xfrm>
                  <a:off x="9972344" y="346169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1"/>
                <p:cNvSpPr/>
                <p:nvPr/>
              </p:nvSpPr>
              <p:spPr>
                <a:xfrm>
                  <a:off x="10143794" y="347121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1"/>
                <p:cNvSpPr/>
                <p:nvPr/>
              </p:nvSpPr>
              <p:spPr>
                <a:xfrm>
                  <a:off x="10027113" y="349264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1"/>
                <p:cNvSpPr/>
                <p:nvPr/>
              </p:nvSpPr>
              <p:spPr>
                <a:xfrm>
                  <a:off x="10131888" y="34926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1"/>
                <p:cNvSpPr/>
                <p:nvPr/>
              </p:nvSpPr>
              <p:spPr>
                <a:xfrm>
                  <a:off x="10091407" y="349979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1"/>
                <p:cNvSpPr/>
                <p:nvPr/>
              </p:nvSpPr>
              <p:spPr>
                <a:xfrm>
                  <a:off x="10196182" y="350217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1"/>
                <p:cNvSpPr/>
                <p:nvPr/>
              </p:nvSpPr>
              <p:spPr>
                <a:xfrm>
                  <a:off x="10119982" y="351646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1"/>
                <p:cNvSpPr/>
                <p:nvPr/>
              </p:nvSpPr>
              <p:spPr>
                <a:xfrm>
                  <a:off x="10184276" y="352360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1"/>
                <p:cNvSpPr/>
                <p:nvPr/>
              </p:nvSpPr>
              <p:spPr>
                <a:xfrm>
                  <a:off x="10250951" y="35331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1"/>
                <p:cNvSpPr/>
                <p:nvPr/>
              </p:nvSpPr>
              <p:spPr>
                <a:xfrm>
                  <a:off x="10198563" y="356170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1"/>
                <p:cNvSpPr/>
                <p:nvPr/>
              </p:nvSpPr>
              <p:spPr>
                <a:xfrm>
                  <a:off x="10079501" y="352360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1"/>
                <p:cNvSpPr/>
                <p:nvPr/>
              </p:nvSpPr>
              <p:spPr>
                <a:xfrm>
                  <a:off x="10329532" y="357837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1"/>
                <p:cNvSpPr/>
                <p:nvPr/>
              </p:nvSpPr>
              <p:spPr>
                <a:xfrm>
                  <a:off x="10267619" y="363076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1"/>
                <p:cNvSpPr/>
                <p:nvPr/>
              </p:nvSpPr>
              <p:spPr>
                <a:xfrm>
                  <a:off x="10048544" y="338549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1"/>
                <p:cNvSpPr/>
                <p:nvPr/>
              </p:nvSpPr>
              <p:spPr>
                <a:xfrm>
                  <a:off x="10022351" y="340216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1"/>
                <p:cNvSpPr/>
                <p:nvPr/>
              </p:nvSpPr>
              <p:spPr>
                <a:xfrm>
                  <a:off x="9972344" y="343073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1"/>
                <p:cNvSpPr/>
                <p:nvPr/>
              </p:nvSpPr>
              <p:spPr>
                <a:xfrm>
                  <a:off x="10089026" y="344026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1"/>
                <p:cNvSpPr/>
                <p:nvPr/>
              </p:nvSpPr>
              <p:spPr>
                <a:xfrm>
                  <a:off x="10155701" y="344740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1"/>
                <p:cNvSpPr/>
                <p:nvPr/>
              </p:nvSpPr>
              <p:spPr>
                <a:xfrm>
                  <a:off x="10115219" y="345454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1"/>
                <p:cNvSpPr/>
                <p:nvPr/>
              </p:nvSpPr>
              <p:spPr>
                <a:xfrm>
                  <a:off x="10077119" y="346169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1"/>
                <p:cNvSpPr/>
                <p:nvPr/>
              </p:nvSpPr>
              <p:spPr>
                <a:xfrm>
                  <a:off x="10181894" y="346407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31"/>
                <p:cNvSpPr/>
                <p:nvPr/>
              </p:nvSpPr>
              <p:spPr>
                <a:xfrm>
                  <a:off x="10039019" y="346883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31"/>
                <p:cNvSpPr/>
                <p:nvPr/>
              </p:nvSpPr>
              <p:spPr>
                <a:xfrm>
                  <a:off x="10000919" y="347597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31"/>
                <p:cNvSpPr/>
                <p:nvPr/>
              </p:nvSpPr>
              <p:spPr>
                <a:xfrm>
                  <a:off x="10103313" y="347836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1"/>
                <p:cNvSpPr/>
                <p:nvPr/>
              </p:nvSpPr>
              <p:spPr>
                <a:xfrm>
                  <a:off x="10208088" y="347836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1"/>
                <p:cNvSpPr/>
                <p:nvPr/>
              </p:nvSpPr>
              <p:spPr>
                <a:xfrm>
                  <a:off x="10065213" y="348550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31"/>
                <p:cNvSpPr/>
                <p:nvPr/>
              </p:nvSpPr>
              <p:spPr>
                <a:xfrm>
                  <a:off x="10169988" y="348550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31"/>
                <p:cNvSpPr/>
                <p:nvPr/>
              </p:nvSpPr>
              <p:spPr>
                <a:xfrm>
                  <a:off x="10234282" y="349502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31"/>
                <p:cNvSpPr/>
                <p:nvPr/>
              </p:nvSpPr>
              <p:spPr>
                <a:xfrm>
                  <a:off x="10053307" y="350693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31"/>
                <p:cNvSpPr/>
                <p:nvPr/>
              </p:nvSpPr>
              <p:spPr>
                <a:xfrm>
                  <a:off x="10158082" y="350931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31"/>
                <p:cNvSpPr/>
                <p:nvPr/>
              </p:nvSpPr>
              <p:spPr>
                <a:xfrm>
                  <a:off x="10262857" y="350931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31"/>
                <p:cNvSpPr/>
                <p:nvPr/>
              </p:nvSpPr>
              <p:spPr>
                <a:xfrm>
                  <a:off x="10222376" y="351646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31"/>
                <p:cNvSpPr/>
                <p:nvPr/>
              </p:nvSpPr>
              <p:spPr>
                <a:xfrm>
                  <a:off x="10289051" y="35259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31"/>
                <p:cNvSpPr/>
                <p:nvPr/>
              </p:nvSpPr>
              <p:spPr>
                <a:xfrm>
                  <a:off x="10146176" y="353074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1"/>
                <p:cNvSpPr/>
                <p:nvPr/>
              </p:nvSpPr>
              <p:spPr>
                <a:xfrm>
                  <a:off x="10210469" y="354027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1"/>
                <p:cNvSpPr/>
                <p:nvPr/>
              </p:nvSpPr>
              <p:spPr>
                <a:xfrm>
                  <a:off x="10315244" y="354027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31"/>
                <p:cNvSpPr/>
                <p:nvPr/>
              </p:nvSpPr>
              <p:spPr>
                <a:xfrm>
                  <a:off x="10172369" y="354741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1"/>
                <p:cNvSpPr/>
                <p:nvPr/>
              </p:nvSpPr>
              <p:spPr>
                <a:xfrm>
                  <a:off x="10277144" y="354741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31"/>
                <p:cNvSpPr/>
                <p:nvPr/>
              </p:nvSpPr>
              <p:spPr>
                <a:xfrm>
                  <a:off x="10239044" y="355456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1"/>
                <p:cNvSpPr/>
                <p:nvPr/>
              </p:nvSpPr>
              <p:spPr>
                <a:xfrm>
                  <a:off x="10341438" y="355694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1"/>
                <p:cNvSpPr/>
                <p:nvPr/>
              </p:nvSpPr>
              <p:spPr>
                <a:xfrm>
                  <a:off x="10303338" y="356408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1"/>
                <p:cNvSpPr/>
                <p:nvPr/>
              </p:nvSpPr>
              <p:spPr>
                <a:xfrm>
                  <a:off x="10265238" y="357122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31"/>
                <p:cNvSpPr/>
                <p:nvPr/>
              </p:nvSpPr>
              <p:spPr>
                <a:xfrm>
                  <a:off x="10227138" y="357837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31"/>
                <p:cNvSpPr/>
                <p:nvPr/>
              </p:nvSpPr>
              <p:spPr>
                <a:xfrm>
                  <a:off x="10186657" y="358551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31"/>
                <p:cNvSpPr/>
                <p:nvPr/>
              </p:nvSpPr>
              <p:spPr>
                <a:xfrm>
                  <a:off x="10291432" y="358551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31"/>
                <p:cNvSpPr/>
                <p:nvPr/>
              </p:nvSpPr>
              <p:spPr>
                <a:xfrm>
                  <a:off x="10370013" y="357122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31"/>
                <p:cNvSpPr/>
                <p:nvPr/>
              </p:nvSpPr>
              <p:spPr>
                <a:xfrm>
                  <a:off x="10253332" y="359266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1"/>
                <p:cNvSpPr/>
                <p:nvPr/>
              </p:nvSpPr>
              <p:spPr>
                <a:xfrm>
                  <a:off x="10212851" y="359980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31"/>
                <p:cNvSpPr/>
                <p:nvPr/>
              </p:nvSpPr>
              <p:spPr>
                <a:xfrm>
                  <a:off x="10317626" y="360218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31"/>
                <p:cNvSpPr/>
                <p:nvPr/>
              </p:nvSpPr>
              <p:spPr>
                <a:xfrm>
                  <a:off x="10241426" y="361647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31"/>
                <p:cNvSpPr/>
                <p:nvPr/>
              </p:nvSpPr>
              <p:spPr>
                <a:xfrm>
                  <a:off x="10346201" y="359504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1"/>
                <p:cNvSpPr/>
                <p:nvPr/>
              </p:nvSpPr>
              <p:spPr>
                <a:xfrm>
                  <a:off x="10279526" y="360932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31"/>
                <p:cNvSpPr/>
                <p:nvPr/>
              </p:nvSpPr>
              <p:spPr>
                <a:xfrm>
                  <a:off x="10293813" y="364742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1"/>
                <p:cNvSpPr/>
                <p:nvPr/>
              </p:nvSpPr>
              <p:spPr>
                <a:xfrm>
                  <a:off x="9735410" y="3425972"/>
                  <a:ext cx="282179" cy="169069"/>
                </a:xfrm>
                <a:custGeom>
                  <a:avLst/>
                  <a:gdLst/>
                  <a:ahLst/>
                  <a:cxnLst/>
                  <a:rect l="l" t="t" r="r" b="b"/>
                  <a:pathLst>
                    <a:path w="237" h="142" extrusionOk="0">
                      <a:moveTo>
                        <a:pt x="229" y="32"/>
                      </a:moveTo>
                      <a:lnTo>
                        <a:pt x="229" y="32"/>
                      </a:lnTo>
                      <a:lnTo>
                        <a:pt x="197" y="42"/>
                      </a:lnTo>
                      <a:lnTo>
                        <a:pt x="203" y="38"/>
                      </a:lnTo>
                      <a:lnTo>
                        <a:pt x="203" y="38"/>
                      </a:lnTo>
                      <a:lnTo>
                        <a:pt x="217" y="32"/>
                      </a:lnTo>
                      <a:lnTo>
                        <a:pt x="229" y="28"/>
                      </a:lnTo>
                      <a:lnTo>
                        <a:pt x="233" y="24"/>
                      </a:lnTo>
                      <a:lnTo>
                        <a:pt x="233" y="24"/>
                      </a:lnTo>
                      <a:lnTo>
                        <a:pt x="233" y="20"/>
                      </a:lnTo>
                      <a:lnTo>
                        <a:pt x="231" y="16"/>
                      </a:lnTo>
                      <a:lnTo>
                        <a:pt x="225" y="16"/>
                      </a:lnTo>
                      <a:lnTo>
                        <a:pt x="217" y="16"/>
                      </a:lnTo>
                      <a:lnTo>
                        <a:pt x="217" y="16"/>
                      </a:lnTo>
                      <a:lnTo>
                        <a:pt x="183" y="26"/>
                      </a:lnTo>
                      <a:lnTo>
                        <a:pt x="183" y="26"/>
                      </a:lnTo>
                      <a:lnTo>
                        <a:pt x="197" y="20"/>
                      </a:lnTo>
                      <a:lnTo>
                        <a:pt x="213" y="14"/>
                      </a:lnTo>
                      <a:lnTo>
                        <a:pt x="213" y="14"/>
                      </a:lnTo>
                      <a:lnTo>
                        <a:pt x="213" y="8"/>
                      </a:lnTo>
                      <a:lnTo>
                        <a:pt x="211" y="6"/>
                      </a:lnTo>
                      <a:lnTo>
                        <a:pt x="205" y="4"/>
                      </a:lnTo>
                      <a:lnTo>
                        <a:pt x="201" y="6"/>
                      </a:lnTo>
                      <a:lnTo>
                        <a:pt x="201" y="6"/>
                      </a:lnTo>
                      <a:lnTo>
                        <a:pt x="179" y="10"/>
                      </a:lnTo>
                      <a:lnTo>
                        <a:pt x="179" y="10"/>
                      </a:lnTo>
                      <a:lnTo>
                        <a:pt x="187" y="8"/>
                      </a:lnTo>
                      <a:lnTo>
                        <a:pt x="187" y="8"/>
                      </a:lnTo>
                      <a:lnTo>
                        <a:pt x="191" y="6"/>
                      </a:lnTo>
                      <a:lnTo>
                        <a:pt x="193" y="4"/>
                      </a:lnTo>
                      <a:lnTo>
                        <a:pt x="193" y="4"/>
                      </a:lnTo>
                      <a:lnTo>
                        <a:pt x="191" y="2"/>
                      </a:lnTo>
                      <a:lnTo>
                        <a:pt x="189" y="0"/>
                      </a:lnTo>
                      <a:lnTo>
                        <a:pt x="183" y="0"/>
                      </a:lnTo>
                      <a:lnTo>
                        <a:pt x="169" y="2"/>
                      </a:lnTo>
                      <a:lnTo>
                        <a:pt x="169" y="2"/>
                      </a:lnTo>
                      <a:lnTo>
                        <a:pt x="163" y="6"/>
                      </a:lnTo>
                      <a:lnTo>
                        <a:pt x="157" y="10"/>
                      </a:lnTo>
                      <a:lnTo>
                        <a:pt x="145" y="20"/>
                      </a:lnTo>
                      <a:lnTo>
                        <a:pt x="145" y="20"/>
                      </a:lnTo>
                      <a:lnTo>
                        <a:pt x="135" y="34"/>
                      </a:lnTo>
                      <a:lnTo>
                        <a:pt x="123" y="48"/>
                      </a:lnTo>
                      <a:lnTo>
                        <a:pt x="123" y="48"/>
                      </a:lnTo>
                      <a:lnTo>
                        <a:pt x="109" y="64"/>
                      </a:lnTo>
                      <a:lnTo>
                        <a:pt x="109" y="64"/>
                      </a:lnTo>
                      <a:lnTo>
                        <a:pt x="91" y="68"/>
                      </a:lnTo>
                      <a:lnTo>
                        <a:pt x="57" y="72"/>
                      </a:lnTo>
                      <a:lnTo>
                        <a:pt x="22" y="76"/>
                      </a:lnTo>
                      <a:lnTo>
                        <a:pt x="8" y="80"/>
                      </a:lnTo>
                      <a:lnTo>
                        <a:pt x="0" y="82"/>
                      </a:lnTo>
                      <a:lnTo>
                        <a:pt x="0" y="82"/>
                      </a:lnTo>
                      <a:lnTo>
                        <a:pt x="14" y="112"/>
                      </a:lnTo>
                      <a:lnTo>
                        <a:pt x="24" y="128"/>
                      </a:lnTo>
                      <a:lnTo>
                        <a:pt x="34" y="142"/>
                      </a:lnTo>
                      <a:lnTo>
                        <a:pt x="34" y="142"/>
                      </a:lnTo>
                      <a:lnTo>
                        <a:pt x="63" y="134"/>
                      </a:lnTo>
                      <a:lnTo>
                        <a:pt x="95" y="124"/>
                      </a:lnTo>
                      <a:lnTo>
                        <a:pt x="133" y="110"/>
                      </a:lnTo>
                      <a:lnTo>
                        <a:pt x="159" y="116"/>
                      </a:lnTo>
                      <a:lnTo>
                        <a:pt x="189" y="106"/>
                      </a:lnTo>
                      <a:lnTo>
                        <a:pt x="189" y="106"/>
                      </a:lnTo>
                      <a:lnTo>
                        <a:pt x="199" y="100"/>
                      </a:lnTo>
                      <a:lnTo>
                        <a:pt x="205" y="96"/>
                      </a:lnTo>
                      <a:lnTo>
                        <a:pt x="205" y="96"/>
                      </a:lnTo>
                      <a:lnTo>
                        <a:pt x="209" y="90"/>
                      </a:lnTo>
                      <a:lnTo>
                        <a:pt x="209" y="86"/>
                      </a:lnTo>
                      <a:lnTo>
                        <a:pt x="209" y="86"/>
                      </a:lnTo>
                      <a:lnTo>
                        <a:pt x="207" y="82"/>
                      </a:lnTo>
                      <a:lnTo>
                        <a:pt x="203" y="80"/>
                      </a:lnTo>
                      <a:lnTo>
                        <a:pt x="199" y="80"/>
                      </a:lnTo>
                      <a:lnTo>
                        <a:pt x="193" y="80"/>
                      </a:lnTo>
                      <a:lnTo>
                        <a:pt x="183" y="84"/>
                      </a:lnTo>
                      <a:lnTo>
                        <a:pt x="179" y="86"/>
                      </a:lnTo>
                      <a:lnTo>
                        <a:pt x="175" y="86"/>
                      </a:lnTo>
                      <a:lnTo>
                        <a:pt x="229" y="50"/>
                      </a:lnTo>
                      <a:lnTo>
                        <a:pt x="229" y="50"/>
                      </a:lnTo>
                      <a:lnTo>
                        <a:pt x="233" y="46"/>
                      </a:lnTo>
                      <a:lnTo>
                        <a:pt x="237" y="40"/>
                      </a:lnTo>
                      <a:lnTo>
                        <a:pt x="237" y="40"/>
                      </a:lnTo>
                      <a:lnTo>
                        <a:pt x="237" y="36"/>
                      </a:lnTo>
                      <a:lnTo>
                        <a:pt x="235" y="34"/>
                      </a:lnTo>
                      <a:lnTo>
                        <a:pt x="231" y="32"/>
                      </a:lnTo>
                      <a:lnTo>
                        <a:pt x="229" y="32"/>
                      </a:lnTo>
                      <a:lnTo>
                        <a:pt x="229" y="32"/>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31"/>
                <p:cNvSpPr/>
                <p:nvPr/>
              </p:nvSpPr>
              <p:spPr>
                <a:xfrm>
                  <a:off x="10215232" y="4658269"/>
                  <a:ext cx="333375" cy="214313"/>
                </a:xfrm>
                <a:custGeom>
                  <a:avLst/>
                  <a:gdLst/>
                  <a:ahLst/>
                  <a:cxnLst/>
                  <a:rect l="l" t="t" r="r" b="b"/>
                  <a:pathLst>
                    <a:path w="280" h="180" extrusionOk="0">
                      <a:moveTo>
                        <a:pt x="278" y="20"/>
                      </a:moveTo>
                      <a:lnTo>
                        <a:pt x="278" y="20"/>
                      </a:lnTo>
                      <a:lnTo>
                        <a:pt x="274" y="16"/>
                      </a:lnTo>
                      <a:lnTo>
                        <a:pt x="266" y="10"/>
                      </a:lnTo>
                      <a:lnTo>
                        <a:pt x="256" y="6"/>
                      </a:lnTo>
                      <a:lnTo>
                        <a:pt x="246" y="4"/>
                      </a:lnTo>
                      <a:lnTo>
                        <a:pt x="222" y="0"/>
                      </a:lnTo>
                      <a:lnTo>
                        <a:pt x="212" y="0"/>
                      </a:lnTo>
                      <a:lnTo>
                        <a:pt x="204" y="0"/>
                      </a:lnTo>
                      <a:lnTo>
                        <a:pt x="204" y="0"/>
                      </a:lnTo>
                      <a:lnTo>
                        <a:pt x="188" y="4"/>
                      </a:lnTo>
                      <a:lnTo>
                        <a:pt x="174" y="10"/>
                      </a:lnTo>
                      <a:lnTo>
                        <a:pt x="136" y="30"/>
                      </a:lnTo>
                      <a:lnTo>
                        <a:pt x="136" y="30"/>
                      </a:lnTo>
                      <a:lnTo>
                        <a:pt x="138" y="30"/>
                      </a:lnTo>
                      <a:lnTo>
                        <a:pt x="138" y="30"/>
                      </a:lnTo>
                      <a:lnTo>
                        <a:pt x="144" y="32"/>
                      </a:lnTo>
                      <a:lnTo>
                        <a:pt x="144" y="32"/>
                      </a:lnTo>
                      <a:lnTo>
                        <a:pt x="154" y="34"/>
                      </a:lnTo>
                      <a:lnTo>
                        <a:pt x="162" y="36"/>
                      </a:lnTo>
                      <a:lnTo>
                        <a:pt x="170" y="38"/>
                      </a:lnTo>
                      <a:lnTo>
                        <a:pt x="174" y="42"/>
                      </a:lnTo>
                      <a:lnTo>
                        <a:pt x="180" y="50"/>
                      </a:lnTo>
                      <a:lnTo>
                        <a:pt x="182" y="54"/>
                      </a:lnTo>
                      <a:lnTo>
                        <a:pt x="182" y="56"/>
                      </a:lnTo>
                      <a:lnTo>
                        <a:pt x="182" y="56"/>
                      </a:lnTo>
                      <a:lnTo>
                        <a:pt x="178" y="62"/>
                      </a:lnTo>
                      <a:lnTo>
                        <a:pt x="172" y="66"/>
                      </a:lnTo>
                      <a:lnTo>
                        <a:pt x="162" y="72"/>
                      </a:lnTo>
                      <a:lnTo>
                        <a:pt x="150" y="78"/>
                      </a:lnTo>
                      <a:lnTo>
                        <a:pt x="134" y="82"/>
                      </a:lnTo>
                      <a:lnTo>
                        <a:pt x="116" y="86"/>
                      </a:lnTo>
                      <a:lnTo>
                        <a:pt x="96" y="90"/>
                      </a:lnTo>
                      <a:lnTo>
                        <a:pt x="76" y="92"/>
                      </a:lnTo>
                      <a:lnTo>
                        <a:pt x="76" y="92"/>
                      </a:lnTo>
                      <a:lnTo>
                        <a:pt x="64" y="92"/>
                      </a:lnTo>
                      <a:lnTo>
                        <a:pt x="52" y="92"/>
                      </a:lnTo>
                      <a:lnTo>
                        <a:pt x="32" y="86"/>
                      </a:lnTo>
                      <a:lnTo>
                        <a:pt x="16" y="82"/>
                      </a:lnTo>
                      <a:lnTo>
                        <a:pt x="6" y="78"/>
                      </a:lnTo>
                      <a:lnTo>
                        <a:pt x="6" y="78"/>
                      </a:lnTo>
                      <a:lnTo>
                        <a:pt x="4" y="76"/>
                      </a:lnTo>
                      <a:lnTo>
                        <a:pt x="4" y="76"/>
                      </a:lnTo>
                      <a:lnTo>
                        <a:pt x="0" y="100"/>
                      </a:lnTo>
                      <a:lnTo>
                        <a:pt x="0" y="122"/>
                      </a:lnTo>
                      <a:lnTo>
                        <a:pt x="2" y="140"/>
                      </a:lnTo>
                      <a:lnTo>
                        <a:pt x="6" y="154"/>
                      </a:lnTo>
                      <a:lnTo>
                        <a:pt x="6" y="154"/>
                      </a:lnTo>
                      <a:lnTo>
                        <a:pt x="10" y="162"/>
                      </a:lnTo>
                      <a:lnTo>
                        <a:pt x="16" y="168"/>
                      </a:lnTo>
                      <a:lnTo>
                        <a:pt x="16" y="168"/>
                      </a:lnTo>
                      <a:lnTo>
                        <a:pt x="32" y="174"/>
                      </a:lnTo>
                      <a:lnTo>
                        <a:pt x="48" y="180"/>
                      </a:lnTo>
                      <a:lnTo>
                        <a:pt x="58" y="180"/>
                      </a:lnTo>
                      <a:lnTo>
                        <a:pt x="66" y="180"/>
                      </a:lnTo>
                      <a:lnTo>
                        <a:pt x="74" y="180"/>
                      </a:lnTo>
                      <a:lnTo>
                        <a:pt x="82" y="176"/>
                      </a:lnTo>
                      <a:lnTo>
                        <a:pt x="82" y="176"/>
                      </a:lnTo>
                      <a:lnTo>
                        <a:pt x="94" y="172"/>
                      </a:lnTo>
                      <a:lnTo>
                        <a:pt x="112" y="162"/>
                      </a:lnTo>
                      <a:lnTo>
                        <a:pt x="112" y="162"/>
                      </a:lnTo>
                      <a:lnTo>
                        <a:pt x="118" y="156"/>
                      </a:lnTo>
                      <a:lnTo>
                        <a:pt x="124" y="146"/>
                      </a:lnTo>
                      <a:lnTo>
                        <a:pt x="130" y="136"/>
                      </a:lnTo>
                      <a:lnTo>
                        <a:pt x="134" y="134"/>
                      </a:lnTo>
                      <a:lnTo>
                        <a:pt x="138" y="130"/>
                      </a:lnTo>
                      <a:lnTo>
                        <a:pt x="138" y="130"/>
                      </a:lnTo>
                      <a:lnTo>
                        <a:pt x="148" y="128"/>
                      </a:lnTo>
                      <a:lnTo>
                        <a:pt x="154" y="126"/>
                      </a:lnTo>
                      <a:lnTo>
                        <a:pt x="174" y="124"/>
                      </a:lnTo>
                      <a:lnTo>
                        <a:pt x="174" y="124"/>
                      </a:lnTo>
                      <a:lnTo>
                        <a:pt x="200" y="118"/>
                      </a:lnTo>
                      <a:lnTo>
                        <a:pt x="220" y="110"/>
                      </a:lnTo>
                      <a:lnTo>
                        <a:pt x="238" y="100"/>
                      </a:lnTo>
                      <a:lnTo>
                        <a:pt x="252" y="88"/>
                      </a:lnTo>
                      <a:lnTo>
                        <a:pt x="262" y="76"/>
                      </a:lnTo>
                      <a:lnTo>
                        <a:pt x="270" y="66"/>
                      </a:lnTo>
                      <a:lnTo>
                        <a:pt x="278" y="50"/>
                      </a:lnTo>
                      <a:lnTo>
                        <a:pt x="278" y="50"/>
                      </a:lnTo>
                      <a:lnTo>
                        <a:pt x="280" y="38"/>
                      </a:lnTo>
                      <a:lnTo>
                        <a:pt x="280" y="30"/>
                      </a:lnTo>
                      <a:lnTo>
                        <a:pt x="278" y="20"/>
                      </a:lnTo>
                      <a:lnTo>
                        <a:pt x="278" y="2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1"/>
                <p:cNvSpPr/>
                <p:nvPr/>
              </p:nvSpPr>
              <p:spPr>
                <a:xfrm>
                  <a:off x="10219994" y="4605881"/>
                  <a:ext cx="211931" cy="161925"/>
                </a:xfrm>
                <a:custGeom>
                  <a:avLst/>
                  <a:gdLst/>
                  <a:ahLst/>
                  <a:cxnLst/>
                  <a:rect l="l" t="t" r="r" b="b"/>
                  <a:pathLst>
                    <a:path w="178" h="136" extrusionOk="0">
                      <a:moveTo>
                        <a:pt x="140" y="76"/>
                      </a:moveTo>
                      <a:lnTo>
                        <a:pt x="140" y="76"/>
                      </a:lnTo>
                      <a:lnTo>
                        <a:pt x="134" y="74"/>
                      </a:lnTo>
                      <a:lnTo>
                        <a:pt x="134" y="74"/>
                      </a:lnTo>
                      <a:lnTo>
                        <a:pt x="132" y="74"/>
                      </a:lnTo>
                      <a:lnTo>
                        <a:pt x="132" y="74"/>
                      </a:lnTo>
                      <a:lnTo>
                        <a:pt x="120" y="68"/>
                      </a:lnTo>
                      <a:lnTo>
                        <a:pt x="110" y="60"/>
                      </a:lnTo>
                      <a:lnTo>
                        <a:pt x="102" y="52"/>
                      </a:lnTo>
                      <a:lnTo>
                        <a:pt x="96" y="46"/>
                      </a:lnTo>
                      <a:lnTo>
                        <a:pt x="96" y="46"/>
                      </a:lnTo>
                      <a:lnTo>
                        <a:pt x="84" y="18"/>
                      </a:lnTo>
                      <a:lnTo>
                        <a:pt x="78" y="0"/>
                      </a:lnTo>
                      <a:lnTo>
                        <a:pt x="0" y="28"/>
                      </a:lnTo>
                      <a:lnTo>
                        <a:pt x="0" y="28"/>
                      </a:lnTo>
                      <a:lnTo>
                        <a:pt x="0" y="80"/>
                      </a:lnTo>
                      <a:lnTo>
                        <a:pt x="2" y="122"/>
                      </a:lnTo>
                      <a:lnTo>
                        <a:pt x="2" y="122"/>
                      </a:lnTo>
                      <a:lnTo>
                        <a:pt x="12" y="126"/>
                      </a:lnTo>
                      <a:lnTo>
                        <a:pt x="28" y="130"/>
                      </a:lnTo>
                      <a:lnTo>
                        <a:pt x="48" y="136"/>
                      </a:lnTo>
                      <a:lnTo>
                        <a:pt x="60" y="136"/>
                      </a:lnTo>
                      <a:lnTo>
                        <a:pt x="72" y="136"/>
                      </a:lnTo>
                      <a:lnTo>
                        <a:pt x="72" y="136"/>
                      </a:lnTo>
                      <a:lnTo>
                        <a:pt x="92" y="134"/>
                      </a:lnTo>
                      <a:lnTo>
                        <a:pt x="112" y="130"/>
                      </a:lnTo>
                      <a:lnTo>
                        <a:pt x="130" y="126"/>
                      </a:lnTo>
                      <a:lnTo>
                        <a:pt x="146" y="122"/>
                      </a:lnTo>
                      <a:lnTo>
                        <a:pt x="158" y="116"/>
                      </a:lnTo>
                      <a:lnTo>
                        <a:pt x="168" y="110"/>
                      </a:lnTo>
                      <a:lnTo>
                        <a:pt x="174" y="106"/>
                      </a:lnTo>
                      <a:lnTo>
                        <a:pt x="178" y="100"/>
                      </a:lnTo>
                      <a:lnTo>
                        <a:pt x="178" y="100"/>
                      </a:lnTo>
                      <a:lnTo>
                        <a:pt x="178" y="98"/>
                      </a:lnTo>
                      <a:lnTo>
                        <a:pt x="176" y="94"/>
                      </a:lnTo>
                      <a:lnTo>
                        <a:pt x="170" y="86"/>
                      </a:lnTo>
                      <a:lnTo>
                        <a:pt x="166" y="82"/>
                      </a:lnTo>
                      <a:lnTo>
                        <a:pt x="158" y="80"/>
                      </a:lnTo>
                      <a:lnTo>
                        <a:pt x="150" y="78"/>
                      </a:lnTo>
                      <a:lnTo>
                        <a:pt x="140" y="76"/>
                      </a:lnTo>
                      <a:lnTo>
                        <a:pt x="140" y="76"/>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31"/>
                <p:cNvSpPr/>
                <p:nvPr/>
              </p:nvSpPr>
              <p:spPr>
                <a:xfrm>
                  <a:off x="9939007" y="4465388"/>
                  <a:ext cx="304800" cy="245269"/>
                </a:xfrm>
                <a:custGeom>
                  <a:avLst/>
                  <a:gdLst/>
                  <a:ahLst/>
                  <a:cxnLst/>
                  <a:rect l="l" t="t" r="r" b="b"/>
                  <a:pathLst>
                    <a:path w="256" h="206" extrusionOk="0">
                      <a:moveTo>
                        <a:pt x="254" y="60"/>
                      </a:moveTo>
                      <a:lnTo>
                        <a:pt x="254" y="60"/>
                      </a:lnTo>
                      <a:lnTo>
                        <a:pt x="252" y="54"/>
                      </a:lnTo>
                      <a:lnTo>
                        <a:pt x="248" y="50"/>
                      </a:lnTo>
                      <a:lnTo>
                        <a:pt x="236" y="40"/>
                      </a:lnTo>
                      <a:lnTo>
                        <a:pt x="230" y="38"/>
                      </a:lnTo>
                      <a:lnTo>
                        <a:pt x="224" y="36"/>
                      </a:lnTo>
                      <a:lnTo>
                        <a:pt x="216" y="36"/>
                      </a:lnTo>
                      <a:lnTo>
                        <a:pt x="210" y="38"/>
                      </a:lnTo>
                      <a:lnTo>
                        <a:pt x="210" y="38"/>
                      </a:lnTo>
                      <a:lnTo>
                        <a:pt x="196" y="48"/>
                      </a:lnTo>
                      <a:lnTo>
                        <a:pt x="180" y="54"/>
                      </a:lnTo>
                      <a:lnTo>
                        <a:pt x="168" y="58"/>
                      </a:lnTo>
                      <a:lnTo>
                        <a:pt x="154" y="60"/>
                      </a:lnTo>
                      <a:lnTo>
                        <a:pt x="142" y="60"/>
                      </a:lnTo>
                      <a:lnTo>
                        <a:pt x="132" y="56"/>
                      </a:lnTo>
                      <a:lnTo>
                        <a:pt x="122" y="52"/>
                      </a:lnTo>
                      <a:lnTo>
                        <a:pt x="112" y="48"/>
                      </a:lnTo>
                      <a:lnTo>
                        <a:pt x="98" y="34"/>
                      </a:lnTo>
                      <a:lnTo>
                        <a:pt x="86" y="20"/>
                      </a:lnTo>
                      <a:lnTo>
                        <a:pt x="78" y="8"/>
                      </a:lnTo>
                      <a:lnTo>
                        <a:pt x="76" y="0"/>
                      </a:lnTo>
                      <a:lnTo>
                        <a:pt x="4" y="26"/>
                      </a:lnTo>
                      <a:lnTo>
                        <a:pt x="4" y="26"/>
                      </a:lnTo>
                      <a:lnTo>
                        <a:pt x="4" y="80"/>
                      </a:lnTo>
                      <a:lnTo>
                        <a:pt x="4" y="110"/>
                      </a:lnTo>
                      <a:lnTo>
                        <a:pt x="4" y="110"/>
                      </a:lnTo>
                      <a:lnTo>
                        <a:pt x="0" y="132"/>
                      </a:lnTo>
                      <a:lnTo>
                        <a:pt x="0" y="152"/>
                      </a:lnTo>
                      <a:lnTo>
                        <a:pt x="2" y="168"/>
                      </a:lnTo>
                      <a:lnTo>
                        <a:pt x="4" y="182"/>
                      </a:lnTo>
                      <a:lnTo>
                        <a:pt x="4" y="182"/>
                      </a:lnTo>
                      <a:lnTo>
                        <a:pt x="8" y="188"/>
                      </a:lnTo>
                      <a:lnTo>
                        <a:pt x="16" y="194"/>
                      </a:lnTo>
                      <a:lnTo>
                        <a:pt x="16" y="194"/>
                      </a:lnTo>
                      <a:lnTo>
                        <a:pt x="30" y="200"/>
                      </a:lnTo>
                      <a:lnTo>
                        <a:pt x="46" y="204"/>
                      </a:lnTo>
                      <a:lnTo>
                        <a:pt x="60" y="206"/>
                      </a:lnTo>
                      <a:lnTo>
                        <a:pt x="68" y="204"/>
                      </a:lnTo>
                      <a:lnTo>
                        <a:pt x="76" y="202"/>
                      </a:lnTo>
                      <a:lnTo>
                        <a:pt x="76" y="202"/>
                      </a:lnTo>
                      <a:lnTo>
                        <a:pt x="86" y="198"/>
                      </a:lnTo>
                      <a:lnTo>
                        <a:pt x="102" y="188"/>
                      </a:lnTo>
                      <a:lnTo>
                        <a:pt x="102" y="188"/>
                      </a:lnTo>
                      <a:lnTo>
                        <a:pt x="108" y="182"/>
                      </a:lnTo>
                      <a:lnTo>
                        <a:pt x="114" y="174"/>
                      </a:lnTo>
                      <a:lnTo>
                        <a:pt x="120" y="166"/>
                      </a:lnTo>
                      <a:lnTo>
                        <a:pt x="128" y="160"/>
                      </a:lnTo>
                      <a:lnTo>
                        <a:pt x="128" y="160"/>
                      </a:lnTo>
                      <a:lnTo>
                        <a:pt x="136" y="156"/>
                      </a:lnTo>
                      <a:lnTo>
                        <a:pt x="142" y="156"/>
                      </a:lnTo>
                      <a:lnTo>
                        <a:pt x="160" y="154"/>
                      </a:lnTo>
                      <a:lnTo>
                        <a:pt x="160" y="154"/>
                      </a:lnTo>
                      <a:lnTo>
                        <a:pt x="182" y="148"/>
                      </a:lnTo>
                      <a:lnTo>
                        <a:pt x="202" y="140"/>
                      </a:lnTo>
                      <a:lnTo>
                        <a:pt x="218" y="130"/>
                      </a:lnTo>
                      <a:lnTo>
                        <a:pt x="232" y="120"/>
                      </a:lnTo>
                      <a:lnTo>
                        <a:pt x="240" y="110"/>
                      </a:lnTo>
                      <a:lnTo>
                        <a:pt x="248" y="100"/>
                      </a:lnTo>
                      <a:lnTo>
                        <a:pt x="254" y="86"/>
                      </a:lnTo>
                      <a:lnTo>
                        <a:pt x="254" y="86"/>
                      </a:lnTo>
                      <a:lnTo>
                        <a:pt x="256" y="74"/>
                      </a:lnTo>
                      <a:lnTo>
                        <a:pt x="254" y="60"/>
                      </a:lnTo>
                      <a:lnTo>
                        <a:pt x="254" y="6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1"/>
                <p:cNvSpPr/>
                <p:nvPr/>
              </p:nvSpPr>
              <p:spPr>
                <a:xfrm>
                  <a:off x="10096169" y="3999853"/>
                  <a:ext cx="300038" cy="715566"/>
                </a:xfrm>
                <a:custGeom>
                  <a:avLst/>
                  <a:gdLst/>
                  <a:ahLst/>
                  <a:cxnLst/>
                  <a:rect l="l" t="t" r="r" b="b"/>
                  <a:pathLst>
                    <a:path w="252" h="601" extrusionOk="0">
                      <a:moveTo>
                        <a:pt x="0" y="18"/>
                      </a:moveTo>
                      <a:lnTo>
                        <a:pt x="0" y="18"/>
                      </a:lnTo>
                      <a:lnTo>
                        <a:pt x="8" y="14"/>
                      </a:lnTo>
                      <a:lnTo>
                        <a:pt x="30" y="8"/>
                      </a:lnTo>
                      <a:lnTo>
                        <a:pt x="60" y="2"/>
                      </a:lnTo>
                      <a:lnTo>
                        <a:pt x="74" y="0"/>
                      </a:lnTo>
                      <a:lnTo>
                        <a:pt x="90" y="0"/>
                      </a:lnTo>
                      <a:lnTo>
                        <a:pt x="90" y="0"/>
                      </a:lnTo>
                      <a:lnTo>
                        <a:pt x="108" y="2"/>
                      </a:lnTo>
                      <a:lnTo>
                        <a:pt x="126" y="8"/>
                      </a:lnTo>
                      <a:lnTo>
                        <a:pt x="142" y="16"/>
                      </a:lnTo>
                      <a:lnTo>
                        <a:pt x="152" y="22"/>
                      </a:lnTo>
                      <a:lnTo>
                        <a:pt x="158" y="28"/>
                      </a:lnTo>
                      <a:lnTo>
                        <a:pt x="166" y="36"/>
                      </a:lnTo>
                      <a:lnTo>
                        <a:pt x="172" y="46"/>
                      </a:lnTo>
                      <a:lnTo>
                        <a:pt x="178" y="58"/>
                      </a:lnTo>
                      <a:lnTo>
                        <a:pt x="184" y="70"/>
                      </a:lnTo>
                      <a:lnTo>
                        <a:pt x="188" y="86"/>
                      </a:lnTo>
                      <a:lnTo>
                        <a:pt x="192" y="102"/>
                      </a:lnTo>
                      <a:lnTo>
                        <a:pt x="194" y="120"/>
                      </a:lnTo>
                      <a:lnTo>
                        <a:pt x="196" y="140"/>
                      </a:lnTo>
                      <a:lnTo>
                        <a:pt x="196" y="140"/>
                      </a:lnTo>
                      <a:lnTo>
                        <a:pt x="214" y="283"/>
                      </a:lnTo>
                      <a:lnTo>
                        <a:pt x="230" y="389"/>
                      </a:lnTo>
                      <a:lnTo>
                        <a:pt x="242" y="457"/>
                      </a:lnTo>
                      <a:lnTo>
                        <a:pt x="252" y="513"/>
                      </a:lnTo>
                      <a:lnTo>
                        <a:pt x="252" y="513"/>
                      </a:lnTo>
                      <a:lnTo>
                        <a:pt x="250" y="525"/>
                      </a:lnTo>
                      <a:lnTo>
                        <a:pt x="244" y="535"/>
                      </a:lnTo>
                      <a:lnTo>
                        <a:pt x="232" y="551"/>
                      </a:lnTo>
                      <a:lnTo>
                        <a:pt x="216" y="565"/>
                      </a:lnTo>
                      <a:lnTo>
                        <a:pt x="206" y="573"/>
                      </a:lnTo>
                      <a:lnTo>
                        <a:pt x="192" y="579"/>
                      </a:lnTo>
                      <a:lnTo>
                        <a:pt x="178" y="587"/>
                      </a:lnTo>
                      <a:lnTo>
                        <a:pt x="160" y="591"/>
                      </a:lnTo>
                      <a:lnTo>
                        <a:pt x="140" y="597"/>
                      </a:lnTo>
                      <a:lnTo>
                        <a:pt x="118" y="601"/>
                      </a:lnTo>
                      <a:lnTo>
                        <a:pt x="118" y="601"/>
                      </a:lnTo>
                      <a:lnTo>
                        <a:pt x="108" y="601"/>
                      </a:lnTo>
                      <a:lnTo>
                        <a:pt x="96" y="599"/>
                      </a:lnTo>
                      <a:lnTo>
                        <a:pt x="84" y="595"/>
                      </a:lnTo>
                      <a:lnTo>
                        <a:pt x="70" y="589"/>
                      </a:lnTo>
                      <a:lnTo>
                        <a:pt x="58" y="581"/>
                      </a:lnTo>
                      <a:lnTo>
                        <a:pt x="52" y="575"/>
                      </a:lnTo>
                      <a:lnTo>
                        <a:pt x="48" y="569"/>
                      </a:lnTo>
                      <a:lnTo>
                        <a:pt x="46" y="561"/>
                      </a:lnTo>
                      <a:lnTo>
                        <a:pt x="44" y="551"/>
                      </a:lnTo>
                      <a:lnTo>
                        <a:pt x="20" y="208"/>
                      </a:lnTo>
                      <a:lnTo>
                        <a:pt x="0" y="18"/>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31"/>
                <p:cNvSpPr/>
                <p:nvPr/>
              </p:nvSpPr>
              <p:spPr>
                <a:xfrm>
                  <a:off x="9390128" y="5020219"/>
                  <a:ext cx="73819" cy="83344"/>
                </a:xfrm>
                <a:custGeom>
                  <a:avLst/>
                  <a:gdLst/>
                  <a:ahLst/>
                  <a:cxnLst/>
                  <a:rect l="l" t="t" r="r" b="b"/>
                  <a:pathLst>
                    <a:path w="62" h="70" extrusionOk="0">
                      <a:moveTo>
                        <a:pt x="62" y="16"/>
                      </a:moveTo>
                      <a:lnTo>
                        <a:pt x="38" y="0"/>
                      </a:lnTo>
                      <a:lnTo>
                        <a:pt x="36" y="0"/>
                      </a:lnTo>
                      <a:lnTo>
                        <a:pt x="36" y="0"/>
                      </a:lnTo>
                      <a:lnTo>
                        <a:pt x="32" y="0"/>
                      </a:lnTo>
                      <a:lnTo>
                        <a:pt x="28" y="0"/>
                      </a:lnTo>
                      <a:lnTo>
                        <a:pt x="28" y="0"/>
                      </a:lnTo>
                      <a:lnTo>
                        <a:pt x="22" y="2"/>
                      </a:lnTo>
                      <a:lnTo>
                        <a:pt x="18" y="6"/>
                      </a:lnTo>
                      <a:lnTo>
                        <a:pt x="18" y="6"/>
                      </a:lnTo>
                      <a:lnTo>
                        <a:pt x="10" y="14"/>
                      </a:lnTo>
                      <a:lnTo>
                        <a:pt x="4" y="22"/>
                      </a:lnTo>
                      <a:lnTo>
                        <a:pt x="4" y="22"/>
                      </a:lnTo>
                      <a:lnTo>
                        <a:pt x="0" y="32"/>
                      </a:lnTo>
                      <a:lnTo>
                        <a:pt x="0" y="42"/>
                      </a:lnTo>
                      <a:lnTo>
                        <a:pt x="0" y="42"/>
                      </a:lnTo>
                      <a:lnTo>
                        <a:pt x="0" y="50"/>
                      </a:lnTo>
                      <a:lnTo>
                        <a:pt x="6" y="56"/>
                      </a:lnTo>
                      <a:lnTo>
                        <a:pt x="30" y="70"/>
                      </a:lnTo>
                      <a:lnTo>
                        <a:pt x="62"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1"/>
                <p:cNvSpPr/>
                <p:nvPr/>
              </p:nvSpPr>
              <p:spPr>
                <a:xfrm>
                  <a:off x="9418703" y="5036888"/>
                  <a:ext cx="54769" cy="69056"/>
                </a:xfrm>
                <a:custGeom>
                  <a:avLst/>
                  <a:gdLst/>
                  <a:ahLst/>
                  <a:cxnLst/>
                  <a:rect l="l" t="t" r="r" b="b"/>
                  <a:pathLst>
                    <a:path w="46" h="58" extrusionOk="0">
                      <a:moveTo>
                        <a:pt x="22" y="2"/>
                      </a:moveTo>
                      <a:lnTo>
                        <a:pt x="22" y="2"/>
                      </a:lnTo>
                      <a:lnTo>
                        <a:pt x="14" y="10"/>
                      </a:lnTo>
                      <a:lnTo>
                        <a:pt x="6" y="20"/>
                      </a:lnTo>
                      <a:lnTo>
                        <a:pt x="2" y="30"/>
                      </a:lnTo>
                      <a:lnTo>
                        <a:pt x="0" y="42"/>
                      </a:lnTo>
                      <a:lnTo>
                        <a:pt x="0" y="42"/>
                      </a:lnTo>
                      <a:lnTo>
                        <a:pt x="2" y="52"/>
                      </a:lnTo>
                      <a:lnTo>
                        <a:pt x="8" y="56"/>
                      </a:lnTo>
                      <a:lnTo>
                        <a:pt x="14" y="58"/>
                      </a:lnTo>
                      <a:lnTo>
                        <a:pt x="24" y="54"/>
                      </a:lnTo>
                      <a:lnTo>
                        <a:pt x="24" y="54"/>
                      </a:lnTo>
                      <a:lnTo>
                        <a:pt x="32" y="48"/>
                      </a:lnTo>
                      <a:lnTo>
                        <a:pt x="40" y="38"/>
                      </a:lnTo>
                      <a:lnTo>
                        <a:pt x="44" y="26"/>
                      </a:lnTo>
                      <a:lnTo>
                        <a:pt x="46" y="16"/>
                      </a:lnTo>
                      <a:lnTo>
                        <a:pt x="46" y="16"/>
                      </a:lnTo>
                      <a:lnTo>
                        <a:pt x="44" y="6"/>
                      </a:lnTo>
                      <a:lnTo>
                        <a:pt x="38" y="2"/>
                      </a:lnTo>
                      <a:lnTo>
                        <a:pt x="32"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31"/>
                <p:cNvSpPr/>
                <p:nvPr/>
              </p:nvSpPr>
              <p:spPr>
                <a:xfrm>
                  <a:off x="9430610" y="5053556"/>
                  <a:ext cx="30956" cy="35719"/>
                </a:xfrm>
                <a:custGeom>
                  <a:avLst/>
                  <a:gdLst/>
                  <a:ahLst/>
                  <a:cxnLst/>
                  <a:rect l="l" t="t" r="r" b="b"/>
                  <a:pathLst>
                    <a:path w="26" h="30" extrusionOk="0">
                      <a:moveTo>
                        <a:pt x="12" y="0"/>
                      </a:moveTo>
                      <a:lnTo>
                        <a:pt x="12" y="0"/>
                      </a:lnTo>
                      <a:lnTo>
                        <a:pt x="8" y="4"/>
                      </a:lnTo>
                      <a:lnTo>
                        <a:pt x="4" y="10"/>
                      </a:lnTo>
                      <a:lnTo>
                        <a:pt x="2" y="16"/>
                      </a:lnTo>
                      <a:lnTo>
                        <a:pt x="0" y="22"/>
                      </a:lnTo>
                      <a:lnTo>
                        <a:pt x="0" y="22"/>
                      </a:lnTo>
                      <a:lnTo>
                        <a:pt x="2" y="26"/>
                      </a:lnTo>
                      <a:lnTo>
                        <a:pt x="4" y="30"/>
                      </a:lnTo>
                      <a:lnTo>
                        <a:pt x="8" y="30"/>
                      </a:lnTo>
                      <a:lnTo>
                        <a:pt x="14" y="30"/>
                      </a:lnTo>
                      <a:lnTo>
                        <a:pt x="14" y="30"/>
                      </a:lnTo>
                      <a:lnTo>
                        <a:pt x="18" y="26"/>
                      </a:lnTo>
                      <a:lnTo>
                        <a:pt x="22" y="20"/>
                      </a:lnTo>
                      <a:lnTo>
                        <a:pt x="24" y="14"/>
                      </a:lnTo>
                      <a:lnTo>
                        <a:pt x="26" y="8"/>
                      </a:lnTo>
                      <a:lnTo>
                        <a:pt x="26" y="8"/>
                      </a:lnTo>
                      <a:lnTo>
                        <a:pt x="24" y="2"/>
                      </a:lnTo>
                      <a:lnTo>
                        <a:pt x="22" y="0"/>
                      </a:lnTo>
                      <a:lnTo>
                        <a:pt x="18" y="0"/>
                      </a:lnTo>
                      <a:lnTo>
                        <a:pt x="12" y="0"/>
                      </a:lnTo>
                      <a:lnTo>
                        <a:pt x="12"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1"/>
                <p:cNvSpPr/>
                <p:nvPr/>
              </p:nvSpPr>
              <p:spPr>
                <a:xfrm>
                  <a:off x="9302022" y="4863056"/>
                  <a:ext cx="76200" cy="85725"/>
                </a:xfrm>
                <a:custGeom>
                  <a:avLst/>
                  <a:gdLst/>
                  <a:ahLst/>
                  <a:cxnLst/>
                  <a:rect l="l" t="t" r="r" b="b"/>
                  <a:pathLst>
                    <a:path w="64" h="72" extrusionOk="0">
                      <a:moveTo>
                        <a:pt x="64" y="16"/>
                      </a:moveTo>
                      <a:lnTo>
                        <a:pt x="38" y="2"/>
                      </a:lnTo>
                      <a:lnTo>
                        <a:pt x="38" y="0"/>
                      </a:lnTo>
                      <a:lnTo>
                        <a:pt x="38" y="0"/>
                      </a:lnTo>
                      <a:lnTo>
                        <a:pt x="34" y="0"/>
                      </a:lnTo>
                      <a:lnTo>
                        <a:pt x="28" y="0"/>
                      </a:lnTo>
                      <a:lnTo>
                        <a:pt x="28" y="0"/>
                      </a:lnTo>
                      <a:lnTo>
                        <a:pt x="24" y="2"/>
                      </a:lnTo>
                      <a:lnTo>
                        <a:pt x="18" y="6"/>
                      </a:lnTo>
                      <a:lnTo>
                        <a:pt x="18" y="6"/>
                      </a:lnTo>
                      <a:lnTo>
                        <a:pt x="10" y="14"/>
                      </a:lnTo>
                      <a:lnTo>
                        <a:pt x="4" y="24"/>
                      </a:lnTo>
                      <a:lnTo>
                        <a:pt x="4" y="24"/>
                      </a:lnTo>
                      <a:lnTo>
                        <a:pt x="2" y="32"/>
                      </a:lnTo>
                      <a:lnTo>
                        <a:pt x="0" y="42"/>
                      </a:lnTo>
                      <a:lnTo>
                        <a:pt x="0" y="42"/>
                      </a:lnTo>
                      <a:lnTo>
                        <a:pt x="2" y="52"/>
                      </a:lnTo>
                      <a:lnTo>
                        <a:pt x="6" y="56"/>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31"/>
                <p:cNvSpPr/>
                <p:nvPr/>
              </p:nvSpPr>
              <p:spPr>
                <a:xfrm>
                  <a:off x="9332978" y="4879725"/>
                  <a:ext cx="52388" cy="69056"/>
                </a:xfrm>
                <a:custGeom>
                  <a:avLst/>
                  <a:gdLst/>
                  <a:ahLst/>
                  <a:cxnLst/>
                  <a:rect l="l" t="t" r="r" b="b"/>
                  <a:pathLst>
                    <a:path w="44" h="58" extrusionOk="0">
                      <a:moveTo>
                        <a:pt x="22" y="4"/>
                      </a:moveTo>
                      <a:lnTo>
                        <a:pt x="22" y="4"/>
                      </a:lnTo>
                      <a:lnTo>
                        <a:pt x="14" y="10"/>
                      </a:lnTo>
                      <a:lnTo>
                        <a:pt x="6" y="20"/>
                      </a:lnTo>
                      <a:lnTo>
                        <a:pt x="2" y="32"/>
                      </a:lnTo>
                      <a:lnTo>
                        <a:pt x="0" y="42"/>
                      </a:lnTo>
                      <a:lnTo>
                        <a:pt x="0" y="42"/>
                      </a:lnTo>
                      <a:lnTo>
                        <a:pt x="2" y="52"/>
                      </a:lnTo>
                      <a:lnTo>
                        <a:pt x="6" y="58"/>
                      </a:lnTo>
                      <a:lnTo>
                        <a:pt x="14" y="58"/>
                      </a:lnTo>
                      <a:lnTo>
                        <a:pt x="22" y="56"/>
                      </a:lnTo>
                      <a:lnTo>
                        <a:pt x="22" y="56"/>
                      </a:lnTo>
                      <a:lnTo>
                        <a:pt x="30" y="48"/>
                      </a:lnTo>
                      <a:lnTo>
                        <a:pt x="38" y="38"/>
                      </a:lnTo>
                      <a:lnTo>
                        <a:pt x="42" y="28"/>
                      </a:lnTo>
                      <a:lnTo>
                        <a:pt x="44" y="16"/>
                      </a:lnTo>
                      <a:lnTo>
                        <a:pt x="44" y="16"/>
                      </a:lnTo>
                      <a:lnTo>
                        <a:pt x="42" y="8"/>
                      </a:lnTo>
                      <a:lnTo>
                        <a:pt x="38" y="2"/>
                      </a:lnTo>
                      <a:lnTo>
                        <a:pt x="30"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31"/>
                <p:cNvSpPr/>
                <p:nvPr/>
              </p:nvSpPr>
              <p:spPr>
                <a:xfrm>
                  <a:off x="9344885" y="4896394"/>
                  <a:ext cx="28575" cy="38100"/>
                </a:xfrm>
                <a:custGeom>
                  <a:avLst/>
                  <a:gdLst/>
                  <a:ahLst/>
                  <a:cxnLst/>
                  <a:rect l="l" t="t" r="r" b="b"/>
                  <a:pathLst>
                    <a:path w="24" h="32" extrusionOk="0">
                      <a:moveTo>
                        <a:pt x="12" y="2"/>
                      </a:moveTo>
                      <a:lnTo>
                        <a:pt x="12" y="2"/>
                      </a:lnTo>
                      <a:lnTo>
                        <a:pt x="8" y="6"/>
                      </a:lnTo>
                      <a:lnTo>
                        <a:pt x="4" y="10"/>
                      </a:lnTo>
                      <a:lnTo>
                        <a:pt x="0" y="16"/>
                      </a:lnTo>
                      <a:lnTo>
                        <a:pt x="0" y="22"/>
                      </a:lnTo>
                      <a:lnTo>
                        <a:pt x="0" y="22"/>
                      </a:lnTo>
                      <a:lnTo>
                        <a:pt x="0" y="28"/>
                      </a:lnTo>
                      <a:lnTo>
                        <a:pt x="4" y="30"/>
                      </a:lnTo>
                      <a:lnTo>
                        <a:pt x="8" y="32"/>
                      </a:lnTo>
                      <a:lnTo>
                        <a:pt x="12" y="30"/>
                      </a:lnTo>
                      <a:lnTo>
                        <a:pt x="12" y="30"/>
                      </a:lnTo>
                      <a:lnTo>
                        <a:pt x="16" y="26"/>
                      </a:lnTo>
                      <a:lnTo>
                        <a:pt x="20" y="20"/>
                      </a:lnTo>
                      <a:lnTo>
                        <a:pt x="24" y="14"/>
                      </a:lnTo>
                      <a:lnTo>
                        <a:pt x="24" y="8"/>
                      </a:lnTo>
                      <a:lnTo>
                        <a:pt x="24" y="8"/>
                      </a:lnTo>
                      <a:lnTo>
                        <a:pt x="24" y="4"/>
                      </a:lnTo>
                      <a:lnTo>
                        <a:pt x="20" y="0"/>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31"/>
                <p:cNvSpPr/>
                <p:nvPr/>
              </p:nvSpPr>
              <p:spPr>
                <a:xfrm>
                  <a:off x="9537766" y="4684463"/>
                  <a:ext cx="76200" cy="85725"/>
                </a:xfrm>
                <a:custGeom>
                  <a:avLst/>
                  <a:gdLst/>
                  <a:ahLst/>
                  <a:cxnLst/>
                  <a:rect l="l" t="t" r="r" b="b"/>
                  <a:pathLst>
                    <a:path w="64" h="72" extrusionOk="0">
                      <a:moveTo>
                        <a:pt x="64" y="18"/>
                      </a:moveTo>
                      <a:lnTo>
                        <a:pt x="38" y="2"/>
                      </a:lnTo>
                      <a:lnTo>
                        <a:pt x="38" y="2"/>
                      </a:lnTo>
                      <a:lnTo>
                        <a:pt x="38" y="2"/>
                      </a:lnTo>
                      <a:lnTo>
                        <a:pt x="32" y="0"/>
                      </a:lnTo>
                      <a:lnTo>
                        <a:pt x="28" y="2"/>
                      </a:lnTo>
                      <a:lnTo>
                        <a:pt x="28" y="2"/>
                      </a:lnTo>
                      <a:lnTo>
                        <a:pt x="24" y="4"/>
                      </a:lnTo>
                      <a:lnTo>
                        <a:pt x="18" y="6"/>
                      </a:lnTo>
                      <a:lnTo>
                        <a:pt x="18" y="6"/>
                      </a:lnTo>
                      <a:lnTo>
                        <a:pt x="10" y="14"/>
                      </a:lnTo>
                      <a:lnTo>
                        <a:pt x="4" y="24"/>
                      </a:lnTo>
                      <a:lnTo>
                        <a:pt x="4" y="24"/>
                      </a:lnTo>
                      <a:lnTo>
                        <a:pt x="2" y="34"/>
                      </a:lnTo>
                      <a:lnTo>
                        <a:pt x="0" y="44"/>
                      </a:lnTo>
                      <a:lnTo>
                        <a:pt x="0" y="44"/>
                      </a:lnTo>
                      <a:lnTo>
                        <a:pt x="2" y="52"/>
                      </a:lnTo>
                      <a:lnTo>
                        <a:pt x="6" y="58"/>
                      </a:lnTo>
                      <a:lnTo>
                        <a:pt x="32" y="72"/>
                      </a:lnTo>
                      <a:lnTo>
                        <a:pt x="64"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31"/>
                <p:cNvSpPr/>
                <p:nvPr/>
              </p:nvSpPr>
              <p:spPr>
                <a:xfrm>
                  <a:off x="9853282" y="4741613"/>
                  <a:ext cx="76200" cy="85725"/>
                </a:xfrm>
                <a:custGeom>
                  <a:avLst/>
                  <a:gdLst/>
                  <a:ahLst/>
                  <a:cxnLst/>
                  <a:rect l="l" t="t" r="r" b="b"/>
                  <a:pathLst>
                    <a:path w="64" h="72" extrusionOk="0">
                      <a:moveTo>
                        <a:pt x="64" y="16"/>
                      </a:moveTo>
                      <a:lnTo>
                        <a:pt x="38" y="2"/>
                      </a:lnTo>
                      <a:lnTo>
                        <a:pt x="38" y="2"/>
                      </a:lnTo>
                      <a:lnTo>
                        <a:pt x="38" y="2"/>
                      </a:lnTo>
                      <a:lnTo>
                        <a:pt x="32" y="0"/>
                      </a:lnTo>
                      <a:lnTo>
                        <a:pt x="28" y="2"/>
                      </a:lnTo>
                      <a:lnTo>
                        <a:pt x="28" y="2"/>
                      </a:lnTo>
                      <a:lnTo>
                        <a:pt x="22" y="4"/>
                      </a:lnTo>
                      <a:lnTo>
                        <a:pt x="18" y="6"/>
                      </a:lnTo>
                      <a:lnTo>
                        <a:pt x="18" y="6"/>
                      </a:lnTo>
                      <a:lnTo>
                        <a:pt x="10" y="14"/>
                      </a:lnTo>
                      <a:lnTo>
                        <a:pt x="4" y="24"/>
                      </a:lnTo>
                      <a:lnTo>
                        <a:pt x="4" y="24"/>
                      </a:lnTo>
                      <a:lnTo>
                        <a:pt x="2" y="34"/>
                      </a:lnTo>
                      <a:lnTo>
                        <a:pt x="0" y="42"/>
                      </a:lnTo>
                      <a:lnTo>
                        <a:pt x="0" y="42"/>
                      </a:lnTo>
                      <a:lnTo>
                        <a:pt x="2" y="52"/>
                      </a:lnTo>
                      <a:lnTo>
                        <a:pt x="6" y="58"/>
                      </a:lnTo>
                      <a:lnTo>
                        <a:pt x="32" y="72"/>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31"/>
                <p:cNvSpPr/>
                <p:nvPr/>
              </p:nvSpPr>
              <p:spPr>
                <a:xfrm>
                  <a:off x="9884238" y="4760663"/>
                  <a:ext cx="52388" cy="69056"/>
                </a:xfrm>
                <a:custGeom>
                  <a:avLst/>
                  <a:gdLst/>
                  <a:ahLst/>
                  <a:cxnLst/>
                  <a:rect l="l" t="t" r="r" b="b"/>
                  <a:pathLst>
                    <a:path w="44" h="58" extrusionOk="0">
                      <a:moveTo>
                        <a:pt x="22" y="2"/>
                      </a:moveTo>
                      <a:lnTo>
                        <a:pt x="22" y="2"/>
                      </a:lnTo>
                      <a:lnTo>
                        <a:pt x="12" y="10"/>
                      </a:lnTo>
                      <a:lnTo>
                        <a:pt x="6" y="20"/>
                      </a:lnTo>
                      <a:lnTo>
                        <a:pt x="0" y="30"/>
                      </a:lnTo>
                      <a:lnTo>
                        <a:pt x="0" y="42"/>
                      </a:lnTo>
                      <a:lnTo>
                        <a:pt x="0" y="42"/>
                      </a:lnTo>
                      <a:lnTo>
                        <a:pt x="0" y="50"/>
                      </a:lnTo>
                      <a:lnTo>
                        <a:pt x="6" y="56"/>
                      </a:lnTo>
                      <a:lnTo>
                        <a:pt x="14" y="58"/>
                      </a:lnTo>
                      <a:lnTo>
                        <a:pt x="22" y="54"/>
                      </a:lnTo>
                      <a:lnTo>
                        <a:pt x="22" y="54"/>
                      </a:lnTo>
                      <a:lnTo>
                        <a:pt x="30" y="48"/>
                      </a:lnTo>
                      <a:lnTo>
                        <a:pt x="38" y="38"/>
                      </a:lnTo>
                      <a:lnTo>
                        <a:pt x="42" y="26"/>
                      </a:lnTo>
                      <a:lnTo>
                        <a:pt x="44" y="16"/>
                      </a:lnTo>
                      <a:lnTo>
                        <a:pt x="44" y="16"/>
                      </a:lnTo>
                      <a:lnTo>
                        <a:pt x="42" y="6"/>
                      </a:lnTo>
                      <a:lnTo>
                        <a:pt x="38" y="0"/>
                      </a:lnTo>
                      <a:lnTo>
                        <a:pt x="30"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31"/>
                <p:cNvSpPr/>
                <p:nvPr/>
              </p:nvSpPr>
              <p:spPr>
                <a:xfrm>
                  <a:off x="9896144" y="4774950"/>
                  <a:ext cx="28575" cy="38100"/>
                </a:xfrm>
                <a:custGeom>
                  <a:avLst/>
                  <a:gdLst/>
                  <a:ahLst/>
                  <a:cxnLst/>
                  <a:rect l="l" t="t" r="r" b="b"/>
                  <a:pathLst>
                    <a:path w="24" h="32" extrusionOk="0">
                      <a:moveTo>
                        <a:pt x="12" y="2"/>
                      </a:moveTo>
                      <a:lnTo>
                        <a:pt x="12" y="2"/>
                      </a:lnTo>
                      <a:lnTo>
                        <a:pt x="6" y="6"/>
                      </a:lnTo>
                      <a:lnTo>
                        <a:pt x="4" y="12"/>
                      </a:lnTo>
                      <a:lnTo>
                        <a:pt x="0" y="18"/>
                      </a:lnTo>
                      <a:lnTo>
                        <a:pt x="0" y="24"/>
                      </a:lnTo>
                      <a:lnTo>
                        <a:pt x="0" y="24"/>
                      </a:lnTo>
                      <a:lnTo>
                        <a:pt x="0" y="28"/>
                      </a:lnTo>
                      <a:lnTo>
                        <a:pt x="4" y="32"/>
                      </a:lnTo>
                      <a:lnTo>
                        <a:pt x="8" y="32"/>
                      </a:lnTo>
                      <a:lnTo>
                        <a:pt x="12" y="30"/>
                      </a:lnTo>
                      <a:lnTo>
                        <a:pt x="12" y="30"/>
                      </a:lnTo>
                      <a:lnTo>
                        <a:pt x="16" y="26"/>
                      </a:lnTo>
                      <a:lnTo>
                        <a:pt x="20" y="22"/>
                      </a:lnTo>
                      <a:lnTo>
                        <a:pt x="24" y="16"/>
                      </a:lnTo>
                      <a:lnTo>
                        <a:pt x="24" y="10"/>
                      </a:lnTo>
                      <a:lnTo>
                        <a:pt x="24" y="10"/>
                      </a:lnTo>
                      <a:lnTo>
                        <a:pt x="24" y="4"/>
                      </a:lnTo>
                      <a:lnTo>
                        <a:pt x="20" y="2"/>
                      </a:lnTo>
                      <a:lnTo>
                        <a:pt x="16"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1"/>
                <p:cNvSpPr/>
                <p:nvPr/>
              </p:nvSpPr>
              <p:spPr>
                <a:xfrm>
                  <a:off x="9943769" y="4927350"/>
                  <a:ext cx="76200" cy="83344"/>
                </a:xfrm>
                <a:custGeom>
                  <a:avLst/>
                  <a:gdLst/>
                  <a:ahLst/>
                  <a:cxnLst/>
                  <a:rect l="l" t="t" r="r" b="b"/>
                  <a:pathLst>
                    <a:path w="64" h="70" extrusionOk="0">
                      <a:moveTo>
                        <a:pt x="64" y="16"/>
                      </a:moveTo>
                      <a:lnTo>
                        <a:pt x="38" y="0"/>
                      </a:lnTo>
                      <a:lnTo>
                        <a:pt x="36" y="0"/>
                      </a:lnTo>
                      <a:lnTo>
                        <a:pt x="36" y="0"/>
                      </a:lnTo>
                      <a:lnTo>
                        <a:pt x="32" y="0"/>
                      </a:lnTo>
                      <a:lnTo>
                        <a:pt x="28" y="0"/>
                      </a:lnTo>
                      <a:lnTo>
                        <a:pt x="28" y="0"/>
                      </a:lnTo>
                      <a:lnTo>
                        <a:pt x="22" y="2"/>
                      </a:lnTo>
                      <a:lnTo>
                        <a:pt x="18" y="6"/>
                      </a:lnTo>
                      <a:lnTo>
                        <a:pt x="18" y="6"/>
                      </a:lnTo>
                      <a:lnTo>
                        <a:pt x="10" y="14"/>
                      </a:lnTo>
                      <a:lnTo>
                        <a:pt x="4" y="24"/>
                      </a:lnTo>
                      <a:lnTo>
                        <a:pt x="4" y="24"/>
                      </a:lnTo>
                      <a:lnTo>
                        <a:pt x="0" y="32"/>
                      </a:lnTo>
                      <a:lnTo>
                        <a:pt x="0" y="42"/>
                      </a:lnTo>
                      <a:lnTo>
                        <a:pt x="0" y="42"/>
                      </a:lnTo>
                      <a:lnTo>
                        <a:pt x="0" y="50"/>
                      </a:lnTo>
                      <a:lnTo>
                        <a:pt x="6" y="56"/>
                      </a:lnTo>
                      <a:lnTo>
                        <a:pt x="30" y="70"/>
                      </a:lnTo>
                      <a:lnTo>
                        <a:pt x="64" y="1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31"/>
                <p:cNvSpPr/>
                <p:nvPr/>
              </p:nvSpPr>
              <p:spPr>
                <a:xfrm>
                  <a:off x="9972344" y="4944019"/>
                  <a:ext cx="54769" cy="69056"/>
                </a:xfrm>
                <a:custGeom>
                  <a:avLst/>
                  <a:gdLst/>
                  <a:ahLst/>
                  <a:cxnLst/>
                  <a:rect l="l" t="t" r="r" b="b"/>
                  <a:pathLst>
                    <a:path w="46" h="58" extrusionOk="0">
                      <a:moveTo>
                        <a:pt x="22" y="4"/>
                      </a:moveTo>
                      <a:lnTo>
                        <a:pt x="22" y="4"/>
                      </a:lnTo>
                      <a:lnTo>
                        <a:pt x="14" y="10"/>
                      </a:lnTo>
                      <a:lnTo>
                        <a:pt x="6" y="20"/>
                      </a:lnTo>
                      <a:lnTo>
                        <a:pt x="2" y="32"/>
                      </a:lnTo>
                      <a:lnTo>
                        <a:pt x="0" y="42"/>
                      </a:lnTo>
                      <a:lnTo>
                        <a:pt x="0" y="42"/>
                      </a:lnTo>
                      <a:lnTo>
                        <a:pt x="2" y="52"/>
                      </a:lnTo>
                      <a:lnTo>
                        <a:pt x="8" y="56"/>
                      </a:lnTo>
                      <a:lnTo>
                        <a:pt x="14" y="58"/>
                      </a:lnTo>
                      <a:lnTo>
                        <a:pt x="24" y="56"/>
                      </a:lnTo>
                      <a:lnTo>
                        <a:pt x="24" y="56"/>
                      </a:lnTo>
                      <a:lnTo>
                        <a:pt x="32" y="48"/>
                      </a:lnTo>
                      <a:lnTo>
                        <a:pt x="40" y="38"/>
                      </a:lnTo>
                      <a:lnTo>
                        <a:pt x="44" y="28"/>
                      </a:lnTo>
                      <a:lnTo>
                        <a:pt x="46" y="16"/>
                      </a:lnTo>
                      <a:lnTo>
                        <a:pt x="46" y="16"/>
                      </a:lnTo>
                      <a:lnTo>
                        <a:pt x="44" y="8"/>
                      </a:lnTo>
                      <a:lnTo>
                        <a:pt x="38" y="2"/>
                      </a:lnTo>
                      <a:lnTo>
                        <a:pt x="32" y="0"/>
                      </a:lnTo>
                      <a:lnTo>
                        <a:pt x="22" y="4"/>
                      </a:lnTo>
                      <a:lnTo>
                        <a:pt x="22" y="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31"/>
                <p:cNvSpPr/>
                <p:nvPr/>
              </p:nvSpPr>
              <p:spPr>
                <a:xfrm>
                  <a:off x="9984251" y="4960688"/>
                  <a:ext cx="30956" cy="35719"/>
                </a:xfrm>
                <a:custGeom>
                  <a:avLst/>
                  <a:gdLst/>
                  <a:ahLst/>
                  <a:cxnLst/>
                  <a:rect l="l" t="t" r="r" b="b"/>
                  <a:pathLst>
                    <a:path w="26" h="30" extrusionOk="0">
                      <a:moveTo>
                        <a:pt x="12" y="2"/>
                      </a:moveTo>
                      <a:lnTo>
                        <a:pt x="12" y="2"/>
                      </a:lnTo>
                      <a:lnTo>
                        <a:pt x="8" y="4"/>
                      </a:lnTo>
                      <a:lnTo>
                        <a:pt x="4" y="10"/>
                      </a:lnTo>
                      <a:lnTo>
                        <a:pt x="2" y="16"/>
                      </a:lnTo>
                      <a:lnTo>
                        <a:pt x="0" y="22"/>
                      </a:lnTo>
                      <a:lnTo>
                        <a:pt x="0" y="22"/>
                      </a:lnTo>
                      <a:lnTo>
                        <a:pt x="2" y="28"/>
                      </a:lnTo>
                      <a:lnTo>
                        <a:pt x="4" y="30"/>
                      </a:lnTo>
                      <a:lnTo>
                        <a:pt x="8" y="30"/>
                      </a:lnTo>
                      <a:lnTo>
                        <a:pt x="14" y="30"/>
                      </a:lnTo>
                      <a:lnTo>
                        <a:pt x="14" y="30"/>
                      </a:lnTo>
                      <a:lnTo>
                        <a:pt x="18" y="26"/>
                      </a:lnTo>
                      <a:lnTo>
                        <a:pt x="22" y="20"/>
                      </a:lnTo>
                      <a:lnTo>
                        <a:pt x="24" y="14"/>
                      </a:lnTo>
                      <a:lnTo>
                        <a:pt x="26" y="8"/>
                      </a:lnTo>
                      <a:lnTo>
                        <a:pt x="26" y="8"/>
                      </a:lnTo>
                      <a:lnTo>
                        <a:pt x="24" y="4"/>
                      </a:lnTo>
                      <a:lnTo>
                        <a:pt x="22" y="0"/>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31"/>
                <p:cNvSpPr/>
                <p:nvPr/>
              </p:nvSpPr>
              <p:spPr>
                <a:xfrm>
                  <a:off x="9711597" y="5063081"/>
                  <a:ext cx="75010" cy="85725"/>
                </a:xfrm>
                <a:custGeom>
                  <a:avLst/>
                  <a:gdLst/>
                  <a:ahLst/>
                  <a:cxnLst/>
                  <a:rect l="l" t="t" r="r" b="b"/>
                  <a:pathLst>
                    <a:path w="63" h="72" extrusionOk="0">
                      <a:moveTo>
                        <a:pt x="63" y="18"/>
                      </a:moveTo>
                      <a:lnTo>
                        <a:pt x="40" y="2"/>
                      </a:lnTo>
                      <a:lnTo>
                        <a:pt x="38" y="2"/>
                      </a:lnTo>
                      <a:lnTo>
                        <a:pt x="38" y="2"/>
                      </a:lnTo>
                      <a:lnTo>
                        <a:pt x="34" y="0"/>
                      </a:lnTo>
                      <a:lnTo>
                        <a:pt x="30" y="2"/>
                      </a:lnTo>
                      <a:lnTo>
                        <a:pt x="30" y="2"/>
                      </a:lnTo>
                      <a:lnTo>
                        <a:pt x="24" y="4"/>
                      </a:lnTo>
                      <a:lnTo>
                        <a:pt x="20" y="8"/>
                      </a:lnTo>
                      <a:lnTo>
                        <a:pt x="20" y="8"/>
                      </a:lnTo>
                      <a:lnTo>
                        <a:pt x="12" y="16"/>
                      </a:lnTo>
                      <a:lnTo>
                        <a:pt x="6" y="24"/>
                      </a:lnTo>
                      <a:lnTo>
                        <a:pt x="6" y="24"/>
                      </a:lnTo>
                      <a:lnTo>
                        <a:pt x="2" y="34"/>
                      </a:lnTo>
                      <a:lnTo>
                        <a:pt x="0" y="44"/>
                      </a:lnTo>
                      <a:lnTo>
                        <a:pt x="0" y="44"/>
                      </a:lnTo>
                      <a:lnTo>
                        <a:pt x="2" y="52"/>
                      </a:lnTo>
                      <a:lnTo>
                        <a:pt x="8" y="58"/>
                      </a:lnTo>
                      <a:lnTo>
                        <a:pt x="32" y="72"/>
                      </a:lnTo>
                      <a:lnTo>
                        <a:pt x="63" y="1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31"/>
                <p:cNvSpPr/>
                <p:nvPr/>
              </p:nvSpPr>
              <p:spPr>
                <a:xfrm>
                  <a:off x="9742553" y="5082131"/>
                  <a:ext cx="53578" cy="69056"/>
                </a:xfrm>
                <a:custGeom>
                  <a:avLst/>
                  <a:gdLst/>
                  <a:ahLst/>
                  <a:cxnLst/>
                  <a:rect l="l" t="t" r="r" b="b"/>
                  <a:pathLst>
                    <a:path w="45" h="58" extrusionOk="0">
                      <a:moveTo>
                        <a:pt x="22" y="2"/>
                      </a:moveTo>
                      <a:lnTo>
                        <a:pt x="22" y="2"/>
                      </a:lnTo>
                      <a:lnTo>
                        <a:pt x="14" y="10"/>
                      </a:lnTo>
                      <a:lnTo>
                        <a:pt x="6" y="20"/>
                      </a:lnTo>
                      <a:lnTo>
                        <a:pt x="2" y="30"/>
                      </a:lnTo>
                      <a:lnTo>
                        <a:pt x="0" y="42"/>
                      </a:lnTo>
                      <a:lnTo>
                        <a:pt x="0" y="42"/>
                      </a:lnTo>
                      <a:lnTo>
                        <a:pt x="2" y="50"/>
                      </a:lnTo>
                      <a:lnTo>
                        <a:pt x="6" y="56"/>
                      </a:lnTo>
                      <a:lnTo>
                        <a:pt x="14" y="58"/>
                      </a:lnTo>
                      <a:lnTo>
                        <a:pt x="22" y="54"/>
                      </a:lnTo>
                      <a:lnTo>
                        <a:pt x="22" y="54"/>
                      </a:lnTo>
                      <a:lnTo>
                        <a:pt x="31" y="48"/>
                      </a:lnTo>
                      <a:lnTo>
                        <a:pt x="37" y="38"/>
                      </a:lnTo>
                      <a:lnTo>
                        <a:pt x="43" y="26"/>
                      </a:lnTo>
                      <a:lnTo>
                        <a:pt x="45" y="16"/>
                      </a:lnTo>
                      <a:lnTo>
                        <a:pt x="45" y="16"/>
                      </a:lnTo>
                      <a:lnTo>
                        <a:pt x="43" y="6"/>
                      </a:lnTo>
                      <a:lnTo>
                        <a:pt x="37" y="2"/>
                      </a:lnTo>
                      <a:lnTo>
                        <a:pt x="31" y="0"/>
                      </a:lnTo>
                      <a:lnTo>
                        <a:pt x="22" y="2"/>
                      </a:lnTo>
                      <a:lnTo>
                        <a:pt x="22"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31"/>
                <p:cNvSpPr/>
                <p:nvPr/>
              </p:nvSpPr>
              <p:spPr>
                <a:xfrm>
                  <a:off x="9754460" y="5096419"/>
                  <a:ext cx="27385" cy="38100"/>
                </a:xfrm>
                <a:custGeom>
                  <a:avLst/>
                  <a:gdLst/>
                  <a:ahLst/>
                  <a:cxnLst/>
                  <a:rect l="l" t="t" r="r" b="b"/>
                  <a:pathLst>
                    <a:path w="23" h="32" extrusionOk="0">
                      <a:moveTo>
                        <a:pt x="12" y="2"/>
                      </a:moveTo>
                      <a:lnTo>
                        <a:pt x="12" y="2"/>
                      </a:lnTo>
                      <a:lnTo>
                        <a:pt x="8" y="6"/>
                      </a:lnTo>
                      <a:lnTo>
                        <a:pt x="4" y="12"/>
                      </a:lnTo>
                      <a:lnTo>
                        <a:pt x="2" y="18"/>
                      </a:lnTo>
                      <a:lnTo>
                        <a:pt x="0" y="24"/>
                      </a:lnTo>
                      <a:lnTo>
                        <a:pt x="0" y="24"/>
                      </a:lnTo>
                      <a:lnTo>
                        <a:pt x="2" y="28"/>
                      </a:lnTo>
                      <a:lnTo>
                        <a:pt x="4" y="32"/>
                      </a:lnTo>
                      <a:lnTo>
                        <a:pt x="8" y="32"/>
                      </a:lnTo>
                      <a:lnTo>
                        <a:pt x="12" y="30"/>
                      </a:lnTo>
                      <a:lnTo>
                        <a:pt x="12" y="30"/>
                      </a:lnTo>
                      <a:lnTo>
                        <a:pt x="18" y="26"/>
                      </a:lnTo>
                      <a:lnTo>
                        <a:pt x="21" y="22"/>
                      </a:lnTo>
                      <a:lnTo>
                        <a:pt x="23" y="16"/>
                      </a:lnTo>
                      <a:lnTo>
                        <a:pt x="23" y="10"/>
                      </a:lnTo>
                      <a:lnTo>
                        <a:pt x="23" y="10"/>
                      </a:lnTo>
                      <a:lnTo>
                        <a:pt x="23" y="4"/>
                      </a:lnTo>
                      <a:lnTo>
                        <a:pt x="21" y="2"/>
                      </a:lnTo>
                      <a:lnTo>
                        <a:pt x="18" y="0"/>
                      </a:lnTo>
                      <a:lnTo>
                        <a:pt x="12" y="2"/>
                      </a:lnTo>
                      <a:lnTo>
                        <a:pt x="12" y="2"/>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1"/>
                <p:cNvSpPr/>
                <p:nvPr/>
              </p:nvSpPr>
              <p:spPr>
                <a:xfrm>
                  <a:off x="9547291" y="4703513"/>
                  <a:ext cx="76200" cy="121444"/>
                </a:xfrm>
                <a:custGeom>
                  <a:avLst/>
                  <a:gdLst/>
                  <a:ahLst/>
                  <a:cxnLst/>
                  <a:rect l="l" t="t" r="r" b="b"/>
                  <a:pathLst>
                    <a:path w="64" h="102" extrusionOk="0">
                      <a:moveTo>
                        <a:pt x="0" y="0"/>
                      </a:moveTo>
                      <a:lnTo>
                        <a:pt x="0" y="20"/>
                      </a:lnTo>
                      <a:lnTo>
                        <a:pt x="0" y="20"/>
                      </a:lnTo>
                      <a:lnTo>
                        <a:pt x="64" y="102"/>
                      </a:lnTo>
                      <a:lnTo>
                        <a:pt x="64" y="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31"/>
                <p:cNvSpPr/>
                <p:nvPr/>
              </p:nvSpPr>
              <p:spPr>
                <a:xfrm>
                  <a:off x="9723503" y="4753519"/>
                  <a:ext cx="205979" cy="88106"/>
                </a:xfrm>
                <a:custGeom>
                  <a:avLst/>
                  <a:gdLst/>
                  <a:ahLst/>
                  <a:cxnLst/>
                  <a:rect l="l" t="t" r="r" b="b"/>
                  <a:pathLst>
                    <a:path w="173" h="74" extrusionOk="0">
                      <a:moveTo>
                        <a:pt x="0" y="52"/>
                      </a:moveTo>
                      <a:lnTo>
                        <a:pt x="0" y="74"/>
                      </a:lnTo>
                      <a:lnTo>
                        <a:pt x="165" y="30"/>
                      </a:lnTo>
                      <a:lnTo>
                        <a:pt x="165" y="30"/>
                      </a:lnTo>
                      <a:lnTo>
                        <a:pt x="169" y="28"/>
                      </a:lnTo>
                      <a:lnTo>
                        <a:pt x="171" y="24"/>
                      </a:lnTo>
                      <a:lnTo>
                        <a:pt x="173" y="16"/>
                      </a:lnTo>
                      <a:lnTo>
                        <a:pt x="173" y="16"/>
                      </a:lnTo>
                      <a:lnTo>
                        <a:pt x="173" y="0"/>
                      </a:lnTo>
                      <a:lnTo>
                        <a:pt x="0" y="5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31"/>
                <p:cNvSpPr/>
                <p:nvPr/>
              </p:nvSpPr>
              <p:spPr>
                <a:xfrm>
                  <a:off x="9313928" y="4834481"/>
                  <a:ext cx="292894" cy="78581"/>
                </a:xfrm>
                <a:custGeom>
                  <a:avLst/>
                  <a:gdLst/>
                  <a:ahLst/>
                  <a:cxnLst/>
                  <a:rect l="l" t="t" r="r" b="b"/>
                  <a:pathLst>
                    <a:path w="246" h="66" extrusionOk="0">
                      <a:moveTo>
                        <a:pt x="0" y="30"/>
                      </a:moveTo>
                      <a:lnTo>
                        <a:pt x="0" y="52"/>
                      </a:lnTo>
                      <a:lnTo>
                        <a:pt x="0" y="52"/>
                      </a:lnTo>
                      <a:lnTo>
                        <a:pt x="2" y="58"/>
                      </a:lnTo>
                      <a:lnTo>
                        <a:pt x="6" y="62"/>
                      </a:lnTo>
                      <a:lnTo>
                        <a:pt x="6" y="62"/>
                      </a:lnTo>
                      <a:lnTo>
                        <a:pt x="18" y="66"/>
                      </a:lnTo>
                      <a:lnTo>
                        <a:pt x="246" y="20"/>
                      </a:lnTo>
                      <a:lnTo>
                        <a:pt x="246" y="0"/>
                      </a:lnTo>
                      <a:lnTo>
                        <a:pt x="0" y="3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31"/>
                <p:cNvSpPr/>
                <p:nvPr/>
              </p:nvSpPr>
              <p:spPr>
                <a:xfrm>
                  <a:off x="9706835" y="4848769"/>
                  <a:ext cx="308373" cy="133350"/>
                </a:xfrm>
                <a:custGeom>
                  <a:avLst/>
                  <a:gdLst/>
                  <a:ahLst/>
                  <a:cxnLst/>
                  <a:rect l="l" t="t" r="r" b="b"/>
                  <a:pathLst>
                    <a:path w="259" h="112" extrusionOk="0">
                      <a:moveTo>
                        <a:pt x="0" y="0"/>
                      </a:moveTo>
                      <a:lnTo>
                        <a:pt x="0" y="22"/>
                      </a:lnTo>
                      <a:lnTo>
                        <a:pt x="227" y="110"/>
                      </a:lnTo>
                      <a:lnTo>
                        <a:pt x="229" y="110"/>
                      </a:lnTo>
                      <a:lnTo>
                        <a:pt x="229" y="110"/>
                      </a:lnTo>
                      <a:lnTo>
                        <a:pt x="239" y="112"/>
                      </a:lnTo>
                      <a:lnTo>
                        <a:pt x="247" y="108"/>
                      </a:lnTo>
                      <a:lnTo>
                        <a:pt x="247" y="108"/>
                      </a:lnTo>
                      <a:lnTo>
                        <a:pt x="255" y="104"/>
                      </a:lnTo>
                      <a:lnTo>
                        <a:pt x="257" y="102"/>
                      </a:lnTo>
                      <a:lnTo>
                        <a:pt x="259" y="96"/>
                      </a:lnTo>
                      <a:lnTo>
                        <a:pt x="259" y="96"/>
                      </a:lnTo>
                      <a:lnTo>
                        <a:pt x="259" y="76"/>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31"/>
                <p:cNvSpPr/>
                <p:nvPr/>
              </p:nvSpPr>
              <p:spPr>
                <a:xfrm>
                  <a:off x="9399653" y="4858294"/>
                  <a:ext cx="250031" cy="209550"/>
                </a:xfrm>
                <a:custGeom>
                  <a:avLst/>
                  <a:gdLst/>
                  <a:ahLst/>
                  <a:cxnLst/>
                  <a:rect l="l" t="t" r="r" b="b"/>
                  <a:pathLst>
                    <a:path w="210" h="176" extrusionOk="0">
                      <a:moveTo>
                        <a:pt x="0" y="140"/>
                      </a:moveTo>
                      <a:lnTo>
                        <a:pt x="0" y="162"/>
                      </a:lnTo>
                      <a:lnTo>
                        <a:pt x="0" y="162"/>
                      </a:lnTo>
                      <a:lnTo>
                        <a:pt x="2" y="168"/>
                      </a:lnTo>
                      <a:lnTo>
                        <a:pt x="6" y="172"/>
                      </a:lnTo>
                      <a:lnTo>
                        <a:pt x="12" y="174"/>
                      </a:lnTo>
                      <a:lnTo>
                        <a:pt x="18" y="176"/>
                      </a:lnTo>
                      <a:lnTo>
                        <a:pt x="32" y="174"/>
                      </a:lnTo>
                      <a:lnTo>
                        <a:pt x="44" y="172"/>
                      </a:lnTo>
                      <a:lnTo>
                        <a:pt x="210" y="22"/>
                      </a:lnTo>
                      <a:lnTo>
                        <a:pt x="210" y="0"/>
                      </a:lnTo>
                      <a:lnTo>
                        <a:pt x="0" y="14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31"/>
                <p:cNvSpPr/>
                <p:nvPr/>
              </p:nvSpPr>
              <p:spPr>
                <a:xfrm>
                  <a:off x="9649685" y="4858294"/>
                  <a:ext cx="132160" cy="259556"/>
                </a:xfrm>
                <a:custGeom>
                  <a:avLst/>
                  <a:gdLst/>
                  <a:ahLst/>
                  <a:cxnLst/>
                  <a:rect l="l" t="t" r="r" b="b"/>
                  <a:pathLst>
                    <a:path w="111" h="218" extrusionOk="0">
                      <a:moveTo>
                        <a:pt x="0" y="0"/>
                      </a:moveTo>
                      <a:lnTo>
                        <a:pt x="0" y="22"/>
                      </a:lnTo>
                      <a:lnTo>
                        <a:pt x="62" y="206"/>
                      </a:lnTo>
                      <a:lnTo>
                        <a:pt x="62" y="206"/>
                      </a:lnTo>
                      <a:lnTo>
                        <a:pt x="64" y="212"/>
                      </a:lnTo>
                      <a:lnTo>
                        <a:pt x="68" y="214"/>
                      </a:lnTo>
                      <a:lnTo>
                        <a:pt x="78" y="218"/>
                      </a:lnTo>
                      <a:lnTo>
                        <a:pt x="90" y="218"/>
                      </a:lnTo>
                      <a:lnTo>
                        <a:pt x="100" y="216"/>
                      </a:lnTo>
                      <a:lnTo>
                        <a:pt x="100" y="216"/>
                      </a:lnTo>
                      <a:lnTo>
                        <a:pt x="107" y="212"/>
                      </a:lnTo>
                      <a:lnTo>
                        <a:pt x="109" y="208"/>
                      </a:lnTo>
                      <a:lnTo>
                        <a:pt x="111" y="204"/>
                      </a:lnTo>
                      <a:lnTo>
                        <a:pt x="111" y="204"/>
                      </a:lnTo>
                      <a:lnTo>
                        <a:pt x="111" y="182"/>
                      </a:lnTo>
                      <a:lnTo>
                        <a:pt x="0" y="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31"/>
                <p:cNvSpPr/>
                <p:nvPr/>
              </p:nvSpPr>
              <p:spPr>
                <a:xfrm>
                  <a:off x="9313928" y="4686844"/>
                  <a:ext cx="701278" cy="404813"/>
                </a:xfrm>
                <a:custGeom>
                  <a:avLst/>
                  <a:gdLst/>
                  <a:ahLst/>
                  <a:cxnLst/>
                  <a:rect l="l" t="t" r="r" b="b"/>
                  <a:pathLst>
                    <a:path w="589" h="340" extrusionOk="0">
                      <a:moveTo>
                        <a:pt x="583" y="202"/>
                      </a:moveTo>
                      <a:lnTo>
                        <a:pt x="583" y="202"/>
                      </a:lnTo>
                      <a:lnTo>
                        <a:pt x="571" y="198"/>
                      </a:lnTo>
                      <a:lnTo>
                        <a:pt x="344" y="108"/>
                      </a:lnTo>
                      <a:lnTo>
                        <a:pt x="509" y="66"/>
                      </a:lnTo>
                      <a:lnTo>
                        <a:pt x="509" y="66"/>
                      </a:lnTo>
                      <a:lnTo>
                        <a:pt x="515" y="60"/>
                      </a:lnTo>
                      <a:lnTo>
                        <a:pt x="517" y="56"/>
                      </a:lnTo>
                      <a:lnTo>
                        <a:pt x="515" y="50"/>
                      </a:lnTo>
                      <a:lnTo>
                        <a:pt x="509" y="44"/>
                      </a:lnTo>
                      <a:lnTo>
                        <a:pt x="509" y="44"/>
                      </a:lnTo>
                      <a:lnTo>
                        <a:pt x="501" y="42"/>
                      </a:lnTo>
                      <a:lnTo>
                        <a:pt x="491" y="40"/>
                      </a:lnTo>
                      <a:lnTo>
                        <a:pt x="481" y="42"/>
                      </a:lnTo>
                      <a:lnTo>
                        <a:pt x="473" y="44"/>
                      </a:lnTo>
                      <a:lnTo>
                        <a:pt x="308" y="88"/>
                      </a:lnTo>
                      <a:lnTo>
                        <a:pt x="246" y="10"/>
                      </a:lnTo>
                      <a:lnTo>
                        <a:pt x="246" y="10"/>
                      </a:lnTo>
                      <a:lnTo>
                        <a:pt x="244" y="6"/>
                      </a:lnTo>
                      <a:lnTo>
                        <a:pt x="240" y="4"/>
                      </a:lnTo>
                      <a:lnTo>
                        <a:pt x="240" y="4"/>
                      </a:lnTo>
                      <a:lnTo>
                        <a:pt x="228" y="0"/>
                      </a:lnTo>
                      <a:lnTo>
                        <a:pt x="216" y="0"/>
                      </a:lnTo>
                      <a:lnTo>
                        <a:pt x="216" y="0"/>
                      </a:lnTo>
                      <a:lnTo>
                        <a:pt x="206" y="2"/>
                      </a:lnTo>
                      <a:lnTo>
                        <a:pt x="200" y="6"/>
                      </a:lnTo>
                      <a:lnTo>
                        <a:pt x="196" y="12"/>
                      </a:lnTo>
                      <a:lnTo>
                        <a:pt x="198" y="18"/>
                      </a:lnTo>
                      <a:lnTo>
                        <a:pt x="260" y="96"/>
                      </a:lnTo>
                      <a:lnTo>
                        <a:pt x="32" y="140"/>
                      </a:lnTo>
                      <a:lnTo>
                        <a:pt x="32" y="140"/>
                      </a:lnTo>
                      <a:lnTo>
                        <a:pt x="22" y="140"/>
                      </a:lnTo>
                      <a:lnTo>
                        <a:pt x="12" y="142"/>
                      </a:lnTo>
                      <a:lnTo>
                        <a:pt x="4" y="146"/>
                      </a:lnTo>
                      <a:lnTo>
                        <a:pt x="0" y="150"/>
                      </a:lnTo>
                      <a:lnTo>
                        <a:pt x="0" y="150"/>
                      </a:lnTo>
                      <a:lnTo>
                        <a:pt x="0" y="154"/>
                      </a:lnTo>
                      <a:lnTo>
                        <a:pt x="0" y="158"/>
                      </a:lnTo>
                      <a:lnTo>
                        <a:pt x="4" y="162"/>
                      </a:lnTo>
                      <a:lnTo>
                        <a:pt x="8" y="166"/>
                      </a:lnTo>
                      <a:lnTo>
                        <a:pt x="8" y="166"/>
                      </a:lnTo>
                      <a:lnTo>
                        <a:pt x="18" y="168"/>
                      </a:lnTo>
                      <a:lnTo>
                        <a:pt x="246" y="124"/>
                      </a:lnTo>
                      <a:lnTo>
                        <a:pt x="246" y="124"/>
                      </a:lnTo>
                      <a:lnTo>
                        <a:pt x="160" y="202"/>
                      </a:lnTo>
                      <a:lnTo>
                        <a:pt x="74" y="280"/>
                      </a:lnTo>
                      <a:lnTo>
                        <a:pt x="74" y="280"/>
                      </a:lnTo>
                      <a:lnTo>
                        <a:pt x="72" y="284"/>
                      </a:lnTo>
                      <a:lnTo>
                        <a:pt x="74" y="288"/>
                      </a:lnTo>
                      <a:lnTo>
                        <a:pt x="76" y="292"/>
                      </a:lnTo>
                      <a:lnTo>
                        <a:pt x="80" y="294"/>
                      </a:lnTo>
                      <a:lnTo>
                        <a:pt x="80" y="294"/>
                      </a:lnTo>
                      <a:lnTo>
                        <a:pt x="88" y="298"/>
                      </a:lnTo>
                      <a:lnTo>
                        <a:pt x="98" y="298"/>
                      </a:lnTo>
                      <a:lnTo>
                        <a:pt x="108" y="298"/>
                      </a:lnTo>
                      <a:lnTo>
                        <a:pt x="116" y="294"/>
                      </a:lnTo>
                      <a:lnTo>
                        <a:pt x="282" y="144"/>
                      </a:lnTo>
                      <a:lnTo>
                        <a:pt x="344" y="330"/>
                      </a:lnTo>
                      <a:lnTo>
                        <a:pt x="344" y="330"/>
                      </a:lnTo>
                      <a:lnTo>
                        <a:pt x="346" y="334"/>
                      </a:lnTo>
                      <a:lnTo>
                        <a:pt x="350" y="336"/>
                      </a:lnTo>
                      <a:lnTo>
                        <a:pt x="350" y="336"/>
                      </a:lnTo>
                      <a:lnTo>
                        <a:pt x="362" y="340"/>
                      </a:lnTo>
                      <a:lnTo>
                        <a:pt x="376" y="340"/>
                      </a:lnTo>
                      <a:lnTo>
                        <a:pt x="376" y="340"/>
                      </a:lnTo>
                      <a:lnTo>
                        <a:pt x="384" y="338"/>
                      </a:lnTo>
                      <a:lnTo>
                        <a:pt x="389" y="334"/>
                      </a:lnTo>
                      <a:lnTo>
                        <a:pt x="393" y="328"/>
                      </a:lnTo>
                      <a:lnTo>
                        <a:pt x="391" y="322"/>
                      </a:lnTo>
                      <a:lnTo>
                        <a:pt x="330" y="136"/>
                      </a:lnTo>
                      <a:lnTo>
                        <a:pt x="559" y="226"/>
                      </a:lnTo>
                      <a:lnTo>
                        <a:pt x="559" y="226"/>
                      </a:lnTo>
                      <a:lnTo>
                        <a:pt x="569" y="226"/>
                      </a:lnTo>
                      <a:lnTo>
                        <a:pt x="577" y="224"/>
                      </a:lnTo>
                      <a:lnTo>
                        <a:pt x="585" y="220"/>
                      </a:lnTo>
                      <a:lnTo>
                        <a:pt x="589" y="216"/>
                      </a:lnTo>
                      <a:lnTo>
                        <a:pt x="589" y="216"/>
                      </a:lnTo>
                      <a:lnTo>
                        <a:pt x="589" y="212"/>
                      </a:lnTo>
                      <a:lnTo>
                        <a:pt x="589" y="208"/>
                      </a:lnTo>
                      <a:lnTo>
                        <a:pt x="587" y="204"/>
                      </a:lnTo>
                      <a:lnTo>
                        <a:pt x="583" y="202"/>
                      </a:lnTo>
                      <a:lnTo>
                        <a:pt x="583" y="202"/>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1"/>
                <p:cNvSpPr/>
                <p:nvPr/>
              </p:nvSpPr>
              <p:spPr>
                <a:xfrm>
                  <a:off x="9635397" y="4408238"/>
                  <a:ext cx="61913" cy="431006"/>
                </a:xfrm>
                <a:custGeom>
                  <a:avLst/>
                  <a:gdLst/>
                  <a:ahLst/>
                  <a:cxnLst/>
                  <a:rect l="l" t="t" r="r" b="b"/>
                  <a:pathLst>
                    <a:path w="52" h="362" extrusionOk="0">
                      <a:moveTo>
                        <a:pt x="0" y="0"/>
                      </a:moveTo>
                      <a:lnTo>
                        <a:pt x="0" y="0"/>
                      </a:lnTo>
                      <a:lnTo>
                        <a:pt x="0" y="348"/>
                      </a:lnTo>
                      <a:lnTo>
                        <a:pt x="0" y="348"/>
                      </a:lnTo>
                      <a:lnTo>
                        <a:pt x="0" y="350"/>
                      </a:lnTo>
                      <a:lnTo>
                        <a:pt x="2" y="354"/>
                      </a:lnTo>
                      <a:lnTo>
                        <a:pt x="8" y="358"/>
                      </a:lnTo>
                      <a:lnTo>
                        <a:pt x="16" y="362"/>
                      </a:lnTo>
                      <a:lnTo>
                        <a:pt x="24" y="362"/>
                      </a:lnTo>
                      <a:lnTo>
                        <a:pt x="34" y="362"/>
                      </a:lnTo>
                      <a:lnTo>
                        <a:pt x="42" y="358"/>
                      </a:lnTo>
                      <a:lnTo>
                        <a:pt x="48" y="354"/>
                      </a:lnTo>
                      <a:lnTo>
                        <a:pt x="52" y="348"/>
                      </a:lnTo>
                      <a:lnTo>
                        <a:pt x="52" y="2"/>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31"/>
                <p:cNvSpPr/>
                <p:nvPr/>
              </p:nvSpPr>
              <p:spPr>
                <a:xfrm>
                  <a:off x="9173435" y="4042716"/>
                  <a:ext cx="1058466" cy="606028"/>
                </a:xfrm>
                <a:custGeom>
                  <a:avLst/>
                  <a:gdLst/>
                  <a:ahLst/>
                  <a:cxnLst/>
                  <a:rect l="l" t="t" r="r" b="b"/>
                  <a:pathLst>
                    <a:path w="889" h="509" extrusionOk="0">
                      <a:moveTo>
                        <a:pt x="889" y="243"/>
                      </a:moveTo>
                      <a:lnTo>
                        <a:pt x="478" y="2"/>
                      </a:lnTo>
                      <a:lnTo>
                        <a:pt x="478" y="2"/>
                      </a:lnTo>
                      <a:lnTo>
                        <a:pt x="478" y="2"/>
                      </a:lnTo>
                      <a:lnTo>
                        <a:pt x="470" y="0"/>
                      </a:lnTo>
                      <a:lnTo>
                        <a:pt x="462" y="0"/>
                      </a:lnTo>
                      <a:lnTo>
                        <a:pt x="454" y="2"/>
                      </a:lnTo>
                      <a:lnTo>
                        <a:pt x="446" y="6"/>
                      </a:lnTo>
                      <a:lnTo>
                        <a:pt x="12" y="259"/>
                      </a:lnTo>
                      <a:lnTo>
                        <a:pt x="0" y="265"/>
                      </a:lnTo>
                      <a:lnTo>
                        <a:pt x="412" y="509"/>
                      </a:lnTo>
                      <a:lnTo>
                        <a:pt x="889" y="243"/>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1"/>
                <p:cNvSpPr/>
                <p:nvPr/>
              </p:nvSpPr>
              <p:spPr>
                <a:xfrm>
                  <a:off x="9663972" y="4329656"/>
                  <a:ext cx="584597" cy="402431"/>
                </a:xfrm>
                <a:custGeom>
                  <a:avLst/>
                  <a:gdLst/>
                  <a:ahLst/>
                  <a:cxnLst/>
                  <a:rect l="l" t="t" r="r" b="b"/>
                  <a:pathLst>
                    <a:path w="491" h="338" extrusionOk="0">
                      <a:moveTo>
                        <a:pt x="491" y="32"/>
                      </a:moveTo>
                      <a:lnTo>
                        <a:pt x="491" y="32"/>
                      </a:lnTo>
                      <a:lnTo>
                        <a:pt x="489" y="22"/>
                      </a:lnTo>
                      <a:lnTo>
                        <a:pt x="487" y="14"/>
                      </a:lnTo>
                      <a:lnTo>
                        <a:pt x="483" y="6"/>
                      </a:lnTo>
                      <a:lnTo>
                        <a:pt x="477" y="2"/>
                      </a:lnTo>
                      <a:lnTo>
                        <a:pt x="471" y="0"/>
                      </a:lnTo>
                      <a:lnTo>
                        <a:pt x="463" y="0"/>
                      </a:lnTo>
                      <a:lnTo>
                        <a:pt x="455" y="2"/>
                      </a:lnTo>
                      <a:lnTo>
                        <a:pt x="445" y="6"/>
                      </a:lnTo>
                      <a:lnTo>
                        <a:pt x="12" y="256"/>
                      </a:lnTo>
                      <a:lnTo>
                        <a:pt x="0" y="264"/>
                      </a:lnTo>
                      <a:lnTo>
                        <a:pt x="0" y="264"/>
                      </a:lnTo>
                      <a:lnTo>
                        <a:pt x="2" y="284"/>
                      </a:lnTo>
                      <a:lnTo>
                        <a:pt x="6" y="302"/>
                      </a:lnTo>
                      <a:lnTo>
                        <a:pt x="14" y="316"/>
                      </a:lnTo>
                      <a:lnTo>
                        <a:pt x="26" y="328"/>
                      </a:lnTo>
                      <a:lnTo>
                        <a:pt x="38" y="336"/>
                      </a:lnTo>
                      <a:lnTo>
                        <a:pt x="46" y="338"/>
                      </a:lnTo>
                      <a:lnTo>
                        <a:pt x="54" y="338"/>
                      </a:lnTo>
                      <a:lnTo>
                        <a:pt x="62" y="338"/>
                      </a:lnTo>
                      <a:lnTo>
                        <a:pt x="70" y="336"/>
                      </a:lnTo>
                      <a:lnTo>
                        <a:pt x="80" y="334"/>
                      </a:lnTo>
                      <a:lnTo>
                        <a:pt x="88" y="328"/>
                      </a:lnTo>
                      <a:lnTo>
                        <a:pt x="491" y="96"/>
                      </a:lnTo>
                      <a:lnTo>
                        <a:pt x="491" y="3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31"/>
                <p:cNvSpPr/>
                <p:nvPr/>
              </p:nvSpPr>
              <p:spPr>
                <a:xfrm>
                  <a:off x="9173435" y="4358231"/>
                  <a:ext cx="528638" cy="366713"/>
                </a:xfrm>
                <a:custGeom>
                  <a:avLst/>
                  <a:gdLst/>
                  <a:ahLst/>
                  <a:cxnLst/>
                  <a:rect l="l" t="t" r="r" b="b"/>
                  <a:pathLst>
                    <a:path w="444" h="308" extrusionOk="0">
                      <a:moveTo>
                        <a:pt x="412" y="240"/>
                      </a:moveTo>
                      <a:lnTo>
                        <a:pt x="0" y="0"/>
                      </a:lnTo>
                      <a:lnTo>
                        <a:pt x="0" y="0"/>
                      </a:lnTo>
                      <a:lnTo>
                        <a:pt x="2" y="22"/>
                      </a:lnTo>
                      <a:lnTo>
                        <a:pt x="4" y="32"/>
                      </a:lnTo>
                      <a:lnTo>
                        <a:pt x="8" y="42"/>
                      </a:lnTo>
                      <a:lnTo>
                        <a:pt x="12" y="50"/>
                      </a:lnTo>
                      <a:lnTo>
                        <a:pt x="18" y="58"/>
                      </a:lnTo>
                      <a:lnTo>
                        <a:pt x="24" y="64"/>
                      </a:lnTo>
                      <a:lnTo>
                        <a:pt x="32" y="68"/>
                      </a:lnTo>
                      <a:lnTo>
                        <a:pt x="444" y="308"/>
                      </a:lnTo>
                      <a:lnTo>
                        <a:pt x="444" y="308"/>
                      </a:lnTo>
                      <a:lnTo>
                        <a:pt x="436" y="302"/>
                      </a:lnTo>
                      <a:lnTo>
                        <a:pt x="430" y="296"/>
                      </a:lnTo>
                      <a:lnTo>
                        <a:pt x="424" y="290"/>
                      </a:lnTo>
                      <a:lnTo>
                        <a:pt x="420" y="282"/>
                      </a:lnTo>
                      <a:lnTo>
                        <a:pt x="416" y="272"/>
                      </a:lnTo>
                      <a:lnTo>
                        <a:pt x="414" y="262"/>
                      </a:lnTo>
                      <a:lnTo>
                        <a:pt x="412" y="240"/>
                      </a:lnTo>
                      <a:lnTo>
                        <a:pt x="412" y="24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31"/>
                <p:cNvSpPr/>
                <p:nvPr/>
              </p:nvSpPr>
              <p:spPr>
                <a:xfrm>
                  <a:off x="9618728" y="3849835"/>
                  <a:ext cx="415529" cy="378619"/>
                </a:xfrm>
                <a:custGeom>
                  <a:avLst/>
                  <a:gdLst/>
                  <a:ahLst/>
                  <a:cxnLst/>
                  <a:rect l="l" t="t" r="r" b="b"/>
                  <a:pathLst>
                    <a:path w="349" h="318" extrusionOk="0">
                      <a:moveTo>
                        <a:pt x="207" y="22"/>
                      </a:moveTo>
                      <a:lnTo>
                        <a:pt x="207" y="22"/>
                      </a:lnTo>
                      <a:lnTo>
                        <a:pt x="233" y="8"/>
                      </a:lnTo>
                      <a:lnTo>
                        <a:pt x="247" y="2"/>
                      </a:lnTo>
                      <a:lnTo>
                        <a:pt x="259" y="0"/>
                      </a:lnTo>
                      <a:lnTo>
                        <a:pt x="259" y="0"/>
                      </a:lnTo>
                      <a:lnTo>
                        <a:pt x="277" y="2"/>
                      </a:lnTo>
                      <a:lnTo>
                        <a:pt x="297" y="8"/>
                      </a:lnTo>
                      <a:lnTo>
                        <a:pt x="307" y="12"/>
                      </a:lnTo>
                      <a:lnTo>
                        <a:pt x="317" y="18"/>
                      </a:lnTo>
                      <a:lnTo>
                        <a:pt x="327" y="26"/>
                      </a:lnTo>
                      <a:lnTo>
                        <a:pt x="333" y="36"/>
                      </a:lnTo>
                      <a:lnTo>
                        <a:pt x="333" y="36"/>
                      </a:lnTo>
                      <a:lnTo>
                        <a:pt x="337" y="44"/>
                      </a:lnTo>
                      <a:lnTo>
                        <a:pt x="341" y="56"/>
                      </a:lnTo>
                      <a:lnTo>
                        <a:pt x="343" y="74"/>
                      </a:lnTo>
                      <a:lnTo>
                        <a:pt x="347" y="98"/>
                      </a:lnTo>
                      <a:lnTo>
                        <a:pt x="349" y="130"/>
                      </a:lnTo>
                      <a:lnTo>
                        <a:pt x="349" y="170"/>
                      </a:lnTo>
                      <a:lnTo>
                        <a:pt x="345" y="220"/>
                      </a:lnTo>
                      <a:lnTo>
                        <a:pt x="157" y="318"/>
                      </a:lnTo>
                      <a:lnTo>
                        <a:pt x="0" y="182"/>
                      </a:lnTo>
                      <a:lnTo>
                        <a:pt x="207" y="22"/>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31"/>
                <p:cNvSpPr/>
                <p:nvPr/>
              </p:nvSpPr>
              <p:spPr>
                <a:xfrm>
                  <a:off x="9306785" y="4009378"/>
                  <a:ext cx="944166" cy="536972"/>
                </a:xfrm>
                <a:custGeom>
                  <a:avLst/>
                  <a:gdLst/>
                  <a:ahLst/>
                  <a:cxnLst/>
                  <a:rect l="l" t="t" r="r" b="b"/>
                  <a:pathLst>
                    <a:path w="793" h="451" extrusionOk="0">
                      <a:moveTo>
                        <a:pt x="729" y="234"/>
                      </a:moveTo>
                      <a:lnTo>
                        <a:pt x="372" y="435"/>
                      </a:lnTo>
                      <a:lnTo>
                        <a:pt x="372" y="435"/>
                      </a:lnTo>
                      <a:lnTo>
                        <a:pt x="352" y="443"/>
                      </a:lnTo>
                      <a:lnTo>
                        <a:pt x="330" y="449"/>
                      </a:lnTo>
                      <a:lnTo>
                        <a:pt x="308" y="451"/>
                      </a:lnTo>
                      <a:lnTo>
                        <a:pt x="286" y="451"/>
                      </a:lnTo>
                      <a:lnTo>
                        <a:pt x="264" y="447"/>
                      </a:lnTo>
                      <a:lnTo>
                        <a:pt x="242" y="441"/>
                      </a:lnTo>
                      <a:lnTo>
                        <a:pt x="220" y="433"/>
                      </a:lnTo>
                      <a:lnTo>
                        <a:pt x="198" y="425"/>
                      </a:lnTo>
                      <a:lnTo>
                        <a:pt x="198" y="425"/>
                      </a:lnTo>
                      <a:lnTo>
                        <a:pt x="166" y="411"/>
                      </a:lnTo>
                      <a:lnTo>
                        <a:pt x="136" y="395"/>
                      </a:lnTo>
                      <a:lnTo>
                        <a:pt x="106" y="379"/>
                      </a:lnTo>
                      <a:lnTo>
                        <a:pt x="80" y="363"/>
                      </a:lnTo>
                      <a:lnTo>
                        <a:pt x="58" y="347"/>
                      </a:lnTo>
                      <a:lnTo>
                        <a:pt x="38" y="329"/>
                      </a:lnTo>
                      <a:lnTo>
                        <a:pt x="22" y="313"/>
                      </a:lnTo>
                      <a:lnTo>
                        <a:pt x="12" y="297"/>
                      </a:lnTo>
                      <a:lnTo>
                        <a:pt x="12" y="297"/>
                      </a:lnTo>
                      <a:lnTo>
                        <a:pt x="6" y="283"/>
                      </a:lnTo>
                      <a:lnTo>
                        <a:pt x="2" y="269"/>
                      </a:lnTo>
                      <a:lnTo>
                        <a:pt x="0" y="255"/>
                      </a:lnTo>
                      <a:lnTo>
                        <a:pt x="0" y="239"/>
                      </a:lnTo>
                      <a:lnTo>
                        <a:pt x="2" y="200"/>
                      </a:lnTo>
                      <a:lnTo>
                        <a:pt x="6" y="154"/>
                      </a:lnTo>
                      <a:lnTo>
                        <a:pt x="6" y="154"/>
                      </a:lnTo>
                      <a:lnTo>
                        <a:pt x="22" y="16"/>
                      </a:lnTo>
                      <a:lnTo>
                        <a:pt x="380" y="122"/>
                      </a:lnTo>
                      <a:lnTo>
                        <a:pt x="380" y="122"/>
                      </a:lnTo>
                      <a:lnTo>
                        <a:pt x="663" y="10"/>
                      </a:lnTo>
                      <a:lnTo>
                        <a:pt x="663" y="10"/>
                      </a:lnTo>
                      <a:lnTo>
                        <a:pt x="681" y="4"/>
                      </a:lnTo>
                      <a:lnTo>
                        <a:pt x="699" y="0"/>
                      </a:lnTo>
                      <a:lnTo>
                        <a:pt x="715" y="2"/>
                      </a:lnTo>
                      <a:lnTo>
                        <a:pt x="729" y="6"/>
                      </a:lnTo>
                      <a:lnTo>
                        <a:pt x="743" y="12"/>
                      </a:lnTo>
                      <a:lnTo>
                        <a:pt x="755" y="20"/>
                      </a:lnTo>
                      <a:lnTo>
                        <a:pt x="767" y="30"/>
                      </a:lnTo>
                      <a:lnTo>
                        <a:pt x="777" y="40"/>
                      </a:lnTo>
                      <a:lnTo>
                        <a:pt x="777" y="40"/>
                      </a:lnTo>
                      <a:lnTo>
                        <a:pt x="783" y="46"/>
                      </a:lnTo>
                      <a:lnTo>
                        <a:pt x="787" y="56"/>
                      </a:lnTo>
                      <a:lnTo>
                        <a:pt x="789" y="66"/>
                      </a:lnTo>
                      <a:lnTo>
                        <a:pt x="791" y="76"/>
                      </a:lnTo>
                      <a:lnTo>
                        <a:pt x="793" y="102"/>
                      </a:lnTo>
                      <a:lnTo>
                        <a:pt x="789" y="132"/>
                      </a:lnTo>
                      <a:lnTo>
                        <a:pt x="781" y="160"/>
                      </a:lnTo>
                      <a:lnTo>
                        <a:pt x="775" y="174"/>
                      </a:lnTo>
                      <a:lnTo>
                        <a:pt x="769" y="188"/>
                      </a:lnTo>
                      <a:lnTo>
                        <a:pt x="761" y="202"/>
                      </a:lnTo>
                      <a:lnTo>
                        <a:pt x="751" y="214"/>
                      </a:lnTo>
                      <a:lnTo>
                        <a:pt x="741" y="224"/>
                      </a:lnTo>
                      <a:lnTo>
                        <a:pt x="729" y="234"/>
                      </a:lnTo>
                      <a:lnTo>
                        <a:pt x="729" y="234"/>
                      </a:ln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31"/>
                <p:cNvSpPr/>
                <p:nvPr/>
              </p:nvSpPr>
              <p:spPr>
                <a:xfrm>
                  <a:off x="9235347" y="3325960"/>
                  <a:ext cx="582216" cy="1029891"/>
                </a:xfrm>
                <a:custGeom>
                  <a:avLst/>
                  <a:gdLst/>
                  <a:ahLst/>
                  <a:cxnLst/>
                  <a:rect l="l" t="t" r="r" b="b"/>
                  <a:pathLst>
                    <a:path w="489" h="865" extrusionOk="0">
                      <a:moveTo>
                        <a:pt x="20" y="58"/>
                      </a:moveTo>
                      <a:lnTo>
                        <a:pt x="20" y="58"/>
                      </a:lnTo>
                      <a:lnTo>
                        <a:pt x="28" y="46"/>
                      </a:lnTo>
                      <a:lnTo>
                        <a:pt x="38" y="34"/>
                      </a:lnTo>
                      <a:lnTo>
                        <a:pt x="50" y="24"/>
                      </a:lnTo>
                      <a:lnTo>
                        <a:pt x="62" y="14"/>
                      </a:lnTo>
                      <a:lnTo>
                        <a:pt x="76" y="8"/>
                      </a:lnTo>
                      <a:lnTo>
                        <a:pt x="92" y="4"/>
                      </a:lnTo>
                      <a:lnTo>
                        <a:pt x="108" y="0"/>
                      </a:lnTo>
                      <a:lnTo>
                        <a:pt x="126" y="0"/>
                      </a:lnTo>
                      <a:lnTo>
                        <a:pt x="126" y="0"/>
                      </a:lnTo>
                      <a:lnTo>
                        <a:pt x="168" y="2"/>
                      </a:lnTo>
                      <a:lnTo>
                        <a:pt x="188" y="4"/>
                      </a:lnTo>
                      <a:lnTo>
                        <a:pt x="208" y="6"/>
                      </a:lnTo>
                      <a:lnTo>
                        <a:pt x="228" y="10"/>
                      </a:lnTo>
                      <a:lnTo>
                        <a:pt x="248" y="18"/>
                      </a:lnTo>
                      <a:lnTo>
                        <a:pt x="268" y="30"/>
                      </a:lnTo>
                      <a:lnTo>
                        <a:pt x="288" y="48"/>
                      </a:lnTo>
                      <a:lnTo>
                        <a:pt x="288" y="48"/>
                      </a:lnTo>
                      <a:lnTo>
                        <a:pt x="318" y="74"/>
                      </a:lnTo>
                      <a:lnTo>
                        <a:pt x="334" y="86"/>
                      </a:lnTo>
                      <a:lnTo>
                        <a:pt x="350" y="98"/>
                      </a:lnTo>
                      <a:lnTo>
                        <a:pt x="350" y="98"/>
                      </a:lnTo>
                      <a:lnTo>
                        <a:pt x="402" y="128"/>
                      </a:lnTo>
                      <a:lnTo>
                        <a:pt x="402" y="128"/>
                      </a:lnTo>
                      <a:lnTo>
                        <a:pt x="420" y="138"/>
                      </a:lnTo>
                      <a:lnTo>
                        <a:pt x="434" y="148"/>
                      </a:lnTo>
                      <a:lnTo>
                        <a:pt x="444" y="158"/>
                      </a:lnTo>
                      <a:lnTo>
                        <a:pt x="450" y="166"/>
                      </a:lnTo>
                      <a:lnTo>
                        <a:pt x="457" y="178"/>
                      </a:lnTo>
                      <a:lnTo>
                        <a:pt x="457" y="182"/>
                      </a:lnTo>
                      <a:lnTo>
                        <a:pt x="457" y="182"/>
                      </a:lnTo>
                      <a:lnTo>
                        <a:pt x="457" y="314"/>
                      </a:lnTo>
                      <a:lnTo>
                        <a:pt x="457" y="412"/>
                      </a:lnTo>
                      <a:lnTo>
                        <a:pt x="459" y="452"/>
                      </a:lnTo>
                      <a:lnTo>
                        <a:pt x="459" y="476"/>
                      </a:lnTo>
                      <a:lnTo>
                        <a:pt x="459" y="476"/>
                      </a:lnTo>
                      <a:lnTo>
                        <a:pt x="471" y="590"/>
                      </a:lnTo>
                      <a:lnTo>
                        <a:pt x="481" y="692"/>
                      </a:lnTo>
                      <a:lnTo>
                        <a:pt x="489" y="792"/>
                      </a:lnTo>
                      <a:lnTo>
                        <a:pt x="489" y="792"/>
                      </a:lnTo>
                      <a:lnTo>
                        <a:pt x="481" y="800"/>
                      </a:lnTo>
                      <a:lnTo>
                        <a:pt x="469" y="808"/>
                      </a:lnTo>
                      <a:lnTo>
                        <a:pt x="455" y="821"/>
                      </a:lnTo>
                      <a:lnTo>
                        <a:pt x="434" y="833"/>
                      </a:lnTo>
                      <a:lnTo>
                        <a:pt x="410" y="845"/>
                      </a:lnTo>
                      <a:lnTo>
                        <a:pt x="382" y="855"/>
                      </a:lnTo>
                      <a:lnTo>
                        <a:pt x="348" y="863"/>
                      </a:lnTo>
                      <a:lnTo>
                        <a:pt x="348" y="863"/>
                      </a:lnTo>
                      <a:lnTo>
                        <a:pt x="328" y="865"/>
                      </a:lnTo>
                      <a:lnTo>
                        <a:pt x="304" y="861"/>
                      </a:lnTo>
                      <a:lnTo>
                        <a:pt x="274" y="855"/>
                      </a:lnTo>
                      <a:lnTo>
                        <a:pt x="240" y="843"/>
                      </a:lnTo>
                      <a:lnTo>
                        <a:pt x="202" y="827"/>
                      </a:lnTo>
                      <a:lnTo>
                        <a:pt x="162" y="806"/>
                      </a:lnTo>
                      <a:lnTo>
                        <a:pt x="122" y="780"/>
                      </a:lnTo>
                      <a:lnTo>
                        <a:pt x="82" y="752"/>
                      </a:lnTo>
                      <a:lnTo>
                        <a:pt x="82" y="752"/>
                      </a:lnTo>
                      <a:lnTo>
                        <a:pt x="84" y="730"/>
                      </a:lnTo>
                      <a:lnTo>
                        <a:pt x="84" y="662"/>
                      </a:lnTo>
                      <a:lnTo>
                        <a:pt x="82" y="606"/>
                      </a:lnTo>
                      <a:lnTo>
                        <a:pt x="76" y="536"/>
                      </a:lnTo>
                      <a:lnTo>
                        <a:pt x="70" y="448"/>
                      </a:lnTo>
                      <a:lnTo>
                        <a:pt x="58" y="344"/>
                      </a:lnTo>
                      <a:lnTo>
                        <a:pt x="58" y="344"/>
                      </a:lnTo>
                      <a:lnTo>
                        <a:pt x="42" y="310"/>
                      </a:lnTo>
                      <a:lnTo>
                        <a:pt x="28" y="278"/>
                      </a:lnTo>
                      <a:lnTo>
                        <a:pt x="16" y="244"/>
                      </a:lnTo>
                      <a:lnTo>
                        <a:pt x="6" y="210"/>
                      </a:lnTo>
                      <a:lnTo>
                        <a:pt x="6" y="210"/>
                      </a:lnTo>
                      <a:lnTo>
                        <a:pt x="2" y="192"/>
                      </a:lnTo>
                      <a:lnTo>
                        <a:pt x="0" y="174"/>
                      </a:lnTo>
                      <a:lnTo>
                        <a:pt x="0" y="154"/>
                      </a:lnTo>
                      <a:lnTo>
                        <a:pt x="0" y="134"/>
                      </a:lnTo>
                      <a:lnTo>
                        <a:pt x="2" y="114"/>
                      </a:lnTo>
                      <a:lnTo>
                        <a:pt x="6" y="94"/>
                      </a:lnTo>
                      <a:lnTo>
                        <a:pt x="12" y="76"/>
                      </a:lnTo>
                      <a:lnTo>
                        <a:pt x="20" y="58"/>
                      </a:lnTo>
                      <a:lnTo>
                        <a:pt x="20" y="58"/>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31"/>
                <p:cNvSpPr/>
                <p:nvPr/>
              </p:nvSpPr>
              <p:spPr>
                <a:xfrm>
                  <a:off x="9411560" y="2983060"/>
                  <a:ext cx="302419" cy="421481"/>
                </a:xfrm>
                <a:custGeom>
                  <a:avLst/>
                  <a:gdLst/>
                  <a:ahLst/>
                  <a:cxnLst/>
                  <a:rect l="l" t="t" r="r" b="b"/>
                  <a:pathLst>
                    <a:path w="254" h="354" extrusionOk="0">
                      <a:moveTo>
                        <a:pt x="208" y="4"/>
                      </a:moveTo>
                      <a:lnTo>
                        <a:pt x="208" y="4"/>
                      </a:lnTo>
                      <a:lnTo>
                        <a:pt x="206" y="2"/>
                      </a:lnTo>
                      <a:lnTo>
                        <a:pt x="202" y="0"/>
                      </a:lnTo>
                      <a:lnTo>
                        <a:pt x="198" y="0"/>
                      </a:lnTo>
                      <a:lnTo>
                        <a:pt x="196" y="2"/>
                      </a:lnTo>
                      <a:lnTo>
                        <a:pt x="196" y="2"/>
                      </a:lnTo>
                      <a:lnTo>
                        <a:pt x="146" y="48"/>
                      </a:lnTo>
                      <a:lnTo>
                        <a:pt x="78" y="116"/>
                      </a:lnTo>
                      <a:lnTo>
                        <a:pt x="44" y="150"/>
                      </a:lnTo>
                      <a:lnTo>
                        <a:pt x="18" y="180"/>
                      </a:lnTo>
                      <a:lnTo>
                        <a:pt x="2" y="202"/>
                      </a:lnTo>
                      <a:lnTo>
                        <a:pt x="0" y="208"/>
                      </a:lnTo>
                      <a:lnTo>
                        <a:pt x="0" y="212"/>
                      </a:lnTo>
                      <a:lnTo>
                        <a:pt x="2" y="212"/>
                      </a:lnTo>
                      <a:lnTo>
                        <a:pt x="2" y="212"/>
                      </a:lnTo>
                      <a:lnTo>
                        <a:pt x="4" y="216"/>
                      </a:lnTo>
                      <a:lnTo>
                        <a:pt x="8" y="220"/>
                      </a:lnTo>
                      <a:lnTo>
                        <a:pt x="12" y="232"/>
                      </a:lnTo>
                      <a:lnTo>
                        <a:pt x="14" y="244"/>
                      </a:lnTo>
                      <a:lnTo>
                        <a:pt x="14" y="260"/>
                      </a:lnTo>
                      <a:lnTo>
                        <a:pt x="14" y="290"/>
                      </a:lnTo>
                      <a:lnTo>
                        <a:pt x="10" y="310"/>
                      </a:lnTo>
                      <a:lnTo>
                        <a:pt x="10" y="310"/>
                      </a:lnTo>
                      <a:lnTo>
                        <a:pt x="14" y="316"/>
                      </a:lnTo>
                      <a:lnTo>
                        <a:pt x="28" y="324"/>
                      </a:lnTo>
                      <a:lnTo>
                        <a:pt x="46" y="332"/>
                      </a:lnTo>
                      <a:lnTo>
                        <a:pt x="72" y="340"/>
                      </a:lnTo>
                      <a:lnTo>
                        <a:pt x="72" y="340"/>
                      </a:lnTo>
                      <a:lnTo>
                        <a:pt x="132" y="352"/>
                      </a:lnTo>
                      <a:lnTo>
                        <a:pt x="152" y="354"/>
                      </a:lnTo>
                      <a:lnTo>
                        <a:pt x="158" y="354"/>
                      </a:lnTo>
                      <a:lnTo>
                        <a:pt x="160" y="354"/>
                      </a:lnTo>
                      <a:lnTo>
                        <a:pt x="160" y="354"/>
                      </a:lnTo>
                      <a:lnTo>
                        <a:pt x="158" y="334"/>
                      </a:lnTo>
                      <a:lnTo>
                        <a:pt x="158" y="318"/>
                      </a:lnTo>
                      <a:lnTo>
                        <a:pt x="162" y="288"/>
                      </a:lnTo>
                      <a:lnTo>
                        <a:pt x="166" y="264"/>
                      </a:lnTo>
                      <a:lnTo>
                        <a:pt x="170" y="250"/>
                      </a:lnTo>
                      <a:lnTo>
                        <a:pt x="170" y="250"/>
                      </a:lnTo>
                      <a:lnTo>
                        <a:pt x="174" y="246"/>
                      </a:lnTo>
                      <a:lnTo>
                        <a:pt x="238" y="194"/>
                      </a:lnTo>
                      <a:lnTo>
                        <a:pt x="238" y="194"/>
                      </a:lnTo>
                      <a:lnTo>
                        <a:pt x="240" y="192"/>
                      </a:lnTo>
                      <a:lnTo>
                        <a:pt x="242" y="188"/>
                      </a:lnTo>
                      <a:lnTo>
                        <a:pt x="246" y="136"/>
                      </a:lnTo>
                      <a:lnTo>
                        <a:pt x="248" y="134"/>
                      </a:lnTo>
                      <a:lnTo>
                        <a:pt x="254" y="114"/>
                      </a:lnTo>
                      <a:lnTo>
                        <a:pt x="254" y="114"/>
                      </a:lnTo>
                      <a:lnTo>
                        <a:pt x="254" y="110"/>
                      </a:lnTo>
                      <a:lnTo>
                        <a:pt x="252" y="106"/>
                      </a:lnTo>
                      <a:lnTo>
                        <a:pt x="230" y="86"/>
                      </a:lnTo>
                      <a:lnTo>
                        <a:pt x="230" y="86"/>
                      </a:lnTo>
                      <a:lnTo>
                        <a:pt x="228" y="82"/>
                      </a:lnTo>
                      <a:lnTo>
                        <a:pt x="226" y="78"/>
                      </a:lnTo>
                      <a:lnTo>
                        <a:pt x="230" y="48"/>
                      </a:lnTo>
                      <a:lnTo>
                        <a:pt x="230" y="48"/>
                      </a:lnTo>
                      <a:lnTo>
                        <a:pt x="230" y="44"/>
                      </a:lnTo>
                      <a:lnTo>
                        <a:pt x="230" y="44"/>
                      </a:lnTo>
                      <a:lnTo>
                        <a:pt x="220" y="24"/>
                      </a:lnTo>
                      <a:lnTo>
                        <a:pt x="208" y="4"/>
                      </a:lnTo>
                      <a:lnTo>
                        <a:pt x="208" y="4"/>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31"/>
                <p:cNvSpPr/>
                <p:nvPr/>
              </p:nvSpPr>
              <p:spPr>
                <a:xfrm>
                  <a:off x="9359172" y="2902097"/>
                  <a:ext cx="352425" cy="392906"/>
                </a:xfrm>
                <a:custGeom>
                  <a:avLst/>
                  <a:gdLst/>
                  <a:ahLst/>
                  <a:cxnLst/>
                  <a:rect l="l" t="t" r="r" b="b"/>
                  <a:pathLst>
                    <a:path w="296" h="330" extrusionOk="0">
                      <a:moveTo>
                        <a:pt x="262" y="82"/>
                      </a:moveTo>
                      <a:lnTo>
                        <a:pt x="262" y="82"/>
                      </a:lnTo>
                      <a:lnTo>
                        <a:pt x="268" y="68"/>
                      </a:lnTo>
                      <a:lnTo>
                        <a:pt x="270" y="56"/>
                      </a:lnTo>
                      <a:lnTo>
                        <a:pt x="270" y="46"/>
                      </a:lnTo>
                      <a:lnTo>
                        <a:pt x="268" y="36"/>
                      </a:lnTo>
                      <a:lnTo>
                        <a:pt x="264" y="26"/>
                      </a:lnTo>
                      <a:lnTo>
                        <a:pt x="258" y="20"/>
                      </a:lnTo>
                      <a:lnTo>
                        <a:pt x="252" y="14"/>
                      </a:lnTo>
                      <a:lnTo>
                        <a:pt x="244" y="8"/>
                      </a:lnTo>
                      <a:lnTo>
                        <a:pt x="234" y="4"/>
                      </a:lnTo>
                      <a:lnTo>
                        <a:pt x="224" y="2"/>
                      </a:lnTo>
                      <a:lnTo>
                        <a:pt x="204" y="0"/>
                      </a:lnTo>
                      <a:lnTo>
                        <a:pt x="184" y="2"/>
                      </a:lnTo>
                      <a:lnTo>
                        <a:pt x="174" y="6"/>
                      </a:lnTo>
                      <a:lnTo>
                        <a:pt x="166" y="10"/>
                      </a:lnTo>
                      <a:lnTo>
                        <a:pt x="166" y="10"/>
                      </a:lnTo>
                      <a:lnTo>
                        <a:pt x="152" y="16"/>
                      </a:lnTo>
                      <a:lnTo>
                        <a:pt x="136" y="22"/>
                      </a:lnTo>
                      <a:lnTo>
                        <a:pt x="100" y="32"/>
                      </a:lnTo>
                      <a:lnTo>
                        <a:pt x="82" y="38"/>
                      </a:lnTo>
                      <a:lnTo>
                        <a:pt x="66" y="46"/>
                      </a:lnTo>
                      <a:lnTo>
                        <a:pt x="52" y="58"/>
                      </a:lnTo>
                      <a:lnTo>
                        <a:pt x="46" y="64"/>
                      </a:lnTo>
                      <a:lnTo>
                        <a:pt x="40" y="72"/>
                      </a:lnTo>
                      <a:lnTo>
                        <a:pt x="40" y="72"/>
                      </a:lnTo>
                      <a:lnTo>
                        <a:pt x="22" y="98"/>
                      </a:lnTo>
                      <a:lnTo>
                        <a:pt x="14" y="110"/>
                      </a:lnTo>
                      <a:lnTo>
                        <a:pt x="6" y="124"/>
                      </a:lnTo>
                      <a:lnTo>
                        <a:pt x="6" y="124"/>
                      </a:lnTo>
                      <a:lnTo>
                        <a:pt x="2" y="138"/>
                      </a:lnTo>
                      <a:lnTo>
                        <a:pt x="0" y="150"/>
                      </a:lnTo>
                      <a:lnTo>
                        <a:pt x="0" y="164"/>
                      </a:lnTo>
                      <a:lnTo>
                        <a:pt x="0" y="176"/>
                      </a:lnTo>
                      <a:lnTo>
                        <a:pt x="0" y="176"/>
                      </a:lnTo>
                      <a:lnTo>
                        <a:pt x="4" y="196"/>
                      </a:lnTo>
                      <a:lnTo>
                        <a:pt x="10" y="214"/>
                      </a:lnTo>
                      <a:lnTo>
                        <a:pt x="24" y="252"/>
                      </a:lnTo>
                      <a:lnTo>
                        <a:pt x="24" y="252"/>
                      </a:lnTo>
                      <a:lnTo>
                        <a:pt x="32" y="272"/>
                      </a:lnTo>
                      <a:lnTo>
                        <a:pt x="38" y="282"/>
                      </a:lnTo>
                      <a:lnTo>
                        <a:pt x="46" y="292"/>
                      </a:lnTo>
                      <a:lnTo>
                        <a:pt x="46" y="292"/>
                      </a:lnTo>
                      <a:lnTo>
                        <a:pt x="52" y="298"/>
                      </a:lnTo>
                      <a:lnTo>
                        <a:pt x="62" y="306"/>
                      </a:lnTo>
                      <a:lnTo>
                        <a:pt x="70" y="310"/>
                      </a:lnTo>
                      <a:lnTo>
                        <a:pt x="80" y="312"/>
                      </a:lnTo>
                      <a:lnTo>
                        <a:pt x="80" y="312"/>
                      </a:lnTo>
                      <a:lnTo>
                        <a:pt x="96" y="312"/>
                      </a:lnTo>
                      <a:lnTo>
                        <a:pt x="110" y="308"/>
                      </a:lnTo>
                      <a:lnTo>
                        <a:pt x="124" y="302"/>
                      </a:lnTo>
                      <a:lnTo>
                        <a:pt x="136" y="294"/>
                      </a:lnTo>
                      <a:lnTo>
                        <a:pt x="136" y="294"/>
                      </a:lnTo>
                      <a:lnTo>
                        <a:pt x="150" y="282"/>
                      </a:lnTo>
                      <a:lnTo>
                        <a:pt x="164" y="268"/>
                      </a:lnTo>
                      <a:lnTo>
                        <a:pt x="180" y="250"/>
                      </a:lnTo>
                      <a:lnTo>
                        <a:pt x="180" y="250"/>
                      </a:lnTo>
                      <a:lnTo>
                        <a:pt x="186" y="274"/>
                      </a:lnTo>
                      <a:lnTo>
                        <a:pt x="196" y="308"/>
                      </a:lnTo>
                      <a:lnTo>
                        <a:pt x="196" y="308"/>
                      </a:lnTo>
                      <a:lnTo>
                        <a:pt x="202" y="320"/>
                      </a:lnTo>
                      <a:lnTo>
                        <a:pt x="210" y="326"/>
                      </a:lnTo>
                      <a:lnTo>
                        <a:pt x="220" y="330"/>
                      </a:lnTo>
                      <a:lnTo>
                        <a:pt x="230" y="330"/>
                      </a:lnTo>
                      <a:lnTo>
                        <a:pt x="240" y="328"/>
                      </a:lnTo>
                      <a:lnTo>
                        <a:pt x="248" y="326"/>
                      </a:lnTo>
                      <a:lnTo>
                        <a:pt x="258" y="320"/>
                      </a:lnTo>
                      <a:lnTo>
                        <a:pt x="264" y="316"/>
                      </a:lnTo>
                      <a:lnTo>
                        <a:pt x="264" y="316"/>
                      </a:lnTo>
                      <a:lnTo>
                        <a:pt x="274" y="304"/>
                      </a:lnTo>
                      <a:lnTo>
                        <a:pt x="284" y="294"/>
                      </a:lnTo>
                      <a:lnTo>
                        <a:pt x="294" y="280"/>
                      </a:lnTo>
                      <a:lnTo>
                        <a:pt x="296" y="254"/>
                      </a:lnTo>
                      <a:lnTo>
                        <a:pt x="290" y="232"/>
                      </a:lnTo>
                      <a:lnTo>
                        <a:pt x="240" y="262"/>
                      </a:lnTo>
                      <a:lnTo>
                        <a:pt x="234" y="210"/>
                      </a:lnTo>
                      <a:lnTo>
                        <a:pt x="214" y="164"/>
                      </a:lnTo>
                      <a:lnTo>
                        <a:pt x="214" y="164"/>
                      </a:lnTo>
                      <a:lnTo>
                        <a:pt x="238" y="126"/>
                      </a:lnTo>
                      <a:lnTo>
                        <a:pt x="262" y="82"/>
                      </a:lnTo>
                      <a:lnTo>
                        <a:pt x="262" y="82"/>
                      </a:lnTo>
                      <a:close/>
                    </a:path>
                  </a:pathLst>
                </a:custGeom>
                <a:solidFill>
                  <a:srgbClr val="623F2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31"/>
                <p:cNvSpPr/>
                <p:nvPr/>
              </p:nvSpPr>
              <p:spPr>
                <a:xfrm>
                  <a:off x="9609203" y="3530747"/>
                  <a:ext cx="629841" cy="421481"/>
                </a:xfrm>
                <a:custGeom>
                  <a:avLst/>
                  <a:gdLst/>
                  <a:ahLst/>
                  <a:cxnLst/>
                  <a:rect l="l" t="t" r="r" b="b"/>
                  <a:pathLst>
                    <a:path w="529" h="354" extrusionOk="0">
                      <a:moveTo>
                        <a:pt x="519" y="58"/>
                      </a:moveTo>
                      <a:lnTo>
                        <a:pt x="519" y="58"/>
                      </a:lnTo>
                      <a:lnTo>
                        <a:pt x="515" y="62"/>
                      </a:lnTo>
                      <a:lnTo>
                        <a:pt x="513" y="64"/>
                      </a:lnTo>
                      <a:lnTo>
                        <a:pt x="513" y="64"/>
                      </a:lnTo>
                      <a:lnTo>
                        <a:pt x="513" y="54"/>
                      </a:lnTo>
                      <a:lnTo>
                        <a:pt x="513" y="44"/>
                      </a:lnTo>
                      <a:lnTo>
                        <a:pt x="513" y="44"/>
                      </a:lnTo>
                      <a:lnTo>
                        <a:pt x="511" y="40"/>
                      </a:lnTo>
                      <a:lnTo>
                        <a:pt x="507" y="38"/>
                      </a:lnTo>
                      <a:lnTo>
                        <a:pt x="503" y="38"/>
                      </a:lnTo>
                      <a:lnTo>
                        <a:pt x="501" y="40"/>
                      </a:lnTo>
                      <a:lnTo>
                        <a:pt x="495" y="58"/>
                      </a:lnTo>
                      <a:lnTo>
                        <a:pt x="499" y="24"/>
                      </a:lnTo>
                      <a:lnTo>
                        <a:pt x="499" y="24"/>
                      </a:lnTo>
                      <a:lnTo>
                        <a:pt x="497" y="18"/>
                      </a:lnTo>
                      <a:lnTo>
                        <a:pt x="491" y="16"/>
                      </a:lnTo>
                      <a:lnTo>
                        <a:pt x="487" y="16"/>
                      </a:lnTo>
                      <a:lnTo>
                        <a:pt x="481" y="20"/>
                      </a:lnTo>
                      <a:lnTo>
                        <a:pt x="475" y="44"/>
                      </a:lnTo>
                      <a:lnTo>
                        <a:pt x="473" y="38"/>
                      </a:lnTo>
                      <a:lnTo>
                        <a:pt x="473" y="38"/>
                      </a:lnTo>
                      <a:lnTo>
                        <a:pt x="477" y="24"/>
                      </a:lnTo>
                      <a:lnTo>
                        <a:pt x="481" y="6"/>
                      </a:lnTo>
                      <a:lnTo>
                        <a:pt x="481" y="6"/>
                      </a:lnTo>
                      <a:lnTo>
                        <a:pt x="479" y="4"/>
                      </a:lnTo>
                      <a:lnTo>
                        <a:pt x="475" y="0"/>
                      </a:lnTo>
                      <a:lnTo>
                        <a:pt x="469" y="0"/>
                      </a:lnTo>
                      <a:lnTo>
                        <a:pt x="465" y="2"/>
                      </a:lnTo>
                      <a:lnTo>
                        <a:pt x="465" y="2"/>
                      </a:lnTo>
                      <a:lnTo>
                        <a:pt x="461" y="14"/>
                      </a:lnTo>
                      <a:lnTo>
                        <a:pt x="457" y="26"/>
                      </a:lnTo>
                      <a:lnTo>
                        <a:pt x="445" y="56"/>
                      </a:lnTo>
                      <a:lnTo>
                        <a:pt x="447" y="44"/>
                      </a:lnTo>
                      <a:lnTo>
                        <a:pt x="447" y="44"/>
                      </a:lnTo>
                      <a:lnTo>
                        <a:pt x="445" y="42"/>
                      </a:lnTo>
                      <a:lnTo>
                        <a:pt x="445" y="40"/>
                      </a:lnTo>
                      <a:lnTo>
                        <a:pt x="441" y="38"/>
                      </a:lnTo>
                      <a:lnTo>
                        <a:pt x="441" y="38"/>
                      </a:lnTo>
                      <a:lnTo>
                        <a:pt x="435" y="38"/>
                      </a:lnTo>
                      <a:lnTo>
                        <a:pt x="431" y="40"/>
                      </a:lnTo>
                      <a:lnTo>
                        <a:pt x="427" y="48"/>
                      </a:lnTo>
                      <a:lnTo>
                        <a:pt x="419" y="66"/>
                      </a:lnTo>
                      <a:lnTo>
                        <a:pt x="421" y="104"/>
                      </a:lnTo>
                      <a:lnTo>
                        <a:pt x="423" y="126"/>
                      </a:lnTo>
                      <a:lnTo>
                        <a:pt x="423" y="126"/>
                      </a:lnTo>
                      <a:lnTo>
                        <a:pt x="417" y="142"/>
                      </a:lnTo>
                      <a:lnTo>
                        <a:pt x="409" y="154"/>
                      </a:lnTo>
                      <a:lnTo>
                        <a:pt x="399" y="164"/>
                      </a:lnTo>
                      <a:lnTo>
                        <a:pt x="391" y="172"/>
                      </a:lnTo>
                      <a:lnTo>
                        <a:pt x="391" y="172"/>
                      </a:lnTo>
                      <a:lnTo>
                        <a:pt x="353" y="198"/>
                      </a:lnTo>
                      <a:lnTo>
                        <a:pt x="325" y="220"/>
                      </a:lnTo>
                      <a:lnTo>
                        <a:pt x="301" y="240"/>
                      </a:lnTo>
                      <a:lnTo>
                        <a:pt x="301" y="240"/>
                      </a:lnTo>
                      <a:lnTo>
                        <a:pt x="285" y="212"/>
                      </a:lnTo>
                      <a:lnTo>
                        <a:pt x="245" y="148"/>
                      </a:lnTo>
                      <a:lnTo>
                        <a:pt x="219" y="112"/>
                      </a:lnTo>
                      <a:lnTo>
                        <a:pt x="193" y="76"/>
                      </a:lnTo>
                      <a:lnTo>
                        <a:pt x="165" y="44"/>
                      </a:lnTo>
                      <a:lnTo>
                        <a:pt x="151" y="32"/>
                      </a:lnTo>
                      <a:lnTo>
                        <a:pt x="140" y="20"/>
                      </a:lnTo>
                      <a:lnTo>
                        <a:pt x="140" y="20"/>
                      </a:lnTo>
                      <a:lnTo>
                        <a:pt x="128" y="14"/>
                      </a:lnTo>
                      <a:lnTo>
                        <a:pt x="116" y="8"/>
                      </a:lnTo>
                      <a:lnTo>
                        <a:pt x="102" y="6"/>
                      </a:lnTo>
                      <a:lnTo>
                        <a:pt x="86" y="4"/>
                      </a:lnTo>
                      <a:lnTo>
                        <a:pt x="72" y="6"/>
                      </a:lnTo>
                      <a:lnTo>
                        <a:pt x="58" y="10"/>
                      </a:lnTo>
                      <a:lnTo>
                        <a:pt x="44" y="16"/>
                      </a:lnTo>
                      <a:lnTo>
                        <a:pt x="30" y="24"/>
                      </a:lnTo>
                      <a:lnTo>
                        <a:pt x="20" y="34"/>
                      </a:lnTo>
                      <a:lnTo>
                        <a:pt x="10" y="44"/>
                      </a:lnTo>
                      <a:lnTo>
                        <a:pt x="4" y="58"/>
                      </a:lnTo>
                      <a:lnTo>
                        <a:pt x="0" y="74"/>
                      </a:lnTo>
                      <a:lnTo>
                        <a:pt x="0" y="92"/>
                      </a:lnTo>
                      <a:lnTo>
                        <a:pt x="4" y="112"/>
                      </a:lnTo>
                      <a:lnTo>
                        <a:pt x="12" y="134"/>
                      </a:lnTo>
                      <a:lnTo>
                        <a:pt x="24" y="158"/>
                      </a:lnTo>
                      <a:lnTo>
                        <a:pt x="24" y="158"/>
                      </a:lnTo>
                      <a:lnTo>
                        <a:pt x="38" y="178"/>
                      </a:lnTo>
                      <a:lnTo>
                        <a:pt x="52" y="198"/>
                      </a:lnTo>
                      <a:lnTo>
                        <a:pt x="84" y="232"/>
                      </a:lnTo>
                      <a:lnTo>
                        <a:pt x="114" y="262"/>
                      </a:lnTo>
                      <a:lnTo>
                        <a:pt x="145" y="288"/>
                      </a:lnTo>
                      <a:lnTo>
                        <a:pt x="175" y="308"/>
                      </a:lnTo>
                      <a:lnTo>
                        <a:pt x="201" y="324"/>
                      </a:lnTo>
                      <a:lnTo>
                        <a:pt x="239" y="344"/>
                      </a:lnTo>
                      <a:lnTo>
                        <a:pt x="239" y="344"/>
                      </a:lnTo>
                      <a:lnTo>
                        <a:pt x="253" y="350"/>
                      </a:lnTo>
                      <a:lnTo>
                        <a:pt x="267" y="352"/>
                      </a:lnTo>
                      <a:lnTo>
                        <a:pt x="281" y="354"/>
                      </a:lnTo>
                      <a:lnTo>
                        <a:pt x="297" y="354"/>
                      </a:lnTo>
                      <a:lnTo>
                        <a:pt x="297" y="354"/>
                      </a:lnTo>
                      <a:lnTo>
                        <a:pt x="313" y="354"/>
                      </a:lnTo>
                      <a:lnTo>
                        <a:pt x="331" y="348"/>
                      </a:lnTo>
                      <a:lnTo>
                        <a:pt x="345" y="342"/>
                      </a:lnTo>
                      <a:lnTo>
                        <a:pt x="361" y="332"/>
                      </a:lnTo>
                      <a:lnTo>
                        <a:pt x="375" y="322"/>
                      </a:lnTo>
                      <a:lnTo>
                        <a:pt x="387" y="310"/>
                      </a:lnTo>
                      <a:lnTo>
                        <a:pt x="409" y="284"/>
                      </a:lnTo>
                      <a:lnTo>
                        <a:pt x="427" y="258"/>
                      </a:lnTo>
                      <a:lnTo>
                        <a:pt x="441" y="236"/>
                      </a:lnTo>
                      <a:lnTo>
                        <a:pt x="451" y="214"/>
                      </a:lnTo>
                      <a:lnTo>
                        <a:pt x="465" y="180"/>
                      </a:lnTo>
                      <a:lnTo>
                        <a:pt x="479" y="152"/>
                      </a:lnTo>
                      <a:lnTo>
                        <a:pt x="509" y="104"/>
                      </a:lnTo>
                      <a:lnTo>
                        <a:pt x="525" y="78"/>
                      </a:lnTo>
                      <a:lnTo>
                        <a:pt x="525" y="78"/>
                      </a:lnTo>
                      <a:lnTo>
                        <a:pt x="527" y="74"/>
                      </a:lnTo>
                      <a:lnTo>
                        <a:pt x="529" y="68"/>
                      </a:lnTo>
                      <a:lnTo>
                        <a:pt x="529" y="64"/>
                      </a:lnTo>
                      <a:lnTo>
                        <a:pt x="527" y="62"/>
                      </a:lnTo>
                      <a:lnTo>
                        <a:pt x="525" y="60"/>
                      </a:lnTo>
                      <a:lnTo>
                        <a:pt x="519" y="58"/>
                      </a:lnTo>
                      <a:lnTo>
                        <a:pt x="519" y="58"/>
                      </a:lnTo>
                      <a:close/>
                    </a:path>
                  </a:pathLst>
                </a:custGeom>
                <a:solidFill>
                  <a:srgbClr val="E9A9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31"/>
                <p:cNvSpPr/>
                <p:nvPr/>
              </p:nvSpPr>
              <p:spPr>
                <a:xfrm>
                  <a:off x="9087710" y="3618853"/>
                  <a:ext cx="588169" cy="345281"/>
                </a:xfrm>
                <a:custGeom>
                  <a:avLst/>
                  <a:gdLst/>
                  <a:ahLst/>
                  <a:cxnLst/>
                  <a:rect l="l" t="t" r="r" b="b"/>
                  <a:pathLst>
                    <a:path w="494" h="290" extrusionOk="0">
                      <a:moveTo>
                        <a:pt x="82" y="4"/>
                      </a:moveTo>
                      <a:lnTo>
                        <a:pt x="82" y="4"/>
                      </a:lnTo>
                      <a:lnTo>
                        <a:pt x="74" y="0"/>
                      </a:lnTo>
                      <a:lnTo>
                        <a:pt x="66" y="0"/>
                      </a:lnTo>
                      <a:lnTo>
                        <a:pt x="60" y="2"/>
                      </a:lnTo>
                      <a:lnTo>
                        <a:pt x="52" y="6"/>
                      </a:lnTo>
                      <a:lnTo>
                        <a:pt x="0" y="36"/>
                      </a:lnTo>
                      <a:lnTo>
                        <a:pt x="412" y="290"/>
                      </a:lnTo>
                      <a:lnTo>
                        <a:pt x="412" y="290"/>
                      </a:lnTo>
                      <a:lnTo>
                        <a:pt x="494" y="242"/>
                      </a:lnTo>
                      <a:lnTo>
                        <a:pt x="82" y="4"/>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31"/>
                <p:cNvSpPr/>
                <p:nvPr/>
              </p:nvSpPr>
              <p:spPr>
                <a:xfrm>
                  <a:off x="9578247" y="3904603"/>
                  <a:ext cx="192881" cy="744141"/>
                </a:xfrm>
                <a:custGeom>
                  <a:avLst/>
                  <a:gdLst/>
                  <a:ahLst/>
                  <a:cxnLst/>
                  <a:rect l="l" t="t" r="r" b="b"/>
                  <a:pathLst>
                    <a:path w="162" h="625" extrusionOk="0">
                      <a:moveTo>
                        <a:pt x="94" y="24"/>
                      </a:moveTo>
                      <a:lnTo>
                        <a:pt x="94" y="24"/>
                      </a:lnTo>
                      <a:lnTo>
                        <a:pt x="92" y="16"/>
                      </a:lnTo>
                      <a:lnTo>
                        <a:pt x="90" y="10"/>
                      </a:lnTo>
                      <a:lnTo>
                        <a:pt x="86" y="4"/>
                      </a:lnTo>
                      <a:lnTo>
                        <a:pt x="80" y="2"/>
                      </a:lnTo>
                      <a:lnTo>
                        <a:pt x="74" y="0"/>
                      </a:lnTo>
                      <a:lnTo>
                        <a:pt x="68" y="0"/>
                      </a:lnTo>
                      <a:lnTo>
                        <a:pt x="60" y="2"/>
                      </a:lnTo>
                      <a:lnTo>
                        <a:pt x="52" y="6"/>
                      </a:lnTo>
                      <a:lnTo>
                        <a:pt x="0" y="36"/>
                      </a:lnTo>
                      <a:lnTo>
                        <a:pt x="72" y="625"/>
                      </a:lnTo>
                      <a:lnTo>
                        <a:pt x="162" y="573"/>
                      </a:lnTo>
                      <a:lnTo>
                        <a:pt x="94" y="24"/>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31"/>
                <p:cNvSpPr/>
                <p:nvPr/>
              </p:nvSpPr>
              <p:spPr>
                <a:xfrm>
                  <a:off x="9087710" y="3661716"/>
                  <a:ext cx="576263" cy="987028"/>
                </a:xfrm>
                <a:custGeom>
                  <a:avLst/>
                  <a:gdLst/>
                  <a:ahLst/>
                  <a:cxnLst/>
                  <a:rect l="l" t="t" r="r" b="b"/>
                  <a:pathLst>
                    <a:path w="484" h="829" extrusionOk="0">
                      <a:moveTo>
                        <a:pt x="412" y="240"/>
                      </a:moveTo>
                      <a:lnTo>
                        <a:pt x="0" y="0"/>
                      </a:lnTo>
                      <a:lnTo>
                        <a:pt x="72" y="591"/>
                      </a:lnTo>
                      <a:lnTo>
                        <a:pt x="484" y="829"/>
                      </a:lnTo>
                      <a:lnTo>
                        <a:pt x="412" y="240"/>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31"/>
                <p:cNvSpPr/>
                <p:nvPr/>
              </p:nvSpPr>
              <p:spPr>
                <a:xfrm>
                  <a:off x="9702072" y="4111772"/>
                  <a:ext cx="275035" cy="150019"/>
                </a:xfrm>
                <a:custGeom>
                  <a:avLst/>
                  <a:gdLst/>
                  <a:ahLst/>
                  <a:cxnLst/>
                  <a:rect l="l" t="t" r="r" b="b"/>
                  <a:pathLst>
                    <a:path w="231" h="126" extrusionOk="0">
                      <a:moveTo>
                        <a:pt x="231" y="26"/>
                      </a:moveTo>
                      <a:lnTo>
                        <a:pt x="191" y="2"/>
                      </a:lnTo>
                      <a:lnTo>
                        <a:pt x="191" y="2"/>
                      </a:lnTo>
                      <a:lnTo>
                        <a:pt x="187" y="0"/>
                      </a:lnTo>
                      <a:lnTo>
                        <a:pt x="181" y="0"/>
                      </a:lnTo>
                      <a:lnTo>
                        <a:pt x="169" y="4"/>
                      </a:lnTo>
                      <a:lnTo>
                        <a:pt x="0" y="104"/>
                      </a:lnTo>
                      <a:lnTo>
                        <a:pt x="38" y="126"/>
                      </a:lnTo>
                      <a:lnTo>
                        <a:pt x="231" y="26"/>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31"/>
                <p:cNvSpPr/>
                <p:nvPr/>
              </p:nvSpPr>
              <p:spPr>
                <a:xfrm>
                  <a:off x="9663972" y="4235597"/>
                  <a:ext cx="83344" cy="110729"/>
                </a:xfrm>
                <a:custGeom>
                  <a:avLst/>
                  <a:gdLst/>
                  <a:ahLst/>
                  <a:cxnLst/>
                  <a:rect l="l" t="t" r="r" b="b"/>
                  <a:pathLst>
                    <a:path w="70" h="93" extrusionOk="0">
                      <a:moveTo>
                        <a:pt x="70" y="22"/>
                      </a:moveTo>
                      <a:lnTo>
                        <a:pt x="32" y="0"/>
                      </a:lnTo>
                      <a:lnTo>
                        <a:pt x="32" y="0"/>
                      </a:lnTo>
                      <a:lnTo>
                        <a:pt x="26" y="4"/>
                      </a:lnTo>
                      <a:lnTo>
                        <a:pt x="24" y="4"/>
                      </a:lnTo>
                      <a:lnTo>
                        <a:pt x="24" y="4"/>
                      </a:lnTo>
                      <a:lnTo>
                        <a:pt x="14" y="14"/>
                      </a:lnTo>
                      <a:lnTo>
                        <a:pt x="8" y="26"/>
                      </a:lnTo>
                      <a:lnTo>
                        <a:pt x="2" y="38"/>
                      </a:lnTo>
                      <a:lnTo>
                        <a:pt x="0" y="53"/>
                      </a:lnTo>
                      <a:lnTo>
                        <a:pt x="0" y="71"/>
                      </a:lnTo>
                      <a:lnTo>
                        <a:pt x="40" y="93"/>
                      </a:lnTo>
                      <a:lnTo>
                        <a:pt x="70" y="22"/>
                      </a:lnTo>
                      <a:close/>
                    </a:path>
                  </a:pathLst>
                </a:custGeom>
                <a:solidFill>
                  <a:srgbClr val="D9D9D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31"/>
                <p:cNvSpPr/>
                <p:nvPr/>
              </p:nvSpPr>
              <p:spPr>
                <a:xfrm>
                  <a:off x="9711597" y="4140347"/>
                  <a:ext cx="275035" cy="205979"/>
                </a:xfrm>
                <a:custGeom>
                  <a:avLst/>
                  <a:gdLst/>
                  <a:ahLst/>
                  <a:cxnLst/>
                  <a:rect l="l" t="t" r="r" b="b"/>
                  <a:pathLst>
                    <a:path w="231" h="173" extrusionOk="0">
                      <a:moveTo>
                        <a:pt x="231" y="22"/>
                      </a:moveTo>
                      <a:lnTo>
                        <a:pt x="231" y="22"/>
                      </a:lnTo>
                      <a:lnTo>
                        <a:pt x="231" y="14"/>
                      </a:lnTo>
                      <a:lnTo>
                        <a:pt x="229" y="8"/>
                      </a:lnTo>
                      <a:lnTo>
                        <a:pt x="225" y="4"/>
                      </a:lnTo>
                      <a:lnTo>
                        <a:pt x="223" y="2"/>
                      </a:lnTo>
                      <a:lnTo>
                        <a:pt x="217" y="0"/>
                      </a:lnTo>
                      <a:lnTo>
                        <a:pt x="213" y="0"/>
                      </a:lnTo>
                      <a:lnTo>
                        <a:pt x="207" y="0"/>
                      </a:lnTo>
                      <a:lnTo>
                        <a:pt x="201" y="4"/>
                      </a:lnTo>
                      <a:lnTo>
                        <a:pt x="30" y="102"/>
                      </a:lnTo>
                      <a:lnTo>
                        <a:pt x="30" y="102"/>
                      </a:lnTo>
                      <a:lnTo>
                        <a:pt x="24" y="108"/>
                      </a:lnTo>
                      <a:lnTo>
                        <a:pt x="24" y="108"/>
                      </a:lnTo>
                      <a:lnTo>
                        <a:pt x="14" y="116"/>
                      </a:lnTo>
                      <a:lnTo>
                        <a:pt x="6" y="129"/>
                      </a:lnTo>
                      <a:lnTo>
                        <a:pt x="2" y="143"/>
                      </a:lnTo>
                      <a:lnTo>
                        <a:pt x="0" y="157"/>
                      </a:lnTo>
                      <a:lnTo>
                        <a:pt x="0" y="173"/>
                      </a:lnTo>
                      <a:lnTo>
                        <a:pt x="231" y="38"/>
                      </a:lnTo>
                      <a:lnTo>
                        <a:pt x="231" y="22"/>
                      </a:lnTo>
                      <a:close/>
                    </a:path>
                  </a:pathLst>
                </a:custGeom>
                <a:solidFill>
                  <a:srgbClr val="CCCCC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31"/>
                <p:cNvSpPr/>
                <p:nvPr/>
              </p:nvSpPr>
              <p:spPr>
                <a:xfrm>
                  <a:off x="9592535" y="3504553"/>
                  <a:ext cx="303610" cy="311944"/>
                </a:xfrm>
                <a:custGeom>
                  <a:avLst/>
                  <a:gdLst/>
                  <a:ahLst/>
                  <a:cxnLst/>
                  <a:rect l="l" t="t" r="r" b="b"/>
                  <a:pathLst>
                    <a:path w="255" h="262" extrusionOk="0">
                      <a:moveTo>
                        <a:pt x="255" y="152"/>
                      </a:moveTo>
                      <a:lnTo>
                        <a:pt x="255" y="152"/>
                      </a:lnTo>
                      <a:lnTo>
                        <a:pt x="253" y="158"/>
                      </a:lnTo>
                      <a:lnTo>
                        <a:pt x="245" y="170"/>
                      </a:lnTo>
                      <a:lnTo>
                        <a:pt x="233" y="186"/>
                      </a:lnTo>
                      <a:lnTo>
                        <a:pt x="215" y="206"/>
                      </a:lnTo>
                      <a:lnTo>
                        <a:pt x="203" y="218"/>
                      </a:lnTo>
                      <a:lnTo>
                        <a:pt x="189" y="228"/>
                      </a:lnTo>
                      <a:lnTo>
                        <a:pt x="173" y="236"/>
                      </a:lnTo>
                      <a:lnTo>
                        <a:pt x="155" y="244"/>
                      </a:lnTo>
                      <a:lnTo>
                        <a:pt x="134" y="252"/>
                      </a:lnTo>
                      <a:lnTo>
                        <a:pt x="112" y="256"/>
                      </a:lnTo>
                      <a:lnTo>
                        <a:pt x="86" y="260"/>
                      </a:lnTo>
                      <a:lnTo>
                        <a:pt x="56" y="262"/>
                      </a:lnTo>
                      <a:lnTo>
                        <a:pt x="56" y="262"/>
                      </a:lnTo>
                      <a:lnTo>
                        <a:pt x="40" y="238"/>
                      </a:lnTo>
                      <a:lnTo>
                        <a:pt x="26" y="212"/>
                      </a:lnTo>
                      <a:lnTo>
                        <a:pt x="12" y="178"/>
                      </a:lnTo>
                      <a:lnTo>
                        <a:pt x="6" y="160"/>
                      </a:lnTo>
                      <a:lnTo>
                        <a:pt x="2" y="140"/>
                      </a:lnTo>
                      <a:lnTo>
                        <a:pt x="0" y="120"/>
                      </a:lnTo>
                      <a:lnTo>
                        <a:pt x="0" y="100"/>
                      </a:lnTo>
                      <a:lnTo>
                        <a:pt x="2" y="80"/>
                      </a:lnTo>
                      <a:lnTo>
                        <a:pt x="8" y="60"/>
                      </a:lnTo>
                      <a:lnTo>
                        <a:pt x="18" y="42"/>
                      </a:lnTo>
                      <a:lnTo>
                        <a:pt x="32" y="24"/>
                      </a:lnTo>
                      <a:lnTo>
                        <a:pt x="32" y="24"/>
                      </a:lnTo>
                      <a:lnTo>
                        <a:pt x="40" y="20"/>
                      </a:lnTo>
                      <a:lnTo>
                        <a:pt x="56" y="10"/>
                      </a:lnTo>
                      <a:lnTo>
                        <a:pt x="68" y="6"/>
                      </a:lnTo>
                      <a:lnTo>
                        <a:pt x="82" y="2"/>
                      </a:lnTo>
                      <a:lnTo>
                        <a:pt x="98" y="0"/>
                      </a:lnTo>
                      <a:lnTo>
                        <a:pt x="114" y="0"/>
                      </a:lnTo>
                      <a:lnTo>
                        <a:pt x="132" y="4"/>
                      </a:lnTo>
                      <a:lnTo>
                        <a:pt x="150" y="10"/>
                      </a:lnTo>
                      <a:lnTo>
                        <a:pt x="167" y="20"/>
                      </a:lnTo>
                      <a:lnTo>
                        <a:pt x="185" y="34"/>
                      </a:lnTo>
                      <a:lnTo>
                        <a:pt x="203" y="54"/>
                      </a:lnTo>
                      <a:lnTo>
                        <a:pt x="221" y="80"/>
                      </a:lnTo>
                      <a:lnTo>
                        <a:pt x="239" y="112"/>
                      </a:lnTo>
                      <a:lnTo>
                        <a:pt x="255" y="152"/>
                      </a:lnTo>
                      <a:lnTo>
                        <a:pt x="255" y="15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31"/>
                <p:cNvSpPr/>
                <p:nvPr/>
              </p:nvSpPr>
              <p:spPr>
                <a:xfrm>
                  <a:off x="9394891" y="3318816"/>
                  <a:ext cx="247650" cy="102394"/>
                </a:xfrm>
                <a:custGeom>
                  <a:avLst/>
                  <a:gdLst/>
                  <a:ahLst/>
                  <a:cxnLst/>
                  <a:rect l="l" t="t" r="r" b="b"/>
                  <a:pathLst>
                    <a:path w="208" h="86" extrusionOk="0">
                      <a:moveTo>
                        <a:pt x="18" y="42"/>
                      </a:moveTo>
                      <a:lnTo>
                        <a:pt x="8" y="20"/>
                      </a:lnTo>
                      <a:lnTo>
                        <a:pt x="0" y="0"/>
                      </a:lnTo>
                      <a:lnTo>
                        <a:pt x="0" y="0"/>
                      </a:lnTo>
                      <a:lnTo>
                        <a:pt x="4" y="6"/>
                      </a:lnTo>
                      <a:lnTo>
                        <a:pt x="12" y="16"/>
                      </a:lnTo>
                      <a:lnTo>
                        <a:pt x="12" y="16"/>
                      </a:lnTo>
                      <a:lnTo>
                        <a:pt x="20" y="26"/>
                      </a:lnTo>
                      <a:lnTo>
                        <a:pt x="32" y="34"/>
                      </a:lnTo>
                      <a:lnTo>
                        <a:pt x="48" y="42"/>
                      </a:lnTo>
                      <a:lnTo>
                        <a:pt x="68" y="50"/>
                      </a:lnTo>
                      <a:lnTo>
                        <a:pt x="94" y="56"/>
                      </a:lnTo>
                      <a:lnTo>
                        <a:pt x="124" y="58"/>
                      </a:lnTo>
                      <a:lnTo>
                        <a:pt x="162" y="58"/>
                      </a:lnTo>
                      <a:lnTo>
                        <a:pt x="208" y="54"/>
                      </a:lnTo>
                      <a:lnTo>
                        <a:pt x="190" y="78"/>
                      </a:lnTo>
                      <a:lnTo>
                        <a:pt x="190" y="78"/>
                      </a:lnTo>
                      <a:lnTo>
                        <a:pt x="168" y="82"/>
                      </a:lnTo>
                      <a:lnTo>
                        <a:pt x="144" y="86"/>
                      </a:lnTo>
                      <a:lnTo>
                        <a:pt x="116" y="86"/>
                      </a:lnTo>
                      <a:lnTo>
                        <a:pt x="86" y="84"/>
                      </a:lnTo>
                      <a:lnTo>
                        <a:pt x="72" y="82"/>
                      </a:lnTo>
                      <a:lnTo>
                        <a:pt x="58" y="78"/>
                      </a:lnTo>
                      <a:lnTo>
                        <a:pt x="46" y="72"/>
                      </a:lnTo>
                      <a:lnTo>
                        <a:pt x="34" y="64"/>
                      </a:lnTo>
                      <a:lnTo>
                        <a:pt x="24" y="54"/>
                      </a:lnTo>
                      <a:lnTo>
                        <a:pt x="18" y="42"/>
                      </a:lnTo>
                      <a:lnTo>
                        <a:pt x="18" y="42"/>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31"/>
                <p:cNvSpPr/>
                <p:nvPr/>
              </p:nvSpPr>
              <p:spPr>
                <a:xfrm>
                  <a:off x="9394891" y="3297385"/>
                  <a:ext cx="35719" cy="57150"/>
                </a:xfrm>
                <a:custGeom>
                  <a:avLst/>
                  <a:gdLst/>
                  <a:ahLst/>
                  <a:cxnLst/>
                  <a:rect l="l" t="t" r="r" b="b"/>
                  <a:pathLst>
                    <a:path w="30" h="48" extrusionOk="0">
                      <a:moveTo>
                        <a:pt x="0" y="18"/>
                      </a:moveTo>
                      <a:lnTo>
                        <a:pt x="0" y="18"/>
                      </a:lnTo>
                      <a:lnTo>
                        <a:pt x="2" y="16"/>
                      </a:lnTo>
                      <a:lnTo>
                        <a:pt x="2" y="12"/>
                      </a:lnTo>
                      <a:lnTo>
                        <a:pt x="6" y="10"/>
                      </a:lnTo>
                      <a:lnTo>
                        <a:pt x="6" y="10"/>
                      </a:lnTo>
                      <a:lnTo>
                        <a:pt x="12" y="4"/>
                      </a:lnTo>
                      <a:lnTo>
                        <a:pt x="20" y="2"/>
                      </a:lnTo>
                      <a:lnTo>
                        <a:pt x="30" y="0"/>
                      </a:lnTo>
                      <a:lnTo>
                        <a:pt x="30" y="0"/>
                      </a:lnTo>
                      <a:lnTo>
                        <a:pt x="28" y="12"/>
                      </a:lnTo>
                      <a:lnTo>
                        <a:pt x="24" y="48"/>
                      </a:lnTo>
                      <a:lnTo>
                        <a:pt x="24" y="48"/>
                      </a:lnTo>
                      <a:lnTo>
                        <a:pt x="14" y="38"/>
                      </a:lnTo>
                      <a:lnTo>
                        <a:pt x="6" y="28"/>
                      </a:lnTo>
                      <a:lnTo>
                        <a:pt x="0" y="18"/>
                      </a:lnTo>
                      <a:lnTo>
                        <a:pt x="0" y="18"/>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31"/>
                <p:cNvSpPr/>
                <p:nvPr/>
              </p:nvSpPr>
              <p:spPr>
                <a:xfrm>
                  <a:off x="10696244" y="3830785"/>
                  <a:ext cx="269081" cy="178594"/>
                </a:xfrm>
                <a:custGeom>
                  <a:avLst/>
                  <a:gdLst/>
                  <a:ahLst/>
                  <a:cxnLst/>
                  <a:rect l="l" t="t" r="r" b="b"/>
                  <a:pathLst>
                    <a:path w="226" h="150" extrusionOk="0">
                      <a:moveTo>
                        <a:pt x="4" y="134"/>
                      </a:moveTo>
                      <a:lnTo>
                        <a:pt x="0" y="136"/>
                      </a:lnTo>
                      <a:lnTo>
                        <a:pt x="0" y="150"/>
                      </a:lnTo>
                      <a:lnTo>
                        <a:pt x="0" y="150"/>
                      </a:lnTo>
                      <a:lnTo>
                        <a:pt x="216" y="24"/>
                      </a:lnTo>
                      <a:lnTo>
                        <a:pt x="216" y="24"/>
                      </a:lnTo>
                      <a:lnTo>
                        <a:pt x="224" y="20"/>
                      </a:lnTo>
                      <a:lnTo>
                        <a:pt x="226" y="18"/>
                      </a:lnTo>
                      <a:lnTo>
                        <a:pt x="226" y="14"/>
                      </a:lnTo>
                      <a:lnTo>
                        <a:pt x="226" y="14"/>
                      </a:lnTo>
                      <a:lnTo>
                        <a:pt x="226" y="0"/>
                      </a:lnTo>
                      <a:lnTo>
                        <a:pt x="226" y="0"/>
                      </a:lnTo>
                      <a:lnTo>
                        <a:pt x="4" y="134"/>
                      </a:lnTo>
                      <a:lnTo>
                        <a:pt x="4" y="13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31"/>
                <p:cNvSpPr/>
                <p:nvPr/>
              </p:nvSpPr>
              <p:spPr>
                <a:xfrm>
                  <a:off x="10529557" y="3909366"/>
                  <a:ext cx="135731" cy="100013"/>
                </a:xfrm>
                <a:custGeom>
                  <a:avLst/>
                  <a:gdLst/>
                  <a:ahLst/>
                  <a:cxnLst/>
                  <a:rect l="l" t="t" r="r" b="b"/>
                  <a:pathLst>
                    <a:path w="114" h="84" extrusionOk="0">
                      <a:moveTo>
                        <a:pt x="6" y="8"/>
                      </a:moveTo>
                      <a:lnTo>
                        <a:pt x="6" y="8"/>
                      </a:lnTo>
                      <a:lnTo>
                        <a:pt x="2" y="4"/>
                      </a:lnTo>
                      <a:lnTo>
                        <a:pt x="0" y="0"/>
                      </a:lnTo>
                      <a:lnTo>
                        <a:pt x="0" y="14"/>
                      </a:lnTo>
                      <a:lnTo>
                        <a:pt x="0" y="14"/>
                      </a:lnTo>
                      <a:lnTo>
                        <a:pt x="2" y="18"/>
                      </a:lnTo>
                      <a:lnTo>
                        <a:pt x="6" y="22"/>
                      </a:lnTo>
                      <a:lnTo>
                        <a:pt x="6" y="22"/>
                      </a:lnTo>
                      <a:lnTo>
                        <a:pt x="114" y="84"/>
                      </a:lnTo>
                      <a:lnTo>
                        <a:pt x="114" y="58"/>
                      </a:lnTo>
                      <a:lnTo>
                        <a:pt x="114" y="58"/>
                      </a:lnTo>
                      <a:lnTo>
                        <a:pt x="6" y="8"/>
                      </a:lnTo>
                      <a:lnTo>
                        <a:pt x="6" y="8"/>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31"/>
                <p:cNvSpPr/>
                <p:nvPr/>
              </p:nvSpPr>
              <p:spPr>
                <a:xfrm>
                  <a:off x="10298576" y="329738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31"/>
                <p:cNvSpPr/>
                <p:nvPr/>
              </p:nvSpPr>
              <p:spPr>
                <a:xfrm>
                  <a:off x="10610519" y="335453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31"/>
                <p:cNvSpPr/>
                <p:nvPr/>
              </p:nvSpPr>
              <p:spPr>
                <a:xfrm>
                  <a:off x="10577182" y="344978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31"/>
                <p:cNvSpPr/>
                <p:nvPr/>
              </p:nvSpPr>
              <p:spPr>
                <a:xfrm>
                  <a:off x="10298576" y="318308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1"/>
                <p:cNvSpPr/>
                <p:nvPr/>
              </p:nvSpPr>
              <p:spPr>
                <a:xfrm>
                  <a:off x="10377157" y="369981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31"/>
                <p:cNvSpPr/>
                <p:nvPr/>
              </p:nvSpPr>
              <p:spPr>
                <a:xfrm>
                  <a:off x="10460501" y="374744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31"/>
                <p:cNvSpPr/>
                <p:nvPr/>
              </p:nvSpPr>
              <p:spPr>
                <a:xfrm>
                  <a:off x="9898526" y="275207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31"/>
                <p:cNvSpPr/>
                <p:nvPr/>
              </p:nvSpPr>
              <p:spPr>
                <a:xfrm>
                  <a:off x="9819944" y="279970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31"/>
                <p:cNvSpPr/>
                <p:nvPr/>
              </p:nvSpPr>
              <p:spPr>
                <a:xfrm>
                  <a:off x="9699691" y="2828279"/>
                  <a:ext cx="98822" cy="95250"/>
                </a:xfrm>
                <a:custGeom>
                  <a:avLst/>
                  <a:gdLst/>
                  <a:ahLst/>
                  <a:cxnLst/>
                  <a:rect l="l" t="t" r="r" b="b"/>
                  <a:pathLst>
                    <a:path w="83" h="80" extrusionOk="0">
                      <a:moveTo>
                        <a:pt x="4" y="6"/>
                      </a:moveTo>
                      <a:lnTo>
                        <a:pt x="4" y="6"/>
                      </a:lnTo>
                      <a:lnTo>
                        <a:pt x="0" y="4"/>
                      </a:lnTo>
                      <a:lnTo>
                        <a:pt x="0" y="0"/>
                      </a:lnTo>
                      <a:lnTo>
                        <a:pt x="0" y="28"/>
                      </a:lnTo>
                      <a:lnTo>
                        <a:pt x="0" y="28"/>
                      </a:lnTo>
                      <a:lnTo>
                        <a:pt x="0" y="30"/>
                      </a:lnTo>
                      <a:lnTo>
                        <a:pt x="4" y="34"/>
                      </a:lnTo>
                      <a:lnTo>
                        <a:pt x="4" y="34"/>
                      </a:lnTo>
                      <a:lnTo>
                        <a:pt x="83" y="80"/>
                      </a:lnTo>
                      <a:lnTo>
                        <a:pt x="83" y="44"/>
                      </a:lnTo>
                      <a:lnTo>
                        <a:pt x="83" y="44"/>
                      </a:lnTo>
                      <a:lnTo>
                        <a:pt x="4" y="6"/>
                      </a:lnTo>
                      <a:lnTo>
                        <a:pt x="4" y="6"/>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31"/>
                <p:cNvSpPr/>
                <p:nvPr/>
              </p:nvSpPr>
              <p:spPr>
                <a:xfrm>
                  <a:off x="9798513" y="2880666"/>
                  <a:ext cx="21431" cy="45244"/>
                </a:xfrm>
                <a:custGeom>
                  <a:avLst/>
                  <a:gdLst/>
                  <a:ahLst/>
                  <a:cxnLst/>
                  <a:rect l="l" t="t" r="r" b="b"/>
                  <a:pathLst>
                    <a:path w="18" h="38" extrusionOk="0">
                      <a:moveTo>
                        <a:pt x="0" y="0"/>
                      </a:moveTo>
                      <a:lnTo>
                        <a:pt x="0" y="36"/>
                      </a:lnTo>
                      <a:lnTo>
                        <a:pt x="0" y="36"/>
                      </a:lnTo>
                      <a:lnTo>
                        <a:pt x="0" y="36"/>
                      </a:lnTo>
                      <a:lnTo>
                        <a:pt x="8" y="38"/>
                      </a:lnTo>
                      <a:lnTo>
                        <a:pt x="16" y="36"/>
                      </a:lnTo>
                      <a:lnTo>
                        <a:pt x="16" y="36"/>
                      </a:lnTo>
                      <a:lnTo>
                        <a:pt x="18" y="36"/>
                      </a:lnTo>
                      <a:lnTo>
                        <a:pt x="18" y="8"/>
                      </a:lnTo>
                      <a:lnTo>
                        <a:pt x="18" y="8"/>
                      </a:lnTo>
                      <a:lnTo>
                        <a:pt x="0"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31"/>
                <p:cNvSpPr/>
                <p:nvPr/>
              </p:nvSpPr>
              <p:spPr>
                <a:xfrm>
                  <a:off x="9699691" y="273541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31"/>
                <p:cNvSpPr/>
                <p:nvPr/>
              </p:nvSpPr>
              <p:spPr>
                <a:xfrm>
                  <a:off x="10053307" y="223058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31"/>
                <p:cNvSpPr/>
                <p:nvPr/>
              </p:nvSpPr>
              <p:spPr>
                <a:xfrm>
                  <a:off x="11008188" y="285209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31"/>
                <p:cNvSpPr/>
                <p:nvPr/>
              </p:nvSpPr>
              <p:spPr>
                <a:xfrm>
                  <a:off x="10996282" y="275684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31"/>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31"/>
                <p:cNvSpPr/>
                <p:nvPr/>
              </p:nvSpPr>
              <p:spPr>
                <a:xfrm>
                  <a:off x="10039019" y="226154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31"/>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EC758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31"/>
                <p:cNvSpPr/>
                <p:nvPr/>
              </p:nvSpPr>
              <p:spPr>
                <a:xfrm>
                  <a:off x="10084263" y="232583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94" name="Google Shape;1194;p31"/>
                <p:cNvGrpSpPr/>
                <p:nvPr/>
              </p:nvGrpSpPr>
              <p:grpSpPr>
                <a:xfrm>
                  <a:off x="11328466" y="3221185"/>
                  <a:ext cx="302419" cy="257175"/>
                  <a:chOff x="-1643559" y="5118510"/>
                  <a:chExt cx="302419" cy="257175"/>
                </a:xfrm>
              </p:grpSpPr>
              <p:sp>
                <p:nvSpPr>
                  <p:cNvPr id="1195" name="Google Shape;1195;p31"/>
                  <p:cNvSpPr/>
                  <p:nvPr/>
                </p:nvSpPr>
                <p:spPr>
                  <a:xfrm>
                    <a:off x="-1631653" y="5142322"/>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31"/>
                  <p:cNvSpPr/>
                  <p:nvPr/>
                </p:nvSpPr>
                <p:spPr>
                  <a:xfrm>
                    <a:off x="-1576884" y="5118510"/>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31"/>
                  <p:cNvSpPr/>
                  <p:nvPr/>
                </p:nvSpPr>
                <p:spPr>
                  <a:xfrm>
                    <a:off x="-1469728" y="5201854"/>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31"/>
                  <p:cNvSpPr/>
                  <p:nvPr/>
                </p:nvSpPr>
                <p:spPr>
                  <a:xfrm>
                    <a:off x="-1643559" y="5154229"/>
                    <a:ext cx="242888"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99" name="Google Shape;1199;p31"/>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31"/>
                <p:cNvSpPr/>
                <p:nvPr/>
              </p:nvSpPr>
              <p:spPr>
                <a:xfrm>
                  <a:off x="10200944" y="247585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31"/>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31"/>
                <p:cNvSpPr/>
                <p:nvPr/>
              </p:nvSpPr>
              <p:spPr>
                <a:xfrm>
                  <a:off x="10231901" y="289019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31"/>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31"/>
                <p:cNvSpPr/>
                <p:nvPr/>
              </p:nvSpPr>
              <p:spPr>
                <a:xfrm>
                  <a:off x="10231901" y="28449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31"/>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31"/>
                <p:cNvSpPr/>
                <p:nvPr/>
              </p:nvSpPr>
              <p:spPr>
                <a:xfrm>
                  <a:off x="10231901" y="279732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31"/>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31"/>
                <p:cNvSpPr/>
                <p:nvPr/>
              </p:nvSpPr>
              <p:spPr>
                <a:xfrm>
                  <a:off x="10231901" y="27496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31"/>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31"/>
                <p:cNvSpPr/>
                <p:nvPr/>
              </p:nvSpPr>
              <p:spPr>
                <a:xfrm>
                  <a:off x="10231901" y="27044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31"/>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31"/>
                <p:cNvSpPr/>
                <p:nvPr/>
              </p:nvSpPr>
              <p:spPr>
                <a:xfrm>
                  <a:off x="10243807" y="256872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31"/>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31"/>
                <p:cNvSpPr/>
                <p:nvPr/>
              </p:nvSpPr>
              <p:spPr>
                <a:xfrm>
                  <a:off x="10434307" y="261158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31"/>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31"/>
                <p:cNvSpPr/>
                <p:nvPr/>
              </p:nvSpPr>
              <p:spPr>
                <a:xfrm>
                  <a:off x="10465263" y="302592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31"/>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31"/>
                <p:cNvSpPr/>
                <p:nvPr/>
              </p:nvSpPr>
              <p:spPr>
                <a:xfrm>
                  <a:off x="10465263" y="298067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31"/>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31"/>
                <p:cNvSpPr/>
                <p:nvPr/>
              </p:nvSpPr>
              <p:spPr>
                <a:xfrm>
                  <a:off x="10465263" y="29330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31"/>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31"/>
                <p:cNvSpPr/>
                <p:nvPr/>
              </p:nvSpPr>
              <p:spPr>
                <a:xfrm>
                  <a:off x="10465263" y="28854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31"/>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31"/>
                <p:cNvSpPr/>
                <p:nvPr/>
              </p:nvSpPr>
              <p:spPr>
                <a:xfrm>
                  <a:off x="10465263" y="284018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31"/>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31"/>
                <p:cNvSpPr/>
                <p:nvPr/>
              </p:nvSpPr>
              <p:spPr>
                <a:xfrm>
                  <a:off x="10477169" y="270445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31"/>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31"/>
                <p:cNvSpPr/>
                <p:nvPr/>
              </p:nvSpPr>
              <p:spPr>
                <a:xfrm>
                  <a:off x="10667669" y="274731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31"/>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31"/>
                <p:cNvSpPr/>
                <p:nvPr/>
              </p:nvSpPr>
              <p:spPr>
                <a:xfrm>
                  <a:off x="10701007" y="316165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31"/>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31"/>
                <p:cNvSpPr/>
                <p:nvPr/>
              </p:nvSpPr>
              <p:spPr>
                <a:xfrm>
                  <a:off x="10701007" y="311402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31"/>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31"/>
                <p:cNvSpPr/>
                <p:nvPr/>
              </p:nvSpPr>
              <p:spPr>
                <a:xfrm>
                  <a:off x="10701007" y="3066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31"/>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31"/>
                <p:cNvSpPr/>
                <p:nvPr/>
              </p:nvSpPr>
              <p:spPr>
                <a:xfrm>
                  <a:off x="10701007" y="302116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31"/>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31"/>
                <p:cNvSpPr/>
                <p:nvPr/>
              </p:nvSpPr>
              <p:spPr>
                <a:xfrm>
                  <a:off x="10701007" y="297353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31"/>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31"/>
                <p:cNvSpPr/>
                <p:nvPr/>
              </p:nvSpPr>
              <p:spPr>
                <a:xfrm>
                  <a:off x="10710532" y="283780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41" name="Google Shape;1241;p31"/>
                <p:cNvGrpSpPr/>
                <p:nvPr/>
              </p:nvGrpSpPr>
              <p:grpSpPr>
                <a:xfrm>
                  <a:off x="10227741" y="1760281"/>
                  <a:ext cx="539354" cy="460773"/>
                  <a:chOff x="-3600947" y="3798106"/>
                  <a:chExt cx="539354" cy="460773"/>
                </a:xfrm>
              </p:grpSpPr>
              <p:sp>
                <p:nvSpPr>
                  <p:cNvPr id="1242" name="Google Shape;1242;p31"/>
                  <p:cNvSpPr/>
                  <p:nvPr/>
                </p:nvSpPr>
                <p:spPr>
                  <a:xfrm>
                    <a:off x="-3579515" y="3843350"/>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31"/>
                  <p:cNvSpPr/>
                  <p:nvPr/>
                </p:nvSpPr>
                <p:spPr>
                  <a:xfrm>
                    <a:off x="-3484265" y="3798106"/>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31"/>
                  <p:cNvSpPr/>
                  <p:nvPr/>
                </p:nvSpPr>
                <p:spPr>
                  <a:xfrm>
                    <a:off x="-3289003" y="3948125"/>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31"/>
                  <p:cNvSpPr/>
                  <p:nvPr/>
                </p:nvSpPr>
                <p:spPr>
                  <a:xfrm>
                    <a:off x="-3600947" y="3860019"/>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6" name="Google Shape;1246;p31"/>
                <p:cNvGrpSpPr/>
                <p:nvPr/>
              </p:nvGrpSpPr>
              <p:grpSpPr>
                <a:xfrm>
                  <a:off x="10920672" y="2016260"/>
                  <a:ext cx="540544" cy="459582"/>
                  <a:chOff x="-1079203" y="4051710"/>
                  <a:chExt cx="540544" cy="459582"/>
                </a:xfrm>
              </p:grpSpPr>
              <p:sp>
                <p:nvSpPr>
                  <p:cNvPr id="1247" name="Google Shape;1247;p31"/>
                  <p:cNvSpPr/>
                  <p:nvPr/>
                </p:nvSpPr>
                <p:spPr>
                  <a:xfrm>
                    <a:off x="-1057772" y="4096954"/>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31"/>
                  <p:cNvSpPr/>
                  <p:nvPr/>
                </p:nvSpPr>
                <p:spPr>
                  <a:xfrm>
                    <a:off x="-962522" y="4051710"/>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31"/>
                  <p:cNvSpPr/>
                  <p:nvPr/>
                </p:nvSpPr>
                <p:spPr>
                  <a:xfrm>
                    <a:off x="-767259" y="4201729"/>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31"/>
                  <p:cNvSpPr/>
                  <p:nvPr/>
                </p:nvSpPr>
                <p:spPr>
                  <a:xfrm>
                    <a:off x="-1079203" y="4116004"/>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62296D"/>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251" name="Google Shape;1251;p31"/>
              <p:cNvSpPr txBox="1"/>
              <p:nvPr/>
            </p:nvSpPr>
            <p:spPr>
              <a:xfrm>
                <a:off x="3925664" y="2929067"/>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300" b="1" i="0" u="none" strike="noStrike" cap="none">
                    <a:solidFill>
                      <a:schemeClr val="dk1"/>
                    </a:solidFill>
                    <a:latin typeface="Montserrat"/>
                    <a:ea typeface="Montserrat"/>
                    <a:cs typeface="Montserrat"/>
                    <a:sym typeface="Montserrat"/>
                  </a:rPr>
                  <a:t>Craig</a:t>
                </a:r>
                <a:endParaRPr sz="1300" b="0" i="0" u="none" strike="noStrike" cap="none">
                  <a:solidFill>
                    <a:schemeClr val="dk1"/>
                  </a:solidFill>
                  <a:latin typeface="Montserrat"/>
                  <a:ea typeface="Montserrat"/>
                  <a:cs typeface="Montserrat"/>
                  <a:sym typeface="Montserrat"/>
                </a:endParaRPr>
              </a:p>
            </p:txBody>
          </p:sp>
          <p:sp>
            <p:nvSpPr>
              <p:cNvPr id="1252" name="Google Shape;1252;p31"/>
              <p:cNvSpPr txBox="1"/>
              <p:nvPr/>
            </p:nvSpPr>
            <p:spPr>
              <a:xfrm>
                <a:off x="5066530" y="3953983"/>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0" i="0" u="none" strike="noStrike" cap="none">
                    <a:solidFill>
                      <a:schemeClr val="dk1"/>
                    </a:solidFill>
                    <a:latin typeface="Montserrat"/>
                    <a:ea typeface="Montserrat"/>
                    <a:cs typeface="Montserrat"/>
                    <a:sym typeface="Montserrat"/>
                  </a:rPr>
                  <a:t>Johns supporting physician </a:t>
                </a:r>
                <a:endParaRPr sz="1300" b="0" i="0" u="none" strike="noStrike" cap="none">
                  <a:solidFill>
                    <a:schemeClr val="dk1"/>
                  </a:solidFill>
                  <a:latin typeface="Montserrat"/>
                  <a:ea typeface="Montserrat"/>
                  <a:cs typeface="Montserrat"/>
                  <a:sym typeface="Montserrat"/>
                </a:endParaRPr>
              </a:p>
            </p:txBody>
          </p:sp>
          <p:sp>
            <p:nvSpPr>
              <p:cNvPr id="1253" name="Google Shape;1253;p31"/>
              <p:cNvSpPr txBox="1"/>
              <p:nvPr/>
            </p:nvSpPr>
            <p:spPr>
              <a:xfrm>
                <a:off x="5006668" y="1834362"/>
                <a:ext cx="2642400" cy="54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0" i="0" u="none" strike="noStrike" cap="none">
                    <a:solidFill>
                      <a:schemeClr val="dk1"/>
                    </a:solidFill>
                    <a:latin typeface="Montserrat"/>
                    <a:ea typeface="Montserrat"/>
                    <a:cs typeface="Montserrat"/>
                    <a:sym typeface="Montserrat"/>
                  </a:rPr>
                  <a:t>Pharmacy assistant &amp; Johns sister</a:t>
                </a:r>
                <a:endParaRPr sz="1300" b="0" i="0" u="none" strike="noStrike" cap="none">
                  <a:solidFill>
                    <a:schemeClr val="dk1"/>
                  </a:solidFill>
                  <a:latin typeface="Montserrat"/>
                  <a:ea typeface="Montserrat"/>
                  <a:cs typeface="Montserrat"/>
                  <a:sym typeface="Montserrat"/>
                </a:endParaRPr>
              </a:p>
            </p:txBody>
          </p:sp>
          <p:pic>
            <p:nvPicPr>
              <p:cNvPr id="1254" name="Google Shape;1254;p31"/>
              <p:cNvPicPr preferRelativeResize="0"/>
              <p:nvPr/>
            </p:nvPicPr>
            <p:blipFill rotWithShape="1">
              <a:blip r:embed="rId4">
                <a:alphaModFix/>
              </a:blip>
              <a:srcRect/>
              <a:stretch/>
            </p:blipFill>
            <p:spPr>
              <a:xfrm>
                <a:off x="4152631" y="6050751"/>
                <a:ext cx="447276" cy="680175"/>
              </a:xfrm>
              <a:prstGeom prst="rect">
                <a:avLst/>
              </a:prstGeom>
              <a:noFill/>
              <a:ln>
                <a:noFill/>
              </a:ln>
            </p:spPr>
          </p:pic>
          <p:sp>
            <p:nvSpPr>
              <p:cNvPr id="1255" name="Google Shape;1255;p31"/>
              <p:cNvSpPr/>
              <p:nvPr/>
            </p:nvSpPr>
            <p:spPr>
              <a:xfrm>
                <a:off x="3463394" y="5603113"/>
                <a:ext cx="16854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The RED </a:t>
                </a:r>
                <a:endParaRPr sz="12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Hospital</a:t>
                </a:r>
                <a:endParaRPr sz="1200" b="1" i="0" u="none" strike="noStrike" cap="none">
                  <a:solidFill>
                    <a:schemeClr val="dk1"/>
                  </a:solidFill>
                  <a:latin typeface="Montserrat"/>
                  <a:ea typeface="Montserrat"/>
                  <a:cs typeface="Montserrat"/>
                  <a:sym typeface="Montserrat"/>
                </a:endParaRPr>
              </a:p>
            </p:txBody>
          </p:sp>
          <p:pic>
            <p:nvPicPr>
              <p:cNvPr id="1256" name="Google Shape;1256;p31"/>
              <p:cNvPicPr preferRelativeResize="0"/>
              <p:nvPr/>
            </p:nvPicPr>
            <p:blipFill rotWithShape="1">
              <a:blip r:embed="rId4">
                <a:alphaModFix/>
              </a:blip>
              <a:srcRect/>
              <a:stretch/>
            </p:blipFill>
            <p:spPr>
              <a:xfrm>
                <a:off x="5622044" y="6050751"/>
                <a:ext cx="447276" cy="680175"/>
              </a:xfrm>
              <a:prstGeom prst="rect">
                <a:avLst/>
              </a:prstGeom>
              <a:noFill/>
              <a:ln>
                <a:noFill/>
              </a:ln>
            </p:spPr>
          </p:pic>
          <p:sp>
            <p:nvSpPr>
              <p:cNvPr id="1257" name="Google Shape;1257;p31"/>
              <p:cNvSpPr/>
              <p:nvPr/>
            </p:nvSpPr>
            <p:spPr>
              <a:xfrm>
                <a:off x="4862644" y="5603113"/>
                <a:ext cx="16854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The BLUE</a:t>
                </a:r>
                <a:endParaRPr sz="12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Hospital</a:t>
                </a:r>
                <a:endParaRPr sz="1200" b="1" i="0" u="none" strike="noStrike" cap="none">
                  <a:solidFill>
                    <a:schemeClr val="dk1"/>
                  </a:solidFill>
                  <a:latin typeface="Montserrat"/>
                  <a:ea typeface="Montserrat"/>
                  <a:cs typeface="Montserrat"/>
                  <a:sym typeface="Montserrat"/>
                </a:endParaRPr>
              </a:p>
            </p:txBody>
          </p:sp>
          <p:pic>
            <p:nvPicPr>
              <p:cNvPr id="1258" name="Google Shape;1258;p31"/>
              <p:cNvPicPr preferRelativeResize="0"/>
              <p:nvPr/>
            </p:nvPicPr>
            <p:blipFill rotWithShape="1">
              <a:blip r:embed="rId4">
                <a:alphaModFix/>
              </a:blip>
              <a:srcRect/>
              <a:stretch/>
            </p:blipFill>
            <p:spPr>
              <a:xfrm>
                <a:off x="6951131" y="6050751"/>
                <a:ext cx="447276" cy="680175"/>
              </a:xfrm>
              <a:prstGeom prst="rect">
                <a:avLst/>
              </a:prstGeom>
              <a:noFill/>
              <a:ln>
                <a:noFill/>
              </a:ln>
            </p:spPr>
          </p:pic>
          <p:sp>
            <p:nvSpPr>
              <p:cNvPr id="1259" name="Google Shape;1259;p31"/>
              <p:cNvSpPr/>
              <p:nvPr/>
            </p:nvSpPr>
            <p:spPr>
              <a:xfrm>
                <a:off x="6261894" y="5603113"/>
                <a:ext cx="1685400" cy="359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Montserrat"/>
                    <a:ea typeface="Montserrat"/>
                    <a:cs typeface="Montserrat"/>
                    <a:sym typeface="Montserrat"/>
                  </a:rPr>
                  <a:t>The YELLOW Hospital</a:t>
                </a:r>
                <a:endParaRPr sz="1200" b="1" i="0" u="none" strike="noStrike" cap="none">
                  <a:solidFill>
                    <a:schemeClr val="dk1"/>
                  </a:solidFill>
                  <a:latin typeface="Montserrat"/>
                  <a:ea typeface="Montserrat"/>
                  <a:cs typeface="Montserrat"/>
                  <a:sym typeface="Montserrat"/>
                </a:endParaRPr>
              </a:p>
            </p:txBody>
          </p:sp>
          <p:sp>
            <p:nvSpPr>
              <p:cNvPr id="1260" name="Google Shape;1260;p31"/>
              <p:cNvSpPr/>
              <p:nvPr/>
            </p:nvSpPr>
            <p:spPr>
              <a:xfrm rot="5400000">
                <a:off x="5725375" y="3854025"/>
                <a:ext cx="157500" cy="3108600"/>
              </a:xfrm>
              <a:prstGeom prst="rightBrace">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61" name="Google Shape;1261;p31"/>
              <p:cNvSpPr txBox="1"/>
              <p:nvPr/>
            </p:nvSpPr>
            <p:spPr>
              <a:xfrm>
                <a:off x="4662406" y="4960069"/>
                <a:ext cx="2558700" cy="3786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400" b="1" i="0" u="none" strike="noStrike" cap="none">
                    <a:solidFill>
                      <a:schemeClr val="dk1"/>
                    </a:solidFill>
                    <a:latin typeface="Montserrat"/>
                    <a:ea typeface="Montserrat"/>
                    <a:cs typeface="Montserrat"/>
                    <a:sym typeface="Montserrat"/>
                  </a:rPr>
                  <a:t>Care Facilities</a:t>
                </a:r>
                <a:endParaRPr sz="1400" b="1" i="0" u="none" strike="noStrike" cap="none">
                  <a:solidFill>
                    <a:schemeClr val="dk1"/>
                  </a:solidFill>
                  <a:latin typeface="Montserrat"/>
                  <a:ea typeface="Montserrat"/>
                  <a:cs typeface="Montserrat"/>
                  <a:sym typeface="Montserrat"/>
                </a:endParaRPr>
              </a:p>
            </p:txBody>
          </p:sp>
        </p:grpSp>
        <p:grpSp>
          <p:nvGrpSpPr>
            <p:cNvPr id="1262" name="Google Shape;1262;p31"/>
            <p:cNvGrpSpPr/>
            <p:nvPr/>
          </p:nvGrpSpPr>
          <p:grpSpPr>
            <a:xfrm>
              <a:off x="8304044" y="960125"/>
              <a:ext cx="3641375" cy="5692688"/>
              <a:chOff x="8304044" y="960125"/>
              <a:chExt cx="3641375" cy="5692688"/>
            </a:xfrm>
          </p:grpSpPr>
          <p:pic>
            <p:nvPicPr>
              <p:cNvPr id="1263" name="Google Shape;1263;p31"/>
              <p:cNvPicPr preferRelativeResize="0"/>
              <p:nvPr/>
            </p:nvPicPr>
            <p:blipFill rotWithShape="1">
              <a:blip r:embed="rId5">
                <a:alphaModFix/>
              </a:blip>
              <a:srcRect/>
              <a:stretch/>
            </p:blipFill>
            <p:spPr>
              <a:xfrm>
                <a:off x="9033306" y="3388450"/>
                <a:ext cx="291075" cy="771524"/>
              </a:xfrm>
              <a:prstGeom prst="rect">
                <a:avLst/>
              </a:prstGeom>
              <a:noFill/>
              <a:ln>
                <a:noFill/>
              </a:ln>
            </p:spPr>
          </p:pic>
          <p:sp>
            <p:nvSpPr>
              <p:cNvPr id="1264" name="Google Shape;1264;p31"/>
              <p:cNvSpPr/>
              <p:nvPr/>
            </p:nvSpPr>
            <p:spPr>
              <a:xfrm>
                <a:off x="8304044" y="2924425"/>
                <a:ext cx="1749600" cy="359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Regulator</a:t>
                </a:r>
                <a:endParaRPr sz="1400" b="1" i="0" u="none" strike="noStrike" cap="none">
                  <a:solidFill>
                    <a:srgbClr val="000000"/>
                  </a:solidFill>
                  <a:latin typeface="Montserrat"/>
                  <a:ea typeface="Montserrat"/>
                  <a:cs typeface="Montserrat"/>
                  <a:sym typeface="Montserrat"/>
                </a:endParaRPr>
              </a:p>
            </p:txBody>
          </p:sp>
          <p:grpSp>
            <p:nvGrpSpPr>
              <p:cNvPr id="1265" name="Google Shape;1265;p31"/>
              <p:cNvGrpSpPr/>
              <p:nvPr/>
            </p:nvGrpSpPr>
            <p:grpSpPr>
              <a:xfrm>
                <a:off x="8896666" y="5807469"/>
                <a:ext cx="564356" cy="845344"/>
                <a:chOff x="2416969" y="1778794"/>
                <a:chExt cx="564356" cy="845344"/>
              </a:xfrm>
            </p:grpSpPr>
            <p:sp>
              <p:nvSpPr>
                <p:cNvPr id="1266" name="Google Shape;1266;p31"/>
                <p:cNvSpPr/>
                <p:nvPr/>
              </p:nvSpPr>
              <p:spPr>
                <a:xfrm>
                  <a:off x="2757488" y="2416969"/>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31"/>
                <p:cNvSpPr/>
                <p:nvPr/>
              </p:nvSpPr>
              <p:spPr>
                <a:xfrm>
                  <a:off x="2416969" y="2383631"/>
                  <a:ext cx="226219" cy="228600"/>
                </a:xfrm>
                <a:custGeom>
                  <a:avLst/>
                  <a:gdLst/>
                  <a:ahLst/>
                  <a:cxnLst/>
                  <a:rect l="l" t="t" r="r" b="b"/>
                  <a:pathLst>
                    <a:path w="190" h="192" extrusionOk="0">
                      <a:moveTo>
                        <a:pt x="20" y="28"/>
                      </a:moveTo>
                      <a:lnTo>
                        <a:pt x="20" y="28"/>
                      </a:lnTo>
                      <a:lnTo>
                        <a:pt x="12" y="22"/>
                      </a:lnTo>
                      <a:lnTo>
                        <a:pt x="4" y="14"/>
                      </a:lnTo>
                      <a:lnTo>
                        <a:pt x="2" y="6"/>
                      </a:lnTo>
                      <a:lnTo>
                        <a:pt x="0" y="0"/>
                      </a:lnTo>
                      <a:lnTo>
                        <a:pt x="0" y="66"/>
                      </a:lnTo>
                      <a:lnTo>
                        <a:pt x="0" y="66"/>
                      </a:lnTo>
                      <a:lnTo>
                        <a:pt x="2" y="72"/>
                      </a:lnTo>
                      <a:lnTo>
                        <a:pt x="4" y="80"/>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31"/>
                <p:cNvSpPr/>
                <p:nvPr/>
              </p:nvSpPr>
              <p:spPr>
                <a:xfrm>
                  <a:off x="2643188" y="2533650"/>
                  <a:ext cx="114300" cy="90488"/>
                </a:xfrm>
                <a:custGeom>
                  <a:avLst/>
                  <a:gdLst/>
                  <a:ahLst/>
                  <a:cxnLst/>
                  <a:rect l="l" t="t" r="r" b="b"/>
                  <a:pathLst>
                    <a:path w="96" h="76" extrusionOk="0">
                      <a:moveTo>
                        <a:pt x="96" y="0"/>
                      </a:moveTo>
                      <a:lnTo>
                        <a:pt x="0" y="0"/>
                      </a:lnTo>
                      <a:lnTo>
                        <a:pt x="0" y="66"/>
                      </a:lnTo>
                      <a:lnTo>
                        <a:pt x="0" y="66"/>
                      </a:lnTo>
                      <a:lnTo>
                        <a:pt x="10" y="70"/>
                      </a:lnTo>
                      <a:lnTo>
                        <a:pt x="10" y="70"/>
                      </a:lnTo>
                      <a:lnTo>
                        <a:pt x="10" y="70"/>
                      </a:lnTo>
                      <a:lnTo>
                        <a:pt x="10" y="70"/>
                      </a:lnTo>
                      <a:lnTo>
                        <a:pt x="28" y="76"/>
                      </a:lnTo>
                      <a:lnTo>
                        <a:pt x="46" y="76"/>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31"/>
                <p:cNvSpPr/>
                <p:nvPr/>
              </p:nvSpPr>
              <p:spPr>
                <a:xfrm>
                  <a:off x="2416969" y="2219325"/>
                  <a:ext cx="564356" cy="328613"/>
                </a:xfrm>
                <a:custGeom>
                  <a:avLst/>
                  <a:gdLst/>
                  <a:ahLst/>
                  <a:cxnLst/>
                  <a:rect l="l" t="t" r="r" b="b"/>
                  <a:pathLst>
                    <a:path w="474" h="276" extrusionOk="0">
                      <a:moveTo>
                        <a:pt x="454" y="110"/>
                      </a:moveTo>
                      <a:lnTo>
                        <a:pt x="284" y="12"/>
                      </a:lnTo>
                      <a:lnTo>
                        <a:pt x="284" y="12"/>
                      </a:lnTo>
                      <a:lnTo>
                        <a:pt x="274" y="6"/>
                      </a:lnTo>
                      <a:lnTo>
                        <a:pt x="262" y="4"/>
                      </a:lnTo>
                      <a:lnTo>
                        <a:pt x="250" y="0"/>
                      </a:lnTo>
                      <a:lnTo>
                        <a:pt x="236" y="0"/>
                      </a:lnTo>
                      <a:lnTo>
                        <a:pt x="224" y="0"/>
                      </a:lnTo>
                      <a:lnTo>
                        <a:pt x="210" y="4"/>
                      </a:lnTo>
                      <a:lnTo>
                        <a:pt x="200" y="6"/>
                      </a:lnTo>
                      <a:lnTo>
                        <a:pt x="188" y="12"/>
                      </a:lnTo>
                      <a:lnTo>
                        <a:pt x="20" y="110"/>
                      </a:lnTo>
                      <a:lnTo>
                        <a:pt x="20" y="110"/>
                      </a:lnTo>
                      <a:lnTo>
                        <a:pt x="10" y="116"/>
                      </a:lnTo>
                      <a:lnTo>
                        <a:pt x="4" y="122"/>
                      </a:lnTo>
                      <a:lnTo>
                        <a:pt x="2" y="130"/>
                      </a:lnTo>
                      <a:lnTo>
                        <a:pt x="0" y="138"/>
                      </a:lnTo>
                      <a:lnTo>
                        <a:pt x="2" y="146"/>
                      </a:lnTo>
                      <a:lnTo>
                        <a:pt x="6" y="152"/>
                      </a:lnTo>
                      <a:lnTo>
                        <a:pt x="12" y="160"/>
                      </a:lnTo>
                      <a:lnTo>
                        <a:pt x="20" y="166"/>
                      </a:lnTo>
                      <a:lnTo>
                        <a:pt x="190" y="264"/>
                      </a:lnTo>
                      <a:lnTo>
                        <a:pt x="190" y="264"/>
                      </a:lnTo>
                      <a:lnTo>
                        <a:pt x="200" y="268"/>
                      </a:lnTo>
                      <a:lnTo>
                        <a:pt x="212" y="272"/>
                      </a:lnTo>
                      <a:lnTo>
                        <a:pt x="224" y="274"/>
                      </a:lnTo>
                      <a:lnTo>
                        <a:pt x="238" y="276"/>
                      </a:lnTo>
                      <a:lnTo>
                        <a:pt x="250" y="274"/>
                      </a:lnTo>
                      <a:lnTo>
                        <a:pt x="264" y="272"/>
                      </a:lnTo>
                      <a:lnTo>
                        <a:pt x="276" y="268"/>
                      </a:lnTo>
                      <a:lnTo>
                        <a:pt x="286" y="264"/>
                      </a:lnTo>
                      <a:lnTo>
                        <a:pt x="454" y="166"/>
                      </a:lnTo>
                      <a:lnTo>
                        <a:pt x="454" y="166"/>
                      </a:lnTo>
                      <a:lnTo>
                        <a:pt x="464" y="160"/>
                      </a:lnTo>
                      <a:lnTo>
                        <a:pt x="470" y="152"/>
                      </a:lnTo>
                      <a:lnTo>
                        <a:pt x="474" y="146"/>
                      </a:lnTo>
                      <a:lnTo>
                        <a:pt x="474" y="138"/>
                      </a:lnTo>
                      <a:lnTo>
                        <a:pt x="474" y="130"/>
                      </a:lnTo>
                      <a:lnTo>
                        <a:pt x="470" y="122"/>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31"/>
                <p:cNvSpPr/>
                <p:nvPr/>
              </p:nvSpPr>
              <p:spPr>
                <a:xfrm>
                  <a:off x="2757488" y="2305050"/>
                  <a:ext cx="200025" cy="195263"/>
                </a:xfrm>
                <a:custGeom>
                  <a:avLst/>
                  <a:gdLst/>
                  <a:ahLst/>
                  <a:cxnLst/>
                  <a:rect l="l" t="t" r="r" b="b"/>
                  <a:pathLst>
                    <a:path w="168" h="164" extrusionOk="0">
                      <a:moveTo>
                        <a:pt x="0" y="100"/>
                      </a:moveTo>
                      <a:lnTo>
                        <a:pt x="0" y="164"/>
                      </a:lnTo>
                      <a:lnTo>
                        <a:pt x="168" y="66"/>
                      </a:lnTo>
                      <a:lnTo>
                        <a:pt x="168" y="0"/>
                      </a:lnTo>
                      <a:lnTo>
                        <a:pt x="0" y="10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31"/>
                <p:cNvSpPr/>
                <p:nvPr/>
              </p:nvSpPr>
              <p:spPr>
                <a:xfrm>
                  <a:off x="2416969" y="2271713"/>
                  <a:ext cx="226219" cy="228600"/>
                </a:xfrm>
                <a:custGeom>
                  <a:avLst/>
                  <a:gdLst/>
                  <a:ahLst/>
                  <a:cxnLst/>
                  <a:rect l="l" t="t" r="r" b="b"/>
                  <a:pathLst>
                    <a:path w="190" h="192" extrusionOk="0">
                      <a:moveTo>
                        <a:pt x="20" y="28"/>
                      </a:moveTo>
                      <a:lnTo>
                        <a:pt x="20" y="28"/>
                      </a:lnTo>
                      <a:lnTo>
                        <a:pt x="12" y="22"/>
                      </a:lnTo>
                      <a:lnTo>
                        <a:pt x="4" y="16"/>
                      </a:lnTo>
                      <a:lnTo>
                        <a:pt x="2" y="8"/>
                      </a:lnTo>
                      <a:lnTo>
                        <a:pt x="0" y="0"/>
                      </a:lnTo>
                      <a:lnTo>
                        <a:pt x="0" y="66"/>
                      </a:lnTo>
                      <a:lnTo>
                        <a:pt x="0" y="66"/>
                      </a:lnTo>
                      <a:lnTo>
                        <a:pt x="2" y="74"/>
                      </a:lnTo>
                      <a:lnTo>
                        <a:pt x="4" y="82"/>
                      </a:lnTo>
                      <a:lnTo>
                        <a:pt x="12" y="88"/>
                      </a:lnTo>
                      <a:lnTo>
                        <a:pt x="20" y="94"/>
                      </a:lnTo>
                      <a:lnTo>
                        <a:pt x="190" y="192"/>
                      </a:lnTo>
                      <a:lnTo>
                        <a:pt x="190" y="128"/>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31"/>
                <p:cNvSpPr/>
                <p:nvPr/>
              </p:nvSpPr>
              <p:spPr>
                <a:xfrm>
                  <a:off x="2643188" y="2424113"/>
                  <a:ext cx="114300" cy="90488"/>
                </a:xfrm>
                <a:custGeom>
                  <a:avLst/>
                  <a:gdLst/>
                  <a:ahLst/>
                  <a:cxnLst/>
                  <a:rect l="l" t="t" r="r" b="b"/>
                  <a:pathLst>
                    <a:path w="96" h="76" extrusionOk="0">
                      <a:moveTo>
                        <a:pt x="96" y="0"/>
                      </a:moveTo>
                      <a:lnTo>
                        <a:pt x="0" y="0"/>
                      </a:lnTo>
                      <a:lnTo>
                        <a:pt x="0" y="64"/>
                      </a:lnTo>
                      <a:lnTo>
                        <a:pt x="0" y="64"/>
                      </a:lnTo>
                      <a:lnTo>
                        <a:pt x="10" y="70"/>
                      </a:lnTo>
                      <a:lnTo>
                        <a:pt x="10" y="70"/>
                      </a:lnTo>
                      <a:lnTo>
                        <a:pt x="10" y="70"/>
                      </a:lnTo>
                      <a:lnTo>
                        <a:pt x="10" y="70"/>
                      </a:lnTo>
                      <a:lnTo>
                        <a:pt x="28" y="74"/>
                      </a:lnTo>
                      <a:lnTo>
                        <a:pt x="46" y="76"/>
                      </a:lnTo>
                      <a:lnTo>
                        <a:pt x="64" y="76"/>
                      </a:lnTo>
                      <a:lnTo>
                        <a:pt x="82" y="70"/>
                      </a:lnTo>
                      <a:lnTo>
                        <a:pt x="82" y="70"/>
                      </a:lnTo>
                      <a:lnTo>
                        <a:pt x="96" y="64"/>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31"/>
                <p:cNvSpPr/>
                <p:nvPr/>
              </p:nvSpPr>
              <p:spPr>
                <a:xfrm>
                  <a:off x="2416969" y="2109788"/>
                  <a:ext cx="564356" cy="326231"/>
                </a:xfrm>
                <a:custGeom>
                  <a:avLst/>
                  <a:gdLst/>
                  <a:ahLst/>
                  <a:cxnLst/>
                  <a:rect l="l" t="t" r="r" b="b"/>
                  <a:pathLst>
                    <a:path w="474" h="274" extrusionOk="0">
                      <a:moveTo>
                        <a:pt x="454" y="110"/>
                      </a:moveTo>
                      <a:lnTo>
                        <a:pt x="284" y="12"/>
                      </a:lnTo>
                      <a:lnTo>
                        <a:pt x="284" y="12"/>
                      </a:lnTo>
                      <a:lnTo>
                        <a:pt x="274" y="6"/>
                      </a:lnTo>
                      <a:lnTo>
                        <a:pt x="262" y="2"/>
                      </a:lnTo>
                      <a:lnTo>
                        <a:pt x="250" y="0"/>
                      </a:lnTo>
                      <a:lnTo>
                        <a:pt x="236" y="0"/>
                      </a:lnTo>
                      <a:lnTo>
                        <a:pt x="224" y="0"/>
                      </a:lnTo>
                      <a:lnTo>
                        <a:pt x="210" y="2"/>
                      </a:lnTo>
                      <a:lnTo>
                        <a:pt x="200" y="6"/>
                      </a:lnTo>
                      <a:lnTo>
                        <a:pt x="188" y="12"/>
                      </a:lnTo>
                      <a:lnTo>
                        <a:pt x="20" y="110"/>
                      </a:lnTo>
                      <a:lnTo>
                        <a:pt x="20" y="110"/>
                      </a:lnTo>
                      <a:lnTo>
                        <a:pt x="10" y="116"/>
                      </a:lnTo>
                      <a:lnTo>
                        <a:pt x="4" y="122"/>
                      </a:lnTo>
                      <a:lnTo>
                        <a:pt x="2" y="130"/>
                      </a:lnTo>
                      <a:lnTo>
                        <a:pt x="0" y="138"/>
                      </a:lnTo>
                      <a:lnTo>
                        <a:pt x="2" y="144"/>
                      </a:lnTo>
                      <a:lnTo>
                        <a:pt x="6" y="152"/>
                      </a:lnTo>
                      <a:lnTo>
                        <a:pt x="12" y="158"/>
                      </a:lnTo>
                      <a:lnTo>
                        <a:pt x="20" y="164"/>
                      </a:lnTo>
                      <a:lnTo>
                        <a:pt x="190" y="264"/>
                      </a:lnTo>
                      <a:lnTo>
                        <a:pt x="190" y="264"/>
                      </a:lnTo>
                      <a:lnTo>
                        <a:pt x="200" y="268"/>
                      </a:lnTo>
                      <a:lnTo>
                        <a:pt x="212" y="272"/>
                      </a:lnTo>
                      <a:lnTo>
                        <a:pt x="224" y="274"/>
                      </a:lnTo>
                      <a:lnTo>
                        <a:pt x="238" y="274"/>
                      </a:lnTo>
                      <a:lnTo>
                        <a:pt x="250" y="274"/>
                      </a:lnTo>
                      <a:lnTo>
                        <a:pt x="264" y="272"/>
                      </a:lnTo>
                      <a:lnTo>
                        <a:pt x="276" y="268"/>
                      </a:lnTo>
                      <a:lnTo>
                        <a:pt x="286" y="264"/>
                      </a:lnTo>
                      <a:lnTo>
                        <a:pt x="454" y="164"/>
                      </a:lnTo>
                      <a:lnTo>
                        <a:pt x="454" y="164"/>
                      </a:lnTo>
                      <a:lnTo>
                        <a:pt x="464" y="158"/>
                      </a:lnTo>
                      <a:lnTo>
                        <a:pt x="470" y="152"/>
                      </a:lnTo>
                      <a:lnTo>
                        <a:pt x="474" y="144"/>
                      </a:lnTo>
                      <a:lnTo>
                        <a:pt x="474" y="138"/>
                      </a:lnTo>
                      <a:lnTo>
                        <a:pt x="474" y="130"/>
                      </a:lnTo>
                      <a:lnTo>
                        <a:pt x="470" y="122"/>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31"/>
                <p:cNvSpPr/>
                <p:nvPr/>
              </p:nvSpPr>
              <p:spPr>
                <a:xfrm>
                  <a:off x="2757488" y="2195513"/>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31"/>
                <p:cNvSpPr/>
                <p:nvPr/>
              </p:nvSpPr>
              <p:spPr>
                <a:xfrm>
                  <a:off x="2416969" y="2162175"/>
                  <a:ext cx="226219" cy="228600"/>
                </a:xfrm>
                <a:custGeom>
                  <a:avLst/>
                  <a:gdLst/>
                  <a:ahLst/>
                  <a:cxnLst/>
                  <a:rect l="l" t="t" r="r" b="b"/>
                  <a:pathLst>
                    <a:path w="190" h="192" extrusionOk="0">
                      <a:moveTo>
                        <a:pt x="20" y="28"/>
                      </a:moveTo>
                      <a:lnTo>
                        <a:pt x="20" y="28"/>
                      </a:lnTo>
                      <a:lnTo>
                        <a:pt x="12" y="22"/>
                      </a:lnTo>
                      <a:lnTo>
                        <a:pt x="4" y="16"/>
                      </a:lnTo>
                      <a:lnTo>
                        <a:pt x="2" y="8"/>
                      </a:lnTo>
                      <a:lnTo>
                        <a:pt x="0" y="0"/>
                      </a:lnTo>
                      <a:lnTo>
                        <a:pt x="0" y="66"/>
                      </a:lnTo>
                      <a:lnTo>
                        <a:pt x="0" y="66"/>
                      </a:lnTo>
                      <a:lnTo>
                        <a:pt x="2" y="74"/>
                      </a:lnTo>
                      <a:lnTo>
                        <a:pt x="4" y="82"/>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31"/>
                <p:cNvSpPr/>
                <p:nvPr/>
              </p:nvSpPr>
              <p:spPr>
                <a:xfrm>
                  <a:off x="2643188" y="2312194"/>
                  <a:ext cx="114300" cy="92869"/>
                </a:xfrm>
                <a:custGeom>
                  <a:avLst/>
                  <a:gdLst/>
                  <a:ahLst/>
                  <a:cxnLst/>
                  <a:rect l="l" t="t" r="r" b="b"/>
                  <a:pathLst>
                    <a:path w="96" h="78" extrusionOk="0">
                      <a:moveTo>
                        <a:pt x="96" y="0"/>
                      </a:moveTo>
                      <a:lnTo>
                        <a:pt x="0" y="0"/>
                      </a:lnTo>
                      <a:lnTo>
                        <a:pt x="0" y="66"/>
                      </a:lnTo>
                      <a:lnTo>
                        <a:pt x="0" y="66"/>
                      </a:lnTo>
                      <a:lnTo>
                        <a:pt x="10" y="70"/>
                      </a:lnTo>
                      <a:lnTo>
                        <a:pt x="10" y="70"/>
                      </a:lnTo>
                      <a:lnTo>
                        <a:pt x="10" y="72"/>
                      </a:lnTo>
                      <a:lnTo>
                        <a:pt x="10" y="72"/>
                      </a:lnTo>
                      <a:lnTo>
                        <a:pt x="28" y="76"/>
                      </a:lnTo>
                      <a:lnTo>
                        <a:pt x="46" y="78"/>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31"/>
                <p:cNvSpPr/>
                <p:nvPr/>
              </p:nvSpPr>
              <p:spPr>
                <a:xfrm>
                  <a:off x="2416969" y="2000250"/>
                  <a:ext cx="564356" cy="326231"/>
                </a:xfrm>
                <a:custGeom>
                  <a:avLst/>
                  <a:gdLst/>
                  <a:ahLst/>
                  <a:cxnLst/>
                  <a:rect l="l" t="t" r="r" b="b"/>
                  <a:pathLst>
                    <a:path w="474" h="274" extrusionOk="0">
                      <a:moveTo>
                        <a:pt x="454" y="108"/>
                      </a:moveTo>
                      <a:lnTo>
                        <a:pt x="284" y="10"/>
                      </a:lnTo>
                      <a:lnTo>
                        <a:pt x="284" y="10"/>
                      </a:lnTo>
                      <a:lnTo>
                        <a:pt x="274" y="6"/>
                      </a:lnTo>
                      <a:lnTo>
                        <a:pt x="262" y="2"/>
                      </a:lnTo>
                      <a:lnTo>
                        <a:pt x="250" y="0"/>
                      </a:lnTo>
                      <a:lnTo>
                        <a:pt x="236" y="0"/>
                      </a:lnTo>
                      <a:lnTo>
                        <a:pt x="224" y="0"/>
                      </a:lnTo>
                      <a:lnTo>
                        <a:pt x="210" y="2"/>
                      </a:lnTo>
                      <a:lnTo>
                        <a:pt x="200" y="6"/>
                      </a:lnTo>
                      <a:lnTo>
                        <a:pt x="188" y="10"/>
                      </a:lnTo>
                      <a:lnTo>
                        <a:pt x="20" y="108"/>
                      </a:lnTo>
                      <a:lnTo>
                        <a:pt x="20" y="108"/>
                      </a:lnTo>
                      <a:lnTo>
                        <a:pt x="10" y="114"/>
                      </a:lnTo>
                      <a:lnTo>
                        <a:pt x="4" y="122"/>
                      </a:lnTo>
                      <a:lnTo>
                        <a:pt x="2" y="130"/>
                      </a:lnTo>
                      <a:lnTo>
                        <a:pt x="0" y="136"/>
                      </a:lnTo>
                      <a:lnTo>
                        <a:pt x="2" y="144"/>
                      </a:lnTo>
                      <a:lnTo>
                        <a:pt x="6" y="152"/>
                      </a:lnTo>
                      <a:lnTo>
                        <a:pt x="12" y="158"/>
                      </a:lnTo>
                      <a:lnTo>
                        <a:pt x="20" y="164"/>
                      </a:lnTo>
                      <a:lnTo>
                        <a:pt x="190" y="262"/>
                      </a:lnTo>
                      <a:lnTo>
                        <a:pt x="190" y="262"/>
                      </a:lnTo>
                      <a:lnTo>
                        <a:pt x="200" y="268"/>
                      </a:lnTo>
                      <a:lnTo>
                        <a:pt x="212" y="272"/>
                      </a:lnTo>
                      <a:lnTo>
                        <a:pt x="224" y="274"/>
                      </a:lnTo>
                      <a:lnTo>
                        <a:pt x="238" y="274"/>
                      </a:lnTo>
                      <a:lnTo>
                        <a:pt x="250" y="274"/>
                      </a:lnTo>
                      <a:lnTo>
                        <a:pt x="264" y="272"/>
                      </a:lnTo>
                      <a:lnTo>
                        <a:pt x="276" y="268"/>
                      </a:lnTo>
                      <a:lnTo>
                        <a:pt x="286" y="262"/>
                      </a:lnTo>
                      <a:lnTo>
                        <a:pt x="454" y="164"/>
                      </a:lnTo>
                      <a:lnTo>
                        <a:pt x="454" y="164"/>
                      </a:lnTo>
                      <a:lnTo>
                        <a:pt x="464" y="158"/>
                      </a:lnTo>
                      <a:lnTo>
                        <a:pt x="470" y="152"/>
                      </a:lnTo>
                      <a:lnTo>
                        <a:pt x="474" y="144"/>
                      </a:lnTo>
                      <a:lnTo>
                        <a:pt x="474" y="136"/>
                      </a:lnTo>
                      <a:lnTo>
                        <a:pt x="474" y="130"/>
                      </a:lnTo>
                      <a:lnTo>
                        <a:pt x="470" y="122"/>
                      </a:lnTo>
                      <a:lnTo>
                        <a:pt x="464" y="114"/>
                      </a:lnTo>
                      <a:lnTo>
                        <a:pt x="454" y="108"/>
                      </a:lnTo>
                      <a:lnTo>
                        <a:pt x="454" y="108"/>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31"/>
                <p:cNvSpPr/>
                <p:nvPr/>
              </p:nvSpPr>
              <p:spPr>
                <a:xfrm>
                  <a:off x="2757488" y="2085975"/>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31"/>
                <p:cNvSpPr/>
                <p:nvPr/>
              </p:nvSpPr>
              <p:spPr>
                <a:xfrm>
                  <a:off x="2416969" y="2052638"/>
                  <a:ext cx="226219" cy="228600"/>
                </a:xfrm>
                <a:custGeom>
                  <a:avLst/>
                  <a:gdLst/>
                  <a:ahLst/>
                  <a:cxnLst/>
                  <a:rect l="l" t="t" r="r" b="b"/>
                  <a:pathLst>
                    <a:path w="190" h="192" extrusionOk="0">
                      <a:moveTo>
                        <a:pt x="20" y="28"/>
                      </a:moveTo>
                      <a:lnTo>
                        <a:pt x="20" y="28"/>
                      </a:lnTo>
                      <a:lnTo>
                        <a:pt x="12" y="22"/>
                      </a:lnTo>
                      <a:lnTo>
                        <a:pt x="4" y="14"/>
                      </a:lnTo>
                      <a:lnTo>
                        <a:pt x="2" y="8"/>
                      </a:lnTo>
                      <a:lnTo>
                        <a:pt x="0" y="0"/>
                      </a:lnTo>
                      <a:lnTo>
                        <a:pt x="0" y="66"/>
                      </a:lnTo>
                      <a:lnTo>
                        <a:pt x="0" y="66"/>
                      </a:lnTo>
                      <a:lnTo>
                        <a:pt x="2" y="74"/>
                      </a:lnTo>
                      <a:lnTo>
                        <a:pt x="4" y="80"/>
                      </a:lnTo>
                      <a:lnTo>
                        <a:pt x="12" y="88"/>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31"/>
                <p:cNvSpPr/>
                <p:nvPr/>
              </p:nvSpPr>
              <p:spPr>
                <a:xfrm>
                  <a:off x="2643188" y="2202656"/>
                  <a:ext cx="114300" cy="92869"/>
                </a:xfrm>
                <a:custGeom>
                  <a:avLst/>
                  <a:gdLst/>
                  <a:ahLst/>
                  <a:cxnLst/>
                  <a:rect l="l" t="t" r="r" b="b"/>
                  <a:pathLst>
                    <a:path w="96" h="78" extrusionOk="0">
                      <a:moveTo>
                        <a:pt x="96" y="0"/>
                      </a:moveTo>
                      <a:lnTo>
                        <a:pt x="0" y="0"/>
                      </a:lnTo>
                      <a:lnTo>
                        <a:pt x="0" y="66"/>
                      </a:lnTo>
                      <a:lnTo>
                        <a:pt x="0" y="66"/>
                      </a:lnTo>
                      <a:lnTo>
                        <a:pt x="10" y="70"/>
                      </a:lnTo>
                      <a:lnTo>
                        <a:pt x="10" y="70"/>
                      </a:lnTo>
                      <a:lnTo>
                        <a:pt x="10" y="70"/>
                      </a:lnTo>
                      <a:lnTo>
                        <a:pt x="10" y="70"/>
                      </a:lnTo>
                      <a:lnTo>
                        <a:pt x="28" y="76"/>
                      </a:lnTo>
                      <a:lnTo>
                        <a:pt x="46" y="78"/>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31"/>
                <p:cNvSpPr/>
                <p:nvPr/>
              </p:nvSpPr>
              <p:spPr>
                <a:xfrm>
                  <a:off x="2416969" y="1888331"/>
                  <a:ext cx="564356" cy="328613"/>
                </a:xfrm>
                <a:custGeom>
                  <a:avLst/>
                  <a:gdLst/>
                  <a:ahLst/>
                  <a:cxnLst/>
                  <a:rect l="l" t="t" r="r" b="b"/>
                  <a:pathLst>
                    <a:path w="474" h="276" extrusionOk="0">
                      <a:moveTo>
                        <a:pt x="454" y="110"/>
                      </a:moveTo>
                      <a:lnTo>
                        <a:pt x="284" y="12"/>
                      </a:lnTo>
                      <a:lnTo>
                        <a:pt x="284" y="12"/>
                      </a:lnTo>
                      <a:lnTo>
                        <a:pt x="274" y="8"/>
                      </a:lnTo>
                      <a:lnTo>
                        <a:pt x="262" y="4"/>
                      </a:lnTo>
                      <a:lnTo>
                        <a:pt x="250" y="2"/>
                      </a:lnTo>
                      <a:lnTo>
                        <a:pt x="236" y="0"/>
                      </a:lnTo>
                      <a:lnTo>
                        <a:pt x="224" y="2"/>
                      </a:lnTo>
                      <a:lnTo>
                        <a:pt x="210" y="4"/>
                      </a:lnTo>
                      <a:lnTo>
                        <a:pt x="200" y="8"/>
                      </a:lnTo>
                      <a:lnTo>
                        <a:pt x="188" y="12"/>
                      </a:lnTo>
                      <a:lnTo>
                        <a:pt x="20" y="110"/>
                      </a:lnTo>
                      <a:lnTo>
                        <a:pt x="20" y="110"/>
                      </a:lnTo>
                      <a:lnTo>
                        <a:pt x="10" y="116"/>
                      </a:lnTo>
                      <a:lnTo>
                        <a:pt x="4" y="124"/>
                      </a:lnTo>
                      <a:lnTo>
                        <a:pt x="2" y="130"/>
                      </a:lnTo>
                      <a:lnTo>
                        <a:pt x="0" y="138"/>
                      </a:lnTo>
                      <a:lnTo>
                        <a:pt x="2" y="146"/>
                      </a:lnTo>
                      <a:lnTo>
                        <a:pt x="6" y="152"/>
                      </a:lnTo>
                      <a:lnTo>
                        <a:pt x="12" y="160"/>
                      </a:lnTo>
                      <a:lnTo>
                        <a:pt x="20" y="166"/>
                      </a:lnTo>
                      <a:lnTo>
                        <a:pt x="190" y="264"/>
                      </a:lnTo>
                      <a:lnTo>
                        <a:pt x="190" y="264"/>
                      </a:lnTo>
                      <a:lnTo>
                        <a:pt x="200" y="268"/>
                      </a:lnTo>
                      <a:lnTo>
                        <a:pt x="212" y="272"/>
                      </a:lnTo>
                      <a:lnTo>
                        <a:pt x="224" y="274"/>
                      </a:lnTo>
                      <a:lnTo>
                        <a:pt x="238" y="276"/>
                      </a:lnTo>
                      <a:lnTo>
                        <a:pt x="250" y="274"/>
                      </a:lnTo>
                      <a:lnTo>
                        <a:pt x="264" y="272"/>
                      </a:lnTo>
                      <a:lnTo>
                        <a:pt x="276" y="268"/>
                      </a:lnTo>
                      <a:lnTo>
                        <a:pt x="286" y="264"/>
                      </a:lnTo>
                      <a:lnTo>
                        <a:pt x="454" y="166"/>
                      </a:lnTo>
                      <a:lnTo>
                        <a:pt x="454" y="166"/>
                      </a:lnTo>
                      <a:lnTo>
                        <a:pt x="464" y="160"/>
                      </a:lnTo>
                      <a:lnTo>
                        <a:pt x="470" y="152"/>
                      </a:lnTo>
                      <a:lnTo>
                        <a:pt x="474" y="146"/>
                      </a:lnTo>
                      <a:lnTo>
                        <a:pt x="474" y="138"/>
                      </a:lnTo>
                      <a:lnTo>
                        <a:pt x="474" y="130"/>
                      </a:lnTo>
                      <a:lnTo>
                        <a:pt x="470" y="124"/>
                      </a:lnTo>
                      <a:lnTo>
                        <a:pt x="464" y="116"/>
                      </a:lnTo>
                      <a:lnTo>
                        <a:pt x="454" y="110"/>
                      </a:lnTo>
                      <a:lnTo>
                        <a:pt x="454" y="110"/>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31"/>
                <p:cNvSpPr/>
                <p:nvPr/>
              </p:nvSpPr>
              <p:spPr>
                <a:xfrm>
                  <a:off x="2757488" y="1976438"/>
                  <a:ext cx="200025" cy="195263"/>
                </a:xfrm>
                <a:custGeom>
                  <a:avLst/>
                  <a:gdLst/>
                  <a:ahLst/>
                  <a:cxnLst/>
                  <a:rect l="l" t="t" r="r" b="b"/>
                  <a:pathLst>
                    <a:path w="168" h="164" extrusionOk="0">
                      <a:moveTo>
                        <a:pt x="0" y="98"/>
                      </a:moveTo>
                      <a:lnTo>
                        <a:pt x="0" y="164"/>
                      </a:lnTo>
                      <a:lnTo>
                        <a:pt x="168" y="66"/>
                      </a:lnTo>
                      <a:lnTo>
                        <a:pt x="168" y="0"/>
                      </a:lnTo>
                      <a:lnTo>
                        <a:pt x="0" y="9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31"/>
                <p:cNvSpPr/>
                <p:nvPr/>
              </p:nvSpPr>
              <p:spPr>
                <a:xfrm>
                  <a:off x="2416969" y="1943100"/>
                  <a:ext cx="226219" cy="228600"/>
                </a:xfrm>
                <a:custGeom>
                  <a:avLst/>
                  <a:gdLst/>
                  <a:ahLst/>
                  <a:cxnLst/>
                  <a:rect l="l" t="t" r="r" b="b"/>
                  <a:pathLst>
                    <a:path w="190" h="192" extrusionOk="0">
                      <a:moveTo>
                        <a:pt x="20" y="28"/>
                      </a:moveTo>
                      <a:lnTo>
                        <a:pt x="20" y="28"/>
                      </a:lnTo>
                      <a:lnTo>
                        <a:pt x="12" y="20"/>
                      </a:lnTo>
                      <a:lnTo>
                        <a:pt x="4" y="14"/>
                      </a:lnTo>
                      <a:lnTo>
                        <a:pt x="2" y="6"/>
                      </a:lnTo>
                      <a:lnTo>
                        <a:pt x="0" y="0"/>
                      </a:lnTo>
                      <a:lnTo>
                        <a:pt x="0" y="66"/>
                      </a:lnTo>
                      <a:lnTo>
                        <a:pt x="0" y="66"/>
                      </a:lnTo>
                      <a:lnTo>
                        <a:pt x="2" y="72"/>
                      </a:lnTo>
                      <a:lnTo>
                        <a:pt x="4" y="80"/>
                      </a:lnTo>
                      <a:lnTo>
                        <a:pt x="12" y="86"/>
                      </a:lnTo>
                      <a:lnTo>
                        <a:pt x="20" y="94"/>
                      </a:lnTo>
                      <a:lnTo>
                        <a:pt x="190" y="192"/>
                      </a:lnTo>
                      <a:lnTo>
                        <a:pt x="190" y="126"/>
                      </a:lnTo>
                      <a:lnTo>
                        <a:pt x="20" y="2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31"/>
                <p:cNvSpPr/>
                <p:nvPr/>
              </p:nvSpPr>
              <p:spPr>
                <a:xfrm>
                  <a:off x="2643188" y="2093119"/>
                  <a:ext cx="114300" cy="90488"/>
                </a:xfrm>
                <a:custGeom>
                  <a:avLst/>
                  <a:gdLst/>
                  <a:ahLst/>
                  <a:cxnLst/>
                  <a:rect l="l" t="t" r="r" b="b"/>
                  <a:pathLst>
                    <a:path w="96" h="76" extrusionOk="0">
                      <a:moveTo>
                        <a:pt x="96" y="0"/>
                      </a:moveTo>
                      <a:lnTo>
                        <a:pt x="0" y="0"/>
                      </a:lnTo>
                      <a:lnTo>
                        <a:pt x="0" y="66"/>
                      </a:lnTo>
                      <a:lnTo>
                        <a:pt x="0" y="66"/>
                      </a:lnTo>
                      <a:lnTo>
                        <a:pt x="10" y="70"/>
                      </a:lnTo>
                      <a:lnTo>
                        <a:pt x="10" y="70"/>
                      </a:lnTo>
                      <a:lnTo>
                        <a:pt x="10" y="70"/>
                      </a:lnTo>
                      <a:lnTo>
                        <a:pt x="10" y="70"/>
                      </a:lnTo>
                      <a:lnTo>
                        <a:pt x="28" y="74"/>
                      </a:lnTo>
                      <a:lnTo>
                        <a:pt x="46" y="76"/>
                      </a:lnTo>
                      <a:lnTo>
                        <a:pt x="64" y="76"/>
                      </a:lnTo>
                      <a:lnTo>
                        <a:pt x="82" y="72"/>
                      </a:lnTo>
                      <a:lnTo>
                        <a:pt x="82" y="72"/>
                      </a:lnTo>
                      <a:lnTo>
                        <a:pt x="96" y="66"/>
                      </a:lnTo>
                      <a:lnTo>
                        <a:pt x="96"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31"/>
                <p:cNvSpPr/>
                <p:nvPr/>
              </p:nvSpPr>
              <p:spPr>
                <a:xfrm>
                  <a:off x="2416969" y="1778794"/>
                  <a:ext cx="564356" cy="326231"/>
                </a:xfrm>
                <a:custGeom>
                  <a:avLst/>
                  <a:gdLst/>
                  <a:ahLst/>
                  <a:cxnLst/>
                  <a:rect l="l" t="t" r="r" b="b"/>
                  <a:pathLst>
                    <a:path w="474" h="274" extrusionOk="0">
                      <a:moveTo>
                        <a:pt x="454" y="110"/>
                      </a:moveTo>
                      <a:lnTo>
                        <a:pt x="284" y="12"/>
                      </a:lnTo>
                      <a:lnTo>
                        <a:pt x="284" y="12"/>
                      </a:lnTo>
                      <a:lnTo>
                        <a:pt x="274" y="6"/>
                      </a:lnTo>
                      <a:lnTo>
                        <a:pt x="262" y="2"/>
                      </a:lnTo>
                      <a:lnTo>
                        <a:pt x="250" y="0"/>
                      </a:lnTo>
                      <a:lnTo>
                        <a:pt x="236" y="0"/>
                      </a:lnTo>
                      <a:lnTo>
                        <a:pt x="224" y="0"/>
                      </a:lnTo>
                      <a:lnTo>
                        <a:pt x="210" y="2"/>
                      </a:lnTo>
                      <a:lnTo>
                        <a:pt x="200" y="6"/>
                      </a:lnTo>
                      <a:lnTo>
                        <a:pt x="188" y="12"/>
                      </a:lnTo>
                      <a:lnTo>
                        <a:pt x="20" y="110"/>
                      </a:lnTo>
                      <a:lnTo>
                        <a:pt x="20" y="110"/>
                      </a:lnTo>
                      <a:lnTo>
                        <a:pt x="10" y="116"/>
                      </a:lnTo>
                      <a:lnTo>
                        <a:pt x="4" y="122"/>
                      </a:lnTo>
                      <a:lnTo>
                        <a:pt x="2" y="130"/>
                      </a:lnTo>
                      <a:lnTo>
                        <a:pt x="0" y="138"/>
                      </a:lnTo>
                      <a:lnTo>
                        <a:pt x="2" y="144"/>
                      </a:lnTo>
                      <a:lnTo>
                        <a:pt x="6" y="152"/>
                      </a:lnTo>
                      <a:lnTo>
                        <a:pt x="12" y="158"/>
                      </a:lnTo>
                      <a:lnTo>
                        <a:pt x="20" y="166"/>
                      </a:lnTo>
                      <a:lnTo>
                        <a:pt x="190" y="264"/>
                      </a:lnTo>
                      <a:lnTo>
                        <a:pt x="190" y="264"/>
                      </a:lnTo>
                      <a:lnTo>
                        <a:pt x="200" y="268"/>
                      </a:lnTo>
                      <a:lnTo>
                        <a:pt x="212" y="272"/>
                      </a:lnTo>
                      <a:lnTo>
                        <a:pt x="224" y="274"/>
                      </a:lnTo>
                      <a:lnTo>
                        <a:pt x="238" y="274"/>
                      </a:lnTo>
                      <a:lnTo>
                        <a:pt x="250" y="274"/>
                      </a:lnTo>
                      <a:lnTo>
                        <a:pt x="264" y="272"/>
                      </a:lnTo>
                      <a:lnTo>
                        <a:pt x="276" y="268"/>
                      </a:lnTo>
                      <a:lnTo>
                        <a:pt x="286" y="264"/>
                      </a:lnTo>
                      <a:lnTo>
                        <a:pt x="454" y="166"/>
                      </a:lnTo>
                      <a:lnTo>
                        <a:pt x="454" y="166"/>
                      </a:lnTo>
                      <a:lnTo>
                        <a:pt x="464" y="158"/>
                      </a:lnTo>
                      <a:lnTo>
                        <a:pt x="470" y="152"/>
                      </a:lnTo>
                      <a:lnTo>
                        <a:pt x="474" y="144"/>
                      </a:lnTo>
                      <a:lnTo>
                        <a:pt x="474" y="138"/>
                      </a:lnTo>
                      <a:lnTo>
                        <a:pt x="474" y="130"/>
                      </a:lnTo>
                      <a:lnTo>
                        <a:pt x="470" y="122"/>
                      </a:lnTo>
                      <a:lnTo>
                        <a:pt x="464" y="116"/>
                      </a:lnTo>
                      <a:lnTo>
                        <a:pt x="454" y="110"/>
                      </a:lnTo>
                      <a:lnTo>
                        <a:pt x="454" y="110"/>
                      </a:lnTo>
                      <a:close/>
                    </a:path>
                  </a:pathLst>
                </a:custGeom>
                <a:solidFill>
                  <a:srgbClr val="DEDED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31"/>
                <p:cNvSpPr/>
                <p:nvPr/>
              </p:nvSpPr>
              <p:spPr>
                <a:xfrm>
                  <a:off x="2550319" y="2185988"/>
                  <a:ext cx="9525" cy="14288"/>
                </a:xfrm>
                <a:custGeom>
                  <a:avLst/>
                  <a:gdLst/>
                  <a:ahLst/>
                  <a:cxnLst/>
                  <a:rect l="l" t="t" r="r" b="b"/>
                  <a:pathLst>
                    <a:path w="8" h="12" extrusionOk="0">
                      <a:moveTo>
                        <a:pt x="4" y="0"/>
                      </a:moveTo>
                      <a:lnTo>
                        <a:pt x="4" y="0"/>
                      </a:lnTo>
                      <a:lnTo>
                        <a:pt x="8" y="4"/>
                      </a:lnTo>
                      <a:lnTo>
                        <a:pt x="8" y="8"/>
                      </a:lnTo>
                      <a:lnTo>
                        <a:pt x="8" y="8"/>
                      </a:lnTo>
                      <a:lnTo>
                        <a:pt x="8" y="12"/>
                      </a:lnTo>
                      <a:lnTo>
                        <a:pt x="4" y="10"/>
                      </a:lnTo>
                      <a:lnTo>
                        <a:pt x="4" y="10"/>
                      </a:lnTo>
                      <a:lnTo>
                        <a:pt x="0" y="8"/>
                      </a:lnTo>
                      <a:lnTo>
                        <a:pt x="0" y="2"/>
                      </a:lnTo>
                      <a:lnTo>
                        <a:pt x="0" y="2"/>
                      </a:lnTo>
                      <a:lnTo>
                        <a:pt x="0"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31"/>
                <p:cNvSpPr/>
                <p:nvPr/>
              </p:nvSpPr>
              <p:spPr>
                <a:xfrm>
                  <a:off x="2574131" y="2200275"/>
                  <a:ext cx="11906" cy="14288"/>
                </a:xfrm>
                <a:custGeom>
                  <a:avLst/>
                  <a:gdLst/>
                  <a:ahLst/>
                  <a:cxnLst/>
                  <a:rect l="l" t="t" r="r" b="b"/>
                  <a:pathLst>
                    <a:path w="10" h="12" extrusionOk="0">
                      <a:moveTo>
                        <a:pt x="6" y="0"/>
                      </a:moveTo>
                      <a:lnTo>
                        <a:pt x="6" y="0"/>
                      </a:lnTo>
                      <a:lnTo>
                        <a:pt x="8" y="4"/>
                      </a:lnTo>
                      <a:lnTo>
                        <a:pt x="10" y="8"/>
                      </a:lnTo>
                      <a:lnTo>
                        <a:pt x="10" y="8"/>
                      </a:lnTo>
                      <a:lnTo>
                        <a:pt x="8" y="12"/>
                      </a:lnTo>
                      <a:lnTo>
                        <a:pt x="6" y="12"/>
                      </a:lnTo>
                      <a:lnTo>
                        <a:pt x="6" y="12"/>
                      </a:lnTo>
                      <a:lnTo>
                        <a:pt x="2" y="8"/>
                      </a:lnTo>
                      <a:lnTo>
                        <a:pt x="0" y="4"/>
                      </a:lnTo>
                      <a:lnTo>
                        <a:pt x="0" y="4"/>
                      </a:lnTo>
                      <a:lnTo>
                        <a:pt x="2" y="0"/>
                      </a:lnTo>
                      <a:lnTo>
                        <a:pt x="6" y="0"/>
                      </a:lnTo>
                      <a:lnTo>
                        <a:pt x="6" y="0"/>
                      </a:lnTo>
                      <a:close/>
                    </a:path>
                  </a:pathLst>
                </a:custGeom>
                <a:solidFill>
                  <a:srgbClr val="A43E5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31"/>
                <p:cNvSpPr/>
                <p:nvPr/>
              </p:nvSpPr>
              <p:spPr>
                <a:xfrm>
                  <a:off x="2626519" y="2231231"/>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31"/>
                <p:cNvSpPr/>
                <p:nvPr/>
              </p:nvSpPr>
              <p:spPr>
                <a:xfrm>
                  <a:off x="2574131" y="2309813"/>
                  <a:ext cx="11906" cy="14288"/>
                </a:xfrm>
                <a:custGeom>
                  <a:avLst/>
                  <a:gdLst/>
                  <a:ahLst/>
                  <a:cxnLst/>
                  <a:rect l="l" t="t" r="r" b="b"/>
                  <a:pathLst>
                    <a:path w="10" h="12" extrusionOk="0">
                      <a:moveTo>
                        <a:pt x="6" y="0"/>
                      </a:moveTo>
                      <a:lnTo>
                        <a:pt x="6" y="0"/>
                      </a:lnTo>
                      <a:lnTo>
                        <a:pt x="8" y="4"/>
                      </a:lnTo>
                      <a:lnTo>
                        <a:pt x="10" y="8"/>
                      </a:lnTo>
                      <a:lnTo>
                        <a:pt x="10" y="8"/>
                      </a:lnTo>
                      <a:lnTo>
                        <a:pt x="8" y="12"/>
                      </a:lnTo>
                      <a:lnTo>
                        <a:pt x="6" y="12"/>
                      </a:lnTo>
                      <a:lnTo>
                        <a:pt x="6" y="12"/>
                      </a:lnTo>
                      <a:lnTo>
                        <a:pt x="2" y="8"/>
                      </a:lnTo>
                      <a:lnTo>
                        <a:pt x="0" y="4"/>
                      </a:lnTo>
                      <a:lnTo>
                        <a:pt x="0" y="4"/>
                      </a:lnTo>
                      <a:lnTo>
                        <a:pt x="2" y="0"/>
                      </a:lnTo>
                      <a:lnTo>
                        <a:pt x="6" y="0"/>
                      </a:lnTo>
                      <a:lnTo>
                        <a:pt x="6"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31"/>
                <p:cNvSpPr/>
                <p:nvPr/>
              </p:nvSpPr>
              <p:spPr>
                <a:xfrm>
                  <a:off x="2600325" y="2324100"/>
                  <a:ext cx="11906" cy="14288"/>
                </a:xfrm>
                <a:custGeom>
                  <a:avLst/>
                  <a:gdLst/>
                  <a:ahLst/>
                  <a:cxnLst/>
                  <a:rect l="l" t="t" r="r" b="b"/>
                  <a:pathLst>
                    <a:path w="10" h="12" extrusionOk="0">
                      <a:moveTo>
                        <a:pt x="6" y="2"/>
                      </a:moveTo>
                      <a:lnTo>
                        <a:pt x="6" y="2"/>
                      </a:lnTo>
                      <a:lnTo>
                        <a:pt x="8" y="4"/>
                      </a:lnTo>
                      <a:lnTo>
                        <a:pt x="10" y="10"/>
                      </a:lnTo>
                      <a:lnTo>
                        <a:pt x="10" y="10"/>
                      </a:lnTo>
                      <a:lnTo>
                        <a:pt x="8" y="12"/>
                      </a:lnTo>
                      <a:lnTo>
                        <a:pt x="6" y="12"/>
                      </a:lnTo>
                      <a:lnTo>
                        <a:pt x="6" y="12"/>
                      </a:lnTo>
                      <a:lnTo>
                        <a:pt x="2" y="8"/>
                      </a:lnTo>
                      <a:lnTo>
                        <a:pt x="0" y="4"/>
                      </a:lnTo>
                      <a:lnTo>
                        <a:pt x="0" y="4"/>
                      </a:lnTo>
                      <a:lnTo>
                        <a:pt x="2" y="0"/>
                      </a:lnTo>
                      <a:lnTo>
                        <a:pt x="6" y="2"/>
                      </a:lnTo>
                      <a:lnTo>
                        <a:pt x="6" y="2"/>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31"/>
                <p:cNvSpPr/>
                <p:nvPr/>
              </p:nvSpPr>
              <p:spPr>
                <a:xfrm>
                  <a:off x="2626519" y="2340769"/>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31"/>
                <p:cNvSpPr/>
                <p:nvPr/>
              </p:nvSpPr>
              <p:spPr>
                <a:xfrm>
                  <a:off x="2550319" y="2405063"/>
                  <a:ext cx="9525" cy="14288"/>
                </a:xfrm>
                <a:custGeom>
                  <a:avLst/>
                  <a:gdLst/>
                  <a:ahLst/>
                  <a:cxnLst/>
                  <a:rect l="l" t="t" r="r" b="b"/>
                  <a:pathLst>
                    <a:path w="8" h="12" extrusionOk="0">
                      <a:moveTo>
                        <a:pt x="4" y="0"/>
                      </a:moveTo>
                      <a:lnTo>
                        <a:pt x="4" y="0"/>
                      </a:lnTo>
                      <a:lnTo>
                        <a:pt x="8" y="4"/>
                      </a:lnTo>
                      <a:lnTo>
                        <a:pt x="8" y="8"/>
                      </a:lnTo>
                      <a:lnTo>
                        <a:pt x="8" y="8"/>
                      </a:lnTo>
                      <a:lnTo>
                        <a:pt x="8" y="12"/>
                      </a:lnTo>
                      <a:lnTo>
                        <a:pt x="4" y="10"/>
                      </a:lnTo>
                      <a:lnTo>
                        <a:pt x="4" y="10"/>
                      </a:lnTo>
                      <a:lnTo>
                        <a:pt x="0" y="8"/>
                      </a:lnTo>
                      <a:lnTo>
                        <a:pt x="0" y="2"/>
                      </a:lnTo>
                      <a:lnTo>
                        <a:pt x="0" y="2"/>
                      </a:lnTo>
                      <a:lnTo>
                        <a:pt x="0" y="0"/>
                      </a:lnTo>
                      <a:lnTo>
                        <a:pt x="4" y="0"/>
                      </a:lnTo>
                      <a:lnTo>
                        <a:pt x="4" y="0"/>
                      </a:lnTo>
                      <a:close/>
                    </a:path>
                  </a:pathLst>
                </a:custGeom>
                <a:solidFill>
                  <a:srgbClr val="DB536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31"/>
                <p:cNvSpPr/>
                <p:nvPr/>
              </p:nvSpPr>
              <p:spPr>
                <a:xfrm>
                  <a:off x="2600325" y="2433638"/>
                  <a:ext cx="11906" cy="14288"/>
                </a:xfrm>
                <a:custGeom>
                  <a:avLst/>
                  <a:gdLst/>
                  <a:ahLst/>
                  <a:cxnLst/>
                  <a:rect l="l" t="t" r="r" b="b"/>
                  <a:pathLst>
                    <a:path w="10" h="12" extrusionOk="0">
                      <a:moveTo>
                        <a:pt x="6" y="2"/>
                      </a:moveTo>
                      <a:lnTo>
                        <a:pt x="6" y="2"/>
                      </a:lnTo>
                      <a:lnTo>
                        <a:pt x="8" y="4"/>
                      </a:lnTo>
                      <a:lnTo>
                        <a:pt x="10" y="10"/>
                      </a:lnTo>
                      <a:lnTo>
                        <a:pt x="10" y="10"/>
                      </a:lnTo>
                      <a:lnTo>
                        <a:pt x="8" y="12"/>
                      </a:lnTo>
                      <a:lnTo>
                        <a:pt x="6" y="12"/>
                      </a:lnTo>
                      <a:lnTo>
                        <a:pt x="6" y="12"/>
                      </a:lnTo>
                      <a:lnTo>
                        <a:pt x="2" y="8"/>
                      </a:lnTo>
                      <a:lnTo>
                        <a:pt x="0" y="4"/>
                      </a:lnTo>
                      <a:lnTo>
                        <a:pt x="0" y="4"/>
                      </a:lnTo>
                      <a:lnTo>
                        <a:pt x="2" y="0"/>
                      </a:lnTo>
                      <a:lnTo>
                        <a:pt x="6" y="2"/>
                      </a:lnTo>
                      <a:lnTo>
                        <a:pt x="6" y="2"/>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31"/>
                <p:cNvSpPr/>
                <p:nvPr/>
              </p:nvSpPr>
              <p:spPr>
                <a:xfrm>
                  <a:off x="2626519" y="2450306"/>
                  <a:ext cx="11906" cy="11906"/>
                </a:xfrm>
                <a:custGeom>
                  <a:avLst/>
                  <a:gdLst/>
                  <a:ahLst/>
                  <a:cxnLst/>
                  <a:rect l="l" t="t" r="r" b="b"/>
                  <a:pathLst>
                    <a:path w="10" h="10" extrusionOk="0">
                      <a:moveTo>
                        <a:pt x="4" y="0"/>
                      </a:moveTo>
                      <a:lnTo>
                        <a:pt x="4" y="0"/>
                      </a:lnTo>
                      <a:lnTo>
                        <a:pt x="8" y="4"/>
                      </a:lnTo>
                      <a:lnTo>
                        <a:pt x="10" y="8"/>
                      </a:lnTo>
                      <a:lnTo>
                        <a:pt x="10" y="8"/>
                      </a:lnTo>
                      <a:lnTo>
                        <a:pt x="8" y="10"/>
                      </a:lnTo>
                      <a:lnTo>
                        <a:pt x="4" y="10"/>
                      </a:lnTo>
                      <a:lnTo>
                        <a:pt x="4" y="10"/>
                      </a:lnTo>
                      <a:lnTo>
                        <a:pt x="2" y="6"/>
                      </a:lnTo>
                      <a:lnTo>
                        <a:pt x="0" y="2"/>
                      </a:lnTo>
                      <a:lnTo>
                        <a:pt x="0" y="2"/>
                      </a:lnTo>
                      <a:lnTo>
                        <a:pt x="2" y="0"/>
                      </a:lnTo>
                      <a:lnTo>
                        <a:pt x="4" y="0"/>
                      </a:lnTo>
                      <a:lnTo>
                        <a:pt x="4" y="0"/>
                      </a:lnTo>
                      <a:close/>
                    </a:path>
                  </a:pathLst>
                </a:custGeom>
                <a:solidFill>
                  <a:srgbClr val="FFB6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5" name="Google Shape;1295;p31"/>
              <p:cNvGrpSpPr/>
              <p:nvPr/>
            </p:nvGrpSpPr>
            <p:grpSpPr>
              <a:xfrm>
                <a:off x="8562472" y="1464507"/>
                <a:ext cx="1232741" cy="1104513"/>
                <a:chOff x="10017891" y="1538331"/>
                <a:chExt cx="1819275" cy="1875235"/>
              </a:xfrm>
            </p:grpSpPr>
            <p:sp>
              <p:nvSpPr>
                <p:cNvPr id="1296" name="Google Shape;1296;p31"/>
                <p:cNvSpPr/>
                <p:nvPr/>
              </p:nvSpPr>
              <p:spPr>
                <a:xfrm>
                  <a:off x="10659638" y="3165916"/>
                  <a:ext cx="157163" cy="114300"/>
                </a:xfrm>
                <a:custGeom>
                  <a:avLst/>
                  <a:gdLst/>
                  <a:ahLst/>
                  <a:cxnLst/>
                  <a:rect l="l" t="t" r="r" b="b"/>
                  <a:pathLst>
                    <a:path w="132" h="96" extrusionOk="0">
                      <a:moveTo>
                        <a:pt x="0" y="76"/>
                      </a:moveTo>
                      <a:lnTo>
                        <a:pt x="0" y="96"/>
                      </a:lnTo>
                      <a:lnTo>
                        <a:pt x="132" y="18"/>
                      </a:lnTo>
                      <a:lnTo>
                        <a:pt x="132" y="0"/>
                      </a:lnTo>
                      <a:lnTo>
                        <a:pt x="0" y="7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31"/>
                <p:cNvSpPr/>
                <p:nvPr/>
              </p:nvSpPr>
              <p:spPr>
                <a:xfrm>
                  <a:off x="10211963" y="3011135"/>
                  <a:ext cx="411956" cy="269081"/>
                </a:xfrm>
                <a:custGeom>
                  <a:avLst/>
                  <a:gdLst/>
                  <a:ahLst/>
                  <a:cxnLst/>
                  <a:rect l="l" t="t" r="r" b="b"/>
                  <a:pathLst>
                    <a:path w="346" h="226" extrusionOk="0">
                      <a:moveTo>
                        <a:pt x="6" y="10"/>
                      </a:moveTo>
                      <a:lnTo>
                        <a:pt x="6" y="10"/>
                      </a:lnTo>
                      <a:lnTo>
                        <a:pt x="0" y="6"/>
                      </a:lnTo>
                      <a:lnTo>
                        <a:pt x="0" y="0"/>
                      </a:lnTo>
                      <a:lnTo>
                        <a:pt x="0" y="20"/>
                      </a:lnTo>
                      <a:lnTo>
                        <a:pt x="0" y="20"/>
                      </a:lnTo>
                      <a:lnTo>
                        <a:pt x="0" y="26"/>
                      </a:lnTo>
                      <a:lnTo>
                        <a:pt x="6" y="30"/>
                      </a:lnTo>
                      <a:lnTo>
                        <a:pt x="346" y="226"/>
                      </a:lnTo>
                      <a:lnTo>
                        <a:pt x="346" y="206"/>
                      </a:lnTo>
                      <a:lnTo>
                        <a:pt x="6" y="10"/>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31"/>
                <p:cNvSpPr/>
                <p:nvPr/>
              </p:nvSpPr>
              <p:spPr>
                <a:xfrm>
                  <a:off x="10623919" y="3256403"/>
                  <a:ext cx="35719" cy="26194"/>
                </a:xfrm>
                <a:custGeom>
                  <a:avLst/>
                  <a:gdLst/>
                  <a:ahLst/>
                  <a:cxnLst/>
                  <a:rect l="l" t="t" r="r" b="b"/>
                  <a:pathLst>
                    <a:path w="30" h="22" extrusionOk="0">
                      <a:moveTo>
                        <a:pt x="30" y="0"/>
                      </a:moveTo>
                      <a:lnTo>
                        <a:pt x="0" y="0"/>
                      </a:lnTo>
                      <a:lnTo>
                        <a:pt x="0" y="20"/>
                      </a:lnTo>
                      <a:lnTo>
                        <a:pt x="0" y="20"/>
                      </a:lnTo>
                      <a:lnTo>
                        <a:pt x="10" y="22"/>
                      </a:lnTo>
                      <a:lnTo>
                        <a:pt x="10" y="22"/>
                      </a:lnTo>
                      <a:lnTo>
                        <a:pt x="20" y="22"/>
                      </a:lnTo>
                      <a:lnTo>
                        <a:pt x="30" y="20"/>
                      </a:lnTo>
                      <a:lnTo>
                        <a:pt x="30" y="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31"/>
                <p:cNvSpPr/>
                <p:nvPr/>
              </p:nvSpPr>
              <p:spPr>
                <a:xfrm>
                  <a:off x="10211963" y="2911122"/>
                  <a:ext cx="604838" cy="350044"/>
                </a:xfrm>
                <a:custGeom>
                  <a:avLst/>
                  <a:gdLst/>
                  <a:ahLst/>
                  <a:cxnLst/>
                  <a:rect l="l" t="t" r="r" b="b"/>
                  <a:pathLst>
                    <a:path w="508" h="294" extrusionOk="0">
                      <a:moveTo>
                        <a:pt x="136" y="0"/>
                      </a:moveTo>
                      <a:lnTo>
                        <a:pt x="6" y="76"/>
                      </a:lnTo>
                      <a:lnTo>
                        <a:pt x="6" y="76"/>
                      </a:lnTo>
                      <a:lnTo>
                        <a:pt x="0" y="80"/>
                      </a:lnTo>
                      <a:lnTo>
                        <a:pt x="0" y="84"/>
                      </a:lnTo>
                      <a:lnTo>
                        <a:pt x="0" y="90"/>
                      </a:lnTo>
                      <a:lnTo>
                        <a:pt x="6" y="94"/>
                      </a:lnTo>
                      <a:lnTo>
                        <a:pt x="346" y="290"/>
                      </a:lnTo>
                      <a:lnTo>
                        <a:pt x="346" y="290"/>
                      </a:lnTo>
                      <a:lnTo>
                        <a:pt x="352" y="292"/>
                      </a:lnTo>
                      <a:lnTo>
                        <a:pt x="360" y="294"/>
                      </a:lnTo>
                      <a:lnTo>
                        <a:pt x="368" y="292"/>
                      </a:lnTo>
                      <a:lnTo>
                        <a:pt x="376" y="290"/>
                      </a:lnTo>
                      <a:lnTo>
                        <a:pt x="508" y="214"/>
                      </a:lnTo>
                      <a:lnTo>
                        <a:pt x="136" y="0"/>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31"/>
                <p:cNvSpPr/>
                <p:nvPr/>
              </p:nvSpPr>
              <p:spPr>
                <a:xfrm>
                  <a:off x="10392938" y="2963510"/>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31"/>
                <p:cNvSpPr/>
                <p:nvPr/>
              </p:nvSpPr>
              <p:spPr>
                <a:xfrm>
                  <a:off x="10419132" y="2977797"/>
                  <a:ext cx="38100" cy="23813"/>
                </a:xfrm>
                <a:custGeom>
                  <a:avLst/>
                  <a:gdLst/>
                  <a:ahLst/>
                  <a:cxnLst/>
                  <a:rect l="l" t="t" r="r" b="b"/>
                  <a:pathLst>
                    <a:path w="32" h="20" extrusionOk="0">
                      <a:moveTo>
                        <a:pt x="2" y="12"/>
                      </a:moveTo>
                      <a:lnTo>
                        <a:pt x="14" y="18"/>
                      </a:lnTo>
                      <a:lnTo>
                        <a:pt x="14" y="18"/>
                      </a:lnTo>
                      <a:lnTo>
                        <a:pt x="16" y="20"/>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31"/>
                <p:cNvSpPr/>
                <p:nvPr/>
              </p:nvSpPr>
              <p:spPr>
                <a:xfrm>
                  <a:off x="10381032" y="2984941"/>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31"/>
                <p:cNvSpPr/>
                <p:nvPr/>
              </p:nvSpPr>
              <p:spPr>
                <a:xfrm>
                  <a:off x="10314357" y="2977797"/>
                  <a:ext cx="66675" cy="35719"/>
                </a:xfrm>
                <a:custGeom>
                  <a:avLst/>
                  <a:gdLst/>
                  <a:ahLst/>
                  <a:cxnLst/>
                  <a:rect l="l" t="t" r="r" b="b"/>
                  <a:pathLst>
                    <a:path w="56" h="30" extrusionOk="0">
                      <a:moveTo>
                        <a:pt x="2" y="10"/>
                      </a:moveTo>
                      <a:lnTo>
                        <a:pt x="24" y="24"/>
                      </a:lnTo>
                      <a:lnTo>
                        <a:pt x="36" y="30"/>
                      </a:lnTo>
                      <a:lnTo>
                        <a:pt x="36" y="30"/>
                      </a:lnTo>
                      <a:lnTo>
                        <a:pt x="40" y="30"/>
                      </a:lnTo>
                      <a:lnTo>
                        <a:pt x="42" y="30"/>
                      </a:lnTo>
                      <a:lnTo>
                        <a:pt x="54" y="24"/>
                      </a:lnTo>
                      <a:lnTo>
                        <a:pt x="54" y="24"/>
                      </a:lnTo>
                      <a:lnTo>
                        <a:pt x="56" y="22"/>
                      </a:lnTo>
                      <a:lnTo>
                        <a:pt x="54" y="20"/>
                      </a:lnTo>
                      <a:lnTo>
                        <a:pt x="42" y="14"/>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31"/>
                <p:cNvSpPr/>
                <p:nvPr/>
              </p:nvSpPr>
              <p:spPr>
                <a:xfrm>
                  <a:off x="10447707" y="2994466"/>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8"/>
                      </a:lnTo>
                      <a:lnTo>
                        <a:pt x="18" y="0"/>
                      </a:lnTo>
                      <a:lnTo>
                        <a:pt x="18" y="0"/>
                      </a:lnTo>
                      <a:lnTo>
                        <a:pt x="14" y="0"/>
                      </a:lnTo>
                      <a:lnTo>
                        <a:pt x="12" y="0"/>
                      </a:lnTo>
                      <a:lnTo>
                        <a:pt x="0" y="8"/>
                      </a:lnTo>
                      <a:lnTo>
                        <a:pt x="0" y="8"/>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31"/>
                <p:cNvSpPr/>
                <p:nvPr/>
              </p:nvSpPr>
              <p:spPr>
                <a:xfrm>
                  <a:off x="10264351" y="3006372"/>
                  <a:ext cx="38100" cy="21431"/>
                </a:xfrm>
                <a:custGeom>
                  <a:avLst/>
                  <a:gdLst/>
                  <a:ahLst/>
                  <a:cxnLst/>
                  <a:rect l="l" t="t" r="r" b="b"/>
                  <a:pathLst>
                    <a:path w="32" h="18" extrusionOk="0">
                      <a:moveTo>
                        <a:pt x="30" y="8"/>
                      </a:moveTo>
                      <a:lnTo>
                        <a:pt x="18" y="2"/>
                      </a:lnTo>
                      <a:lnTo>
                        <a:pt x="18" y="2"/>
                      </a:lnTo>
                      <a:lnTo>
                        <a:pt x="16" y="0"/>
                      </a:lnTo>
                      <a:lnTo>
                        <a:pt x="14"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31"/>
                <p:cNvSpPr/>
                <p:nvPr/>
              </p:nvSpPr>
              <p:spPr>
                <a:xfrm>
                  <a:off x="10369126" y="30087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31"/>
                <p:cNvSpPr/>
                <p:nvPr/>
              </p:nvSpPr>
              <p:spPr>
                <a:xfrm>
                  <a:off x="10331026" y="30158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31"/>
                <p:cNvSpPr/>
                <p:nvPr/>
              </p:nvSpPr>
              <p:spPr>
                <a:xfrm>
                  <a:off x="10290544" y="3023041"/>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8"/>
                      </a:lnTo>
                      <a:lnTo>
                        <a:pt x="14" y="18"/>
                      </a:lnTo>
                      <a:lnTo>
                        <a:pt x="16" y="18"/>
                      </a:lnTo>
                      <a:lnTo>
                        <a:pt x="20" y="18"/>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31"/>
                <p:cNvSpPr/>
                <p:nvPr/>
              </p:nvSpPr>
              <p:spPr>
                <a:xfrm>
                  <a:off x="10461994" y="3032566"/>
                  <a:ext cx="38100" cy="21431"/>
                </a:xfrm>
                <a:custGeom>
                  <a:avLst/>
                  <a:gdLst/>
                  <a:ahLst/>
                  <a:cxnLst/>
                  <a:rect l="l" t="t" r="r" b="b"/>
                  <a:pathLst>
                    <a:path w="32" h="18" extrusionOk="0">
                      <a:moveTo>
                        <a:pt x="30" y="8"/>
                      </a:moveTo>
                      <a:lnTo>
                        <a:pt x="18" y="0"/>
                      </a:lnTo>
                      <a:lnTo>
                        <a:pt x="18" y="0"/>
                      </a:lnTo>
                      <a:lnTo>
                        <a:pt x="16" y="0"/>
                      </a:lnTo>
                      <a:lnTo>
                        <a:pt x="12" y="0"/>
                      </a:lnTo>
                      <a:lnTo>
                        <a:pt x="0" y="8"/>
                      </a:lnTo>
                      <a:lnTo>
                        <a:pt x="0" y="8"/>
                      </a:lnTo>
                      <a:lnTo>
                        <a:pt x="0" y="8"/>
                      </a:lnTo>
                      <a:lnTo>
                        <a:pt x="0" y="10"/>
                      </a:lnTo>
                      <a:lnTo>
                        <a:pt x="12" y="18"/>
                      </a:lnTo>
                      <a:lnTo>
                        <a:pt x="12" y="18"/>
                      </a:lnTo>
                      <a:lnTo>
                        <a:pt x="16" y="18"/>
                      </a:lnTo>
                      <a:lnTo>
                        <a:pt x="18"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31"/>
                <p:cNvSpPr/>
                <p:nvPr/>
              </p:nvSpPr>
              <p:spPr>
                <a:xfrm>
                  <a:off x="10345313" y="3053997"/>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31"/>
                <p:cNvSpPr/>
                <p:nvPr/>
              </p:nvSpPr>
              <p:spPr>
                <a:xfrm>
                  <a:off x="10450088" y="30539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31"/>
                <p:cNvSpPr/>
                <p:nvPr/>
              </p:nvSpPr>
              <p:spPr>
                <a:xfrm>
                  <a:off x="10409607" y="3061141"/>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31"/>
                <p:cNvSpPr/>
                <p:nvPr/>
              </p:nvSpPr>
              <p:spPr>
                <a:xfrm>
                  <a:off x="10514382" y="3063522"/>
                  <a:ext cx="38100" cy="21431"/>
                </a:xfrm>
                <a:custGeom>
                  <a:avLst/>
                  <a:gdLst/>
                  <a:ahLst/>
                  <a:cxnLst/>
                  <a:rect l="l" t="t" r="r" b="b"/>
                  <a:pathLst>
                    <a:path w="32" h="18" extrusionOk="0">
                      <a:moveTo>
                        <a:pt x="30"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0" y="10"/>
                      </a:lnTo>
                      <a:lnTo>
                        <a:pt x="30" y="10"/>
                      </a:lnTo>
                      <a:lnTo>
                        <a:pt x="32" y="8"/>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31"/>
                <p:cNvSpPr/>
                <p:nvPr/>
              </p:nvSpPr>
              <p:spPr>
                <a:xfrm>
                  <a:off x="10438182" y="3077810"/>
                  <a:ext cx="35719" cy="21431"/>
                </a:xfrm>
                <a:custGeom>
                  <a:avLst/>
                  <a:gdLst/>
                  <a:ahLst/>
                  <a:cxnLst/>
                  <a:rect l="l" t="t" r="r" b="b"/>
                  <a:pathLst>
                    <a:path w="30" h="18" extrusionOk="0">
                      <a:moveTo>
                        <a:pt x="0" y="10"/>
                      </a:moveTo>
                      <a:lnTo>
                        <a:pt x="12" y="18"/>
                      </a:lnTo>
                      <a:lnTo>
                        <a:pt x="12" y="18"/>
                      </a:lnTo>
                      <a:lnTo>
                        <a:pt x="16" y="18"/>
                      </a:lnTo>
                      <a:lnTo>
                        <a:pt x="18" y="18"/>
                      </a:lnTo>
                      <a:lnTo>
                        <a:pt x="30" y="10"/>
                      </a:lnTo>
                      <a:lnTo>
                        <a:pt x="30" y="10"/>
                      </a:lnTo>
                      <a:lnTo>
                        <a:pt x="30"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31"/>
                <p:cNvSpPr/>
                <p:nvPr/>
              </p:nvSpPr>
              <p:spPr>
                <a:xfrm>
                  <a:off x="10502476" y="3084953"/>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31"/>
                <p:cNvSpPr/>
                <p:nvPr/>
              </p:nvSpPr>
              <p:spPr>
                <a:xfrm>
                  <a:off x="10569151" y="30944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8"/>
                      </a:lnTo>
                      <a:lnTo>
                        <a:pt x="12" y="18"/>
                      </a:lnTo>
                      <a:lnTo>
                        <a:pt x="16" y="18"/>
                      </a:lnTo>
                      <a:lnTo>
                        <a:pt x="18" y="18"/>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31"/>
                <p:cNvSpPr/>
                <p:nvPr/>
              </p:nvSpPr>
              <p:spPr>
                <a:xfrm>
                  <a:off x="10516763" y="3123053"/>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0"/>
                      </a:lnTo>
                      <a:lnTo>
                        <a:pt x="20"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31"/>
                <p:cNvSpPr/>
                <p:nvPr/>
              </p:nvSpPr>
              <p:spPr>
                <a:xfrm>
                  <a:off x="10397701" y="3084953"/>
                  <a:ext cx="119063" cy="66675"/>
                </a:xfrm>
                <a:custGeom>
                  <a:avLst/>
                  <a:gdLst/>
                  <a:ahLst/>
                  <a:cxnLst/>
                  <a:rect l="l" t="t" r="r" b="b"/>
                  <a:pathLst>
                    <a:path w="100" h="56" extrusionOk="0">
                      <a:moveTo>
                        <a:pt x="98" y="46"/>
                      </a:moveTo>
                      <a:lnTo>
                        <a:pt x="86" y="38"/>
                      </a:lnTo>
                      <a:lnTo>
                        <a:pt x="76" y="32"/>
                      </a:lnTo>
                      <a:lnTo>
                        <a:pt x="64" y="26"/>
                      </a:lnTo>
                      <a:lnTo>
                        <a:pt x="54" y="20"/>
                      </a:lnTo>
                      <a:lnTo>
                        <a:pt x="42" y="12"/>
                      </a:lnTo>
                      <a:lnTo>
                        <a:pt x="20" y="0"/>
                      </a:lnTo>
                      <a:lnTo>
                        <a:pt x="20" y="0"/>
                      </a:lnTo>
                      <a:lnTo>
                        <a:pt x="16" y="0"/>
                      </a:lnTo>
                      <a:lnTo>
                        <a:pt x="14" y="0"/>
                      </a:lnTo>
                      <a:lnTo>
                        <a:pt x="2" y="6"/>
                      </a:lnTo>
                      <a:lnTo>
                        <a:pt x="2" y="6"/>
                      </a:lnTo>
                      <a:lnTo>
                        <a:pt x="0" y="8"/>
                      </a:lnTo>
                      <a:lnTo>
                        <a:pt x="2" y="10"/>
                      </a:lnTo>
                      <a:lnTo>
                        <a:pt x="24" y="24"/>
                      </a:lnTo>
                      <a:lnTo>
                        <a:pt x="36" y="30"/>
                      </a:lnTo>
                      <a:lnTo>
                        <a:pt x="46" y="36"/>
                      </a:lnTo>
                      <a:lnTo>
                        <a:pt x="58" y="42"/>
                      </a:lnTo>
                      <a:lnTo>
                        <a:pt x="70" y="48"/>
                      </a:lnTo>
                      <a:lnTo>
                        <a:pt x="82" y="56"/>
                      </a:lnTo>
                      <a:lnTo>
                        <a:pt x="82" y="56"/>
                      </a:lnTo>
                      <a:lnTo>
                        <a:pt x="84" y="56"/>
                      </a:lnTo>
                      <a:lnTo>
                        <a:pt x="86" y="56"/>
                      </a:lnTo>
                      <a:lnTo>
                        <a:pt x="98" y="48"/>
                      </a:lnTo>
                      <a:lnTo>
                        <a:pt x="98" y="48"/>
                      </a:lnTo>
                      <a:lnTo>
                        <a:pt x="100" y="48"/>
                      </a:lnTo>
                      <a:lnTo>
                        <a:pt x="98" y="46"/>
                      </a:lnTo>
                      <a:lnTo>
                        <a:pt x="98" y="4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31"/>
                <p:cNvSpPr/>
                <p:nvPr/>
              </p:nvSpPr>
              <p:spPr>
                <a:xfrm>
                  <a:off x="10647732" y="3139722"/>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31"/>
                <p:cNvSpPr/>
                <p:nvPr/>
              </p:nvSpPr>
              <p:spPr>
                <a:xfrm>
                  <a:off x="10585819" y="3192110"/>
                  <a:ext cx="38100" cy="21431"/>
                </a:xfrm>
                <a:custGeom>
                  <a:avLst/>
                  <a:gdLst/>
                  <a:ahLst/>
                  <a:cxnLst/>
                  <a:rect l="l" t="t" r="r" b="b"/>
                  <a:pathLst>
                    <a:path w="32" h="18" extrusionOk="0">
                      <a:moveTo>
                        <a:pt x="30" y="8"/>
                      </a:moveTo>
                      <a:lnTo>
                        <a:pt x="18" y="0"/>
                      </a:lnTo>
                      <a:lnTo>
                        <a:pt x="18" y="0"/>
                      </a:lnTo>
                      <a:lnTo>
                        <a:pt x="16" y="0"/>
                      </a:lnTo>
                      <a:lnTo>
                        <a:pt x="12" y="0"/>
                      </a:lnTo>
                      <a:lnTo>
                        <a:pt x="2" y="8"/>
                      </a:lnTo>
                      <a:lnTo>
                        <a:pt x="2" y="8"/>
                      </a:lnTo>
                      <a:lnTo>
                        <a:pt x="0" y="10"/>
                      </a:lnTo>
                      <a:lnTo>
                        <a:pt x="2" y="10"/>
                      </a:lnTo>
                      <a:lnTo>
                        <a:pt x="12" y="18"/>
                      </a:lnTo>
                      <a:lnTo>
                        <a:pt x="12" y="18"/>
                      </a:lnTo>
                      <a:lnTo>
                        <a:pt x="16" y="18"/>
                      </a:lnTo>
                      <a:lnTo>
                        <a:pt x="18" y="18"/>
                      </a:lnTo>
                      <a:lnTo>
                        <a:pt x="30" y="10"/>
                      </a:lnTo>
                      <a:lnTo>
                        <a:pt x="30" y="10"/>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31"/>
                <p:cNvSpPr/>
                <p:nvPr/>
              </p:nvSpPr>
              <p:spPr>
                <a:xfrm>
                  <a:off x="10366744" y="2946841"/>
                  <a:ext cx="38100" cy="23813"/>
                </a:xfrm>
                <a:custGeom>
                  <a:avLst/>
                  <a:gdLst/>
                  <a:ahLst/>
                  <a:cxnLst/>
                  <a:rect l="l" t="t" r="r" b="b"/>
                  <a:pathLst>
                    <a:path w="32" h="20" extrusionOk="0">
                      <a:moveTo>
                        <a:pt x="0" y="12"/>
                      </a:moveTo>
                      <a:lnTo>
                        <a:pt x="12" y="18"/>
                      </a:lnTo>
                      <a:lnTo>
                        <a:pt x="12" y="18"/>
                      </a:lnTo>
                      <a:lnTo>
                        <a:pt x="16" y="20"/>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31"/>
                <p:cNvSpPr/>
                <p:nvPr/>
              </p:nvSpPr>
              <p:spPr>
                <a:xfrm>
                  <a:off x="10340551" y="2963510"/>
                  <a:ext cx="52388" cy="28575"/>
                </a:xfrm>
                <a:custGeom>
                  <a:avLst/>
                  <a:gdLst/>
                  <a:ahLst/>
                  <a:cxnLst/>
                  <a:rect l="l" t="t" r="r" b="b"/>
                  <a:pathLst>
                    <a:path w="44" h="24" extrusionOk="0">
                      <a:moveTo>
                        <a:pt x="2" y="10"/>
                      </a:moveTo>
                      <a:lnTo>
                        <a:pt x="24" y="24"/>
                      </a:lnTo>
                      <a:lnTo>
                        <a:pt x="24" y="24"/>
                      </a:lnTo>
                      <a:lnTo>
                        <a:pt x="28" y="24"/>
                      </a:lnTo>
                      <a:lnTo>
                        <a:pt x="30" y="24"/>
                      </a:lnTo>
                      <a:lnTo>
                        <a:pt x="42" y="16"/>
                      </a:lnTo>
                      <a:lnTo>
                        <a:pt x="42" y="16"/>
                      </a:lnTo>
                      <a:lnTo>
                        <a:pt x="44" y="14"/>
                      </a:lnTo>
                      <a:lnTo>
                        <a:pt x="42" y="14"/>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31"/>
                <p:cNvSpPr/>
                <p:nvPr/>
              </p:nvSpPr>
              <p:spPr>
                <a:xfrm>
                  <a:off x="10290544" y="2992085"/>
                  <a:ext cx="50006" cy="28575"/>
                </a:xfrm>
                <a:custGeom>
                  <a:avLst/>
                  <a:gdLst/>
                  <a:ahLst/>
                  <a:cxnLst/>
                  <a:rect l="l" t="t" r="r" b="b"/>
                  <a:pathLst>
                    <a:path w="42" h="24" extrusionOk="0">
                      <a:moveTo>
                        <a:pt x="0" y="10"/>
                      </a:moveTo>
                      <a:lnTo>
                        <a:pt x="24" y="24"/>
                      </a:lnTo>
                      <a:lnTo>
                        <a:pt x="24" y="24"/>
                      </a:lnTo>
                      <a:lnTo>
                        <a:pt x="26" y="24"/>
                      </a:lnTo>
                      <a:lnTo>
                        <a:pt x="30" y="24"/>
                      </a:lnTo>
                      <a:lnTo>
                        <a:pt x="42" y="18"/>
                      </a:lnTo>
                      <a:lnTo>
                        <a:pt x="42" y="18"/>
                      </a:lnTo>
                      <a:lnTo>
                        <a:pt x="42" y="16"/>
                      </a:lnTo>
                      <a:lnTo>
                        <a:pt x="42" y="14"/>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31"/>
                <p:cNvSpPr/>
                <p:nvPr/>
              </p:nvSpPr>
              <p:spPr>
                <a:xfrm>
                  <a:off x="10407226" y="3001610"/>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8"/>
                      </a:lnTo>
                      <a:lnTo>
                        <a:pt x="2" y="10"/>
                      </a:lnTo>
                      <a:lnTo>
                        <a:pt x="14" y="18"/>
                      </a:lnTo>
                      <a:lnTo>
                        <a:pt x="14" y="18"/>
                      </a:lnTo>
                      <a:lnTo>
                        <a:pt x="16" y="18"/>
                      </a:lnTo>
                      <a:lnTo>
                        <a:pt x="20" y="18"/>
                      </a:lnTo>
                      <a:lnTo>
                        <a:pt x="32" y="10"/>
                      </a:lnTo>
                      <a:lnTo>
                        <a:pt x="32" y="10"/>
                      </a:lnTo>
                      <a:lnTo>
                        <a:pt x="32" y="8"/>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31"/>
                <p:cNvSpPr/>
                <p:nvPr/>
              </p:nvSpPr>
              <p:spPr>
                <a:xfrm>
                  <a:off x="10473901" y="3008753"/>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31"/>
                <p:cNvSpPr/>
                <p:nvPr/>
              </p:nvSpPr>
              <p:spPr>
                <a:xfrm>
                  <a:off x="10433419" y="3015897"/>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31"/>
                <p:cNvSpPr/>
                <p:nvPr/>
              </p:nvSpPr>
              <p:spPr>
                <a:xfrm>
                  <a:off x="10395319" y="3023041"/>
                  <a:ext cx="38100" cy="21431"/>
                </a:xfrm>
                <a:custGeom>
                  <a:avLst/>
                  <a:gdLst/>
                  <a:ahLst/>
                  <a:cxnLst/>
                  <a:rect l="l" t="t" r="r" b="b"/>
                  <a:pathLst>
                    <a:path w="32" h="18" extrusionOk="0">
                      <a:moveTo>
                        <a:pt x="30"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31"/>
                <p:cNvSpPr/>
                <p:nvPr/>
              </p:nvSpPr>
              <p:spPr>
                <a:xfrm>
                  <a:off x="10500094" y="3025422"/>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31"/>
                <p:cNvSpPr/>
                <p:nvPr/>
              </p:nvSpPr>
              <p:spPr>
                <a:xfrm>
                  <a:off x="10357219" y="3030185"/>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31"/>
                <p:cNvSpPr/>
                <p:nvPr/>
              </p:nvSpPr>
              <p:spPr>
                <a:xfrm>
                  <a:off x="10319119" y="3037328"/>
                  <a:ext cx="35719" cy="21431"/>
                </a:xfrm>
                <a:custGeom>
                  <a:avLst/>
                  <a:gdLst/>
                  <a:ahLst/>
                  <a:cxnLst/>
                  <a:rect l="l" t="t" r="r" b="b"/>
                  <a:pathLst>
                    <a:path w="30" h="18" extrusionOk="0">
                      <a:moveTo>
                        <a:pt x="30" y="8"/>
                      </a:moveTo>
                      <a:lnTo>
                        <a:pt x="18" y="0"/>
                      </a:lnTo>
                      <a:lnTo>
                        <a:pt x="18" y="0"/>
                      </a:lnTo>
                      <a:lnTo>
                        <a:pt x="16" y="0"/>
                      </a:lnTo>
                      <a:lnTo>
                        <a:pt x="12" y="0"/>
                      </a:lnTo>
                      <a:lnTo>
                        <a:pt x="0" y="8"/>
                      </a:lnTo>
                      <a:lnTo>
                        <a:pt x="0" y="8"/>
                      </a:lnTo>
                      <a:lnTo>
                        <a:pt x="0" y="10"/>
                      </a:lnTo>
                      <a:lnTo>
                        <a:pt x="0" y="12"/>
                      </a:lnTo>
                      <a:lnTo>
                        <a:pt x="12" y="18"/>
                      </a:lnTo>
                      <a:lnTo>
                        <a:pt x="12" y="18"/>
                      </a:lnTo>
                      <a:lnTo>
                        <a:pt x="16" y="18"/>
                      </a:lnTo>
                      <a:lnTo>
                        <a:pt x="18" y="18"/>
                      </a:lnTo>
                      <a:lnTo>
                        <a:pt x="30" y="12"/>
                      </a:lnTo>
                      <a:lnTo>
                        <a:pt x="30" y="12"/>
                      </a:lnTo>
                      <a:lnTo>
                        <a:pt x="30"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31"/>
                <p:cNvSpPr/>
                <p:nvPr/>
              </p:nvSpPr>
              <p:spPr>
                <a:xfrm>
                  <a:off x="10421513" y="3039710"/>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31"/>
                <p:cNvSpPr/>
                <p:nvPr/>
              </p:nvSpPr>
              <p:spPr>
                <a:xfrm>
                  <a:off x="10526288" y="3039710"/>
                  <a:ext cx="38100" cy="21431"/>
                </a:xfrm>
                <a:custGeom>
                  <a:avLst/>
                  <a:gdLst/>
                  <a:ahLst/>
                  <a:cxnLst/>
                  <a:rect l="l" t="t" r="r" b="b"/>
                  <a:pathLst>
                    <a:path w="32" h="18" extrusionOk="0">
                      <a:moveTo>
                        <a:pt x="2" y="12"/>
                      </a:moveTo>
                      <a:lnTo>
                        <a:pt x="14" y="18"/>
                      </a:lnTo>
                      <a:lnTo>
                        <a:pt x="14" y="18"/>
                      </a:lnTo>
                      <a:lnTo>
                        <a:pt x="16" y="18"/>
                      </a:lnTo>
                      <a:lnTo>
                        <a:pt x="20" y="18"/>
                      </a:lnTo>
                      <a:lnTo>
                        <a:pt x="32" y="12"/>
                      </a:lnTo>
                      <a:lnTo>
                        <a:pt x="32" y="12"/>
                      </a:lnTo>
                      <a:lnTo>
                        <a:pt x="32" y="10"/>
                      </a:lnTo>
                      <a:lnTo>
                        <a:pt x="32" y="8"/>
                      </a:lnTo>
                      <a:lnTo>
                        <a:pt x="20" y="2"/>
                      </a:lnTo>
                      <a:lnTo>
                        <a:pt x="20"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31"/>
                <p:cNvSpPr/>
                <p:nvPr/>
              </p:nvSpPr>
              <p:spPr>
                <a:xfrm>
                  <a:off x="10383413" y="3046853"/>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31"/>
                <p:cNvSpPr/>
                <p:nvPr/>
              </p:nvSpPr>
              <p:spPr>
                <a:xfrm>
                  <a:off x="10488188" y="3046853"/>
                  <a:ext cx="38100" cy="21431"/>
                </a:xfrm>
                <a:custGeom>
                  <a:avLst/>
                  <a:gdLst/>
                  <a:ahLst/>
                  <a:cxnLst/>
                  <a:rect l="l" t="t" r="r" b="b"/>
                  <a:pathLst>
                    <a:path w="32" h="18" extrusionOk="0">
                      <a:moveTo>
                        <a:pt x="30" y="8"/>
                      </a:moveTo>
                      <a:lnTo>
                        <a:pt x="18" y="2"/>
                      </a:lnTo>
                      <a:lnTo>
                        <a:pt x="18" y="2"/>
                      </a:lnTo>
                      <a:lnTo>
                        <a:pt x="16" y="0"/>
                      </a:lnTo>
                      <a:lnTo>
                        <a:pt x="12" y="2"/>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31"/>
                <p:cNvSpPr/>
                <p:nvPr/>
              </p:nvSpPr>
              <p:spPr>
                <a:xfrm>
                  <a:off x="10552482" y="3056378"/>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8"/>
                      </a:lnTo>
                      <a:lnTo>
                        <a:pt x="20" y="0"/>
                      </a:lnTo>
                      <a:lnTo>
                        <a:pt x="20" y="0"/>
                      </a:lnTo>
                      <a:lnTo>
                        <a:pt x="16" y="0"/>
                      </a:lnTo>
                      <a:lnTo>
                        <a:pt x="14"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31"/>
                <p:cNvSpPr/>
                <p:nvPr/>
              </p:nvSpPr>
              <p:spPr>
                <a:xfrm>
                  <a:off x="10371507" y="3068285"/>
                  <a:ext cx="38100" cy="21431"/>
                </a:xfrm>
                <a:custGeom>
                  <a:avLst/>
                  <a:gdLst/>
                  <a:ahLst/>
                  <a:cxnLst/>
                  <a:rect l="l" t="t" r="r" b="b"/>
                  <a:pathLst>
                    <a:path w="32" h="18" extrusionOk="0">
                      <a:moveTo>
                        <a:pt x="30" y="8"/>
                      </a:moveTo>
                      <a:lnTo>
                        <a:pt x="18" y="0"/>
                      </a:lnTo>
                      <a:lnTo>
                        <a:pt x="18" y="0"/>
                      </a:lnTo>
                      <a:lnTo>
                        <a:pt x="16" y="0"/>
                      </a:lnTo>
                      <a:lnTo>
                        <a:pt x="14" y="0"/>
                      </a:lnTo>
                      <a:lnTo>
                        <a:pt x="2" y="8"/>
                      </a:lnTo>
                      <a:lnTo>
                        <a:pt x="2" y="8"/>
                      </a:lnTo>
                      <a:lnTo>
                        <a:pt x="0" y="10"/>
                      </a:lnTo>
                      <a:lnTo>
                        <a:pt x="2" y="12"/>
                      </a:lnTo>
                      <a:lnTo>
                        <a:pt x="14" y="18"/>
                      </a:lnTo>
                      <a:lnTo>
                        <a:pt x="14"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31"/>
                <p:cNvSpPr/>
                <p:nvPr/>
              </p:nvSpPr>
              <p:spPr>
                <a:xfrm>
                  <a:off x="10476282" y="3070666"/>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8"/>
                      </a:lnTo>
                      <a:lnTo>
                        <a:pt x="30" y="6"/>
                      </a:lnTo>
                      <a:lnTo>
                        <a:pt x="18" y="0"/>
                      </a:lnTo>
                      <a:lnTo>
                        <a:pt x="18" y="0"/>
                      </a:lnTo>
                      <a:lnTo>
                        <a:pt x="16"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31"/>
                <p:cNvSpPr/>
                <p:nvPr/>
              </p:nvSpPr>
              <p:spPr>
                <a:xfrm>
                  <a:off x="10581057" y="3070666"/>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2"/>
                      </a:lnTo>
                      <a:lnTo>
                        <a:pt x="18" y="2"/>
                      </a:lnTo>
                      <a:lnTo>
                        <a:pt x="16" y="0"/>
                      </a:lnTo>
                      <a:lnTo>
                        <a:pt x="12" y="2"/>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31"/>
                <p:cNvSpPr/>
                <p:nvPr/>
              </p:nvSpPr>
              <p:spPr>
                <a:xfrm>
                  <a:off x="10540576" y="3077810"/>
                  <a:ext cx="38100" cy="21431"/>
                </a:xfrm>
                <a:custGeom>
                  <a:avLst/>
                  <a:gdLst/>
                  <a:ahLst/>
                  <a:cxnLst/>
                  <a:rect l="l" t="t" r="r" b="b"/>
                  <a:pathLst>
                    <a:path w="32" h="18" extrusionOk="0">
                      <a:moveTo>
                        <a:pt x="32" y="8"/>
                      </a:moveTo>
                      <a:lnTo>
                        <a:pt x="20" y="2"/>
                      </a:lnTo>
                      <a:lnTo>
                        <a:pt x="20" y="2"/>
                      </a:lnTo>
                      <a:lnTo>
                        <a:pt x="16" y="0"/>
                      </a:lnTo>
                      <a:lnTo>
                        <a:pt x="14" y="2"/>
                      </a:lnTo>
                      <a:lnTo>
                        <a:pt x="2" y="8"/>
                      </a:lnTo>
                      <a:lnTo>
                        <a:pt x="2" y="8"/>
                      </a:lnTo>
                      <a:lnTo>
                        <a:pt x="0" y="10"/>
                      </a:lnTo>
                      <a:lnTo>
                        <a:pt x="2" y="12"/>
                      </a:lnTo>
                      <a:lnTo>
                        <a:pt x="14" y="18"/>
                      </a:lnTo>
                      <a:lnTo>
                        <a:pt x="14" y="18"/>
                      </a:lnTo>
                      <a:lnTo>
                        <a:pt x="16" y="18"/>
                      </a:lnTo>
                      <a:lnTo>
                        <a:pt x="20" y="18"/>
                      </a:lnTo>
                      <a:lnTo>
                        <a:pt x="32" y="12"/>
                      </a:lnTo>
                      <a:lnTo>
                        <a:pt x="32" y="12"/>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31"/>
                <p:cNvSpPr/>
                <p:nvPr/>
              </p:nvSpPr>
              <p:spPr>
                <a:xfrm>
                  <a:off x="10607251" y="30873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8"/>
                      </a:lnTo>
                      <a:lnTo>
                        <a:pt x="18" y="0"/>
                      </a:lnTo>
                      <a:lnTo>
                        <a:pt x="18" y="0"/>
                      </a:lnTo>
                      <a:lnTo>
                        <a:pt x="16" y="0"/>
                      </a:lnTo>
                      <a:lnTo>
                        <a:pt x="12" y="0"/>
                      </a:lnTo>
                      <a:lnTo>
                        <a:pt x="2" y="8"/>
                      </a:lnTo>
                      <a:lnTo>
                        <a:pt x="2" y="8"/>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31"/>
                <p:cNvSpPr/>
                <p:nvPr/>
              </p:nvSpPr>
              <p:spPr>
                <a:xfrm>
                  <a:off x="10464376" y="3092097"/>
                  <a:ext cx="38100" cy="21431"/>
                </a:xfrm>
                <a:custGeom>
                  <a:avLst/>
                  <a:gdLst/>
                  <a:ahLst/>
                  <a:cxnLst/>
                  <a:rect l="l" t="t" r="r" b="b"/>
                  <a:pathLst>
                    <a:path w="32" h="18" extrusionOk="0">
                      <a:moveTo>
                        <a:pt x="0" y="12"/>
                      </a:moveTo>
                      <a:lnTo>
                        <a:pt x="12" y="18"/>
                      </a:lnTo>
                      <a:lnTo>
                        <a:pt x="12" y="18"/>
                      </a:lnTo>
                      <a:lnTo>
                        <a:pt x="16" y="18"/>
                      </a:lnTo>
                      <a:lnTo>
                        <a:pt x="18" y="18"/>
                      </a:lnTo>
                      <a:lnTo>
                        <a:pt x="30" y="12"/>
                      </a:lnTo>
                      <a:lnTo>
                        <a:pt x="30" y="12"/>
                      </a:lnTo>
                      <a:lnTo>
                        <a:pt x="32"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31"/>
                <p:cNvSpPr/>
                <p:nvPr/>
              </p:nvSpPr>
              <p:spPr>
                <a:xfrm>
                  <a:off x="10528669" y="3101622"/>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31"/>
                <p:cNvSpPr/>
                <p:nvPr/>
              </p:nvSpPr>
              <p:spPr>
                <a:xfrm>
                  <a:off x="10633444" y="3101622"/>
                  <a:ext cx="38100" cy="21431"/>
                </a:xfrm>
                <a:custGeom>
                  <a:avLst/>
                  <a:gdLst/>
                  <a:ahLst/>
                  <a:cxnLst/>
                  <a:rect l="l" t="t" r="r" b="b"/>
                  <a:pathLst>
                    <a:path w="32" h="18" extrusionOk="0">
                      <a:moveTo>
                        <a:pt x="2" y="12"/>
                      </a:moveTo>
                      <a:lnTo>
                        <a:pt x="14" y="18"/>
                      </a:lnTo>
                      <a:lnTo>
                        <a:pt x="14" y="18"/>
                      </a:lnTo>
                      <a:lnTo>
                        <a:pt x="16" y="18"/>
                      </a:lnTo>
                      <a:lnTo>
                        <a:pt x="20" y="18"/>
                      </a:lnTo>
                      <a:lnTo>
                        <a:pt x="30" y="12"/>
                      </a:lnTo>
                      <a:lnTo>
                        <a:pt x="30" y="12"/>
                      </a:lnTo>
                      <a:lnTo>
                        <a:pt x="32" y="10"/>
                      </a:lnTo>
                      <a:lnTo>
                        <a:pt x="30" y="8"/>
                      </a:lnTo>
                      <a:lnTo>
                        <a:pt x="18" y="2"/>
                      </a:lnTo>
                      <a:lnTo>
                        <a:pt x="18" y="2"/>
                      </a:lnTo>
                      <a:lnTo>
                        <a:pt x="16" y="0"/>
                      </a:lnTo>
                      <a:lnTo>
                        <a:pt x="14" y="2"/>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31"/>
                <p:cNvSpPr/>
                <p:nvPr/>
              </p:nvSpPr>
              <p:spPr>
                <a:xfrm>
                  <a:off x="10490569" y="3108766"/>
                  <a:ext cx="38100" cy="21431"/>
                </a:xfrm>
                <a:custGeom>
                  <a:avLst/>
                  <a:gdLst/>
                  <a:ahLst/>
                  <a:cxnLst/>
                  <a:rect l="l" t="t" r="r" b="b"/>
                  <a:pathLst>
                    <a:path w="32" h="18" extrusionOk="0">
                      <a:moveTo>
                        <a:pt x="2" y="10"/>
                      </a:moveTo>
                      <a:lnTo>
                        <a:pt x="14" y="16"/>
                      </a:lnTo>
                      <a:lnTo>
                        <a:pt x="14" y="16"/>
                      </a:lnTo>
                      <a:lnTo>
                        <a:pt x="16" y="18"/>
                      </a:lnTo>
                      <a:lnTo>
                        <a:pt x="18" y="16"/>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31"/>
                <p:cNvSpPr/>
                <p:nvPr/>
              </p:nvSpPr>
              <p:spPr>
                <a:xfrm>
                  <a:off x="10595344" y="3108766"/>
                  <a:ext cx="38100" cy="21431"/>
                </a:xfrm>
                <a:custGeom>
                  <a:avLst/>
                  <a:gdLst/>
                  <a:ahLst/>
                  <a:cxnLst/>
                  <a:rect l="l" t="t" r="r" b="b"/>
                  <a:pathLst>
                    <a:path w="32" h="18" extrusionOk="0">
                      <a:moveTo>
                        <a:pt x="30" y="8"/>
                      </a:moveTo>
                      <a:lnTo>
                        <a:pt x="18" y="2"/>
                      </a:lnTo>
                      <a:lnTo>
                        <a:pt x="18" y="2"/>
                      </a:lnTo>
                      <a:lnTo>
                        <a:pt x="16" y="0"/>
                      </a:lnTo>
                      <a:lnTo>
                        <a:pt x="12" y="2"/>
                      </a:lnTo>
                      <a:lnTo>
                        <a:pt x="0" y="8"/>
                      </a:lnTo>
                      <a:lnTo>
                        <a:pt x="0" y="8"/>
                      </a:lnTo>
                      <a:lnTo>
                        <a:pt x="0" y="10"/>
                      </a:lnTo>
                      <a:lnTo>
                        <a:pt x="0" y="12"/>
                      </a:lnTo>
                      <a:lnTo>
                        <a:pt x="12" y="18"/>
                      </a:lnTo>
                      <a:lnTo>
                        <a:pt x="12" y="18"/>
                      </a:lnTo>
                      <a:lnTo>
                        <a:pt x="16" y="18"/>
                      </a:lnTo>
                      <a:lnTo>
                        <a:pt x="18" y="18"/>
                      </a:lnTo>
                      <a:lnTo>
                        <a:pt x="30" y="12"/>
                      </a:lnTo>
                      <a:lnTo>
                        <a:pt x="30" y="12"/>
                      </a:lnTo>
                      <a:lnTo>
                        <a:pt x="32" y="10"/>
                      </a:lnTo>
                      <a:lnTo>
                        <a:pt x="30" y="8"/>
                      </a:lnTo>
                      <a:lnTo>
                        <a:pt x="30"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31"/>
                <p:cNvSpPr/>
                <p:nvPr/>
              </p:nvSpPr>
              <p:spPr>
                <a:xfrm>
                  <a:off x="10557244" y="3115910"/>
                  <a:ext cx="35719" cy="21431"/>
                </a:xfrm>
                <a:custGeom>
                  <a:avLst/>
                  <a:gdLst/>
                  <a:ahLst/>
                  <a:cxnLst/>
                  <a:rect l="l" t="t" r="r" b="b"/>
                  <a:pathLst>
                    <a:path w="30" h="18" extrusionOk="0">
                      <a:moveTo>
                        <a:pt x="0" y="12"/>
                      </a:moveTo>
                      <a:lnTo>
                        <a:pt x="12" y="18"/>
                      </a:lnTo>
                      <a:lnTo>
                        <a:pt x="12" y="18"/>
                      </a:lnTo>
                      <a:lnTo>
                        <a:pt x="16" y="18"/>
                      </a:lnTo>
                      <a:lnTo>
                        <a:pt x="18" y="18"/>
                      </a:lnTo>
                      <a:lnTo>
                        <a:pt x="30" y="12"/>
                      </a:lnTo>
                      <a:lnTo>
                        <a:pt x="30" y="12"/>
                      </a:lnTo>
                      <a:lnTo>
                        <a:pt x="30" y="10"/>
                      </a:lnTo>
                      <a:lnTo>
                        <a:pt x="30" y="8"/>
                      </a:lnTo>
                      <a:lnTo>
                        <a:pt x="18" y="0"/>
                      </a:lnTo>
                      <a:lnTo>
                        <a:pt x="18" y="0"/>
                      </a:lnTo>
                      <a:lnTo>
                        <a:pt x="16" y="0"/>
                      </a:lnTo>
                      <a:lnTo>
                        <a:pt x="12" y="0"/>
                      </a:lnTo>
                      <a:lnTo>
                        <a:pt x="0" y="8"/>
                      </a:lnTo>
                      <a:lnTo>
                        <a:pt x="0" y="8"/>
                      </a:lnTo>
                      <a:lnTo>
                        <a:pt x="0" y="10"/>
                      </a:lnTo>
                      <a:lnTo>
                        <a:pt x="0" y="12"/>
                      </a:lnTo>
                      <a:lnTo>
                        <a:pt x="0"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31"/>
                <p:cNvSpPr/>
                <p:nvPr/>
              </p:nvSpPr>
              <p:spPr>
                <a:xfrm>
                  <a:off x="10659638" y="3118291"/>
                  <a:ext cx="38100" cy="21431"/>
                </a:xfrm>
                <a:custGeom>
                  <a:avLst/>
                  <a:gdLst/>
                  <a:ahLst/>
                  <a:cxnLst/>
                  <a:rect l="l" t="t" r="r" b="b"/>
                  <a:pathLst>
                    <a:path w="32" h="18" extrusionOk="0">
                      <a:moveTo>
                        <a:pt x="2" y="10"/>
                      </a:moveTo>
                      <a:lnTo>
                        <a:pt x="14" y="18"/>
                      </a:lnTo>
                      <a:lnTo>
                        <a:pt x="14" y="18"/>
                      </a:lnTo>
                      <a:lnTo>
                        <a:pt x="16" y="18"/>
                      </a:lnTo>
                      <a:lnTo>
                        <a:pt x="20" y="18"/>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31"/>
                <p:cNvSpPr/>
                <p:nvPr/>
              </p:nvSpPr>
              <p:spPr>
                <a:xfrm>
                  <a:off x="10621538" y="3125435"/>
                  <a:ext cx="38100" cy="21431"/>
                </a:xfrm>
                <a:custGeom>
                  <a:avLst/>
                  <a:gdLst/>
                  <a:ahLst/>
                  <a:cxnLst/>
                  <a:rect l="l" t="t" r="r" b="b"/>
                  <a:pathLst>
                    <a:path w="32" h="18" extrusionOk="0">
                      <a:moveTo>
                        <a:pt x="2" y="10"/>
                      </a:moveTo>
                      <a:lnTo>
                        <a:pt x="14" y="18"/>
                      </a:lnTo>
                      <a:lnTo>
                        <a:pt x="14" y="18"/>
                      </a:lnTo>
                      <a:lnTo>
                        <a:pt x="16" y="18"/>
                      </a:lnTo>
                      <a:lnTo>
                        <a:pt x="18" y="18"/>
                      </a:lnTo>
                      <a:lnTo>
                        <a:pt x="30" y="10"/>
                      </a:lnTo>
                      <a:lnTo>
                        <a:pt x="30" y="10"/>
                      </a:lnTo>
                      <a:lnTo>
                        <a:pt x="32" y="8"/>
                      </a:lnTo>
                      <a:lnTo>
                        <a:pt x="30" y="6"/>
                      </a:lnTo>
                      <a:lnTo>
                        <a:pt x="18" y="0"/>
                      </a:lnTo>
                      <a:lnTo>
                        <a:pt x="18"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31"/>
                <p:cNvSpPr/>
                <p:nvPr/>
              </p:nvSpPr>
              <p:spPr>
                <a:xfrm>
                  <a:off x="10583438" y="3132578"/>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31"/>
                <p:cNvSpPr/>
                <p:nvPr/>
              </p:nvSpPr>
              <p:spPr>
                <a:xfrm>
                  <a:off x="10545338" y="3139722"/>
                  <a:ext cx="35719" cy="21431"/>
                </a:xfrm>
                <a:custGeom>
                  <a:avLst/>
                  <a:gdLst/>
                  <a:ahLst/>
                  <a:cxnLst/>
                  <a:rect l="l" t="t" r="r" b="b"/>
                  <a:pathLst>
                    <a:path w="30" h="18" extrusionOk="0">
                      <a:moveTo>
                        <a:pt x="0" y="10"/>
                      </a:moveTo>
                      <a:lnTo>
                        <a:pt x="12" y="16"/>
                      </a:lnTo>
                      <a:lnTo>
                        <a:pt x="12" y="16"/>
                      </a:lnTo>
                      <a:lnTo>
                        <a:pt x="14" y="18"/>
                      </a:lnTo>
                      <a:lnTo>
                        <a:pt x="18" y="16"/>
                      </a:lnTo>
                      <a:lnTo>
                        <a:pt x="30" y="10"/>
                      </a:lnTo>
                      <a:lnTo>
                        <a:pt x="30" y="10"/>
                      </a:lnTo>
                      <a:lnTo>
                        <a:pt x="30" y="8"/>
                      </a:lnTo>
                      <a:lnTo>
                        <a:pt x="30" y="6"/>
                      </a:lnTo>
                      <a:lnTo>
                        <a:pt x="18" y="0"/>
                      </a:lnTo>
                      <a:lnTo>
                        <a:pt x="18" y="0"/>
                      </a:lnTo>
                      <a:lnTo>
                        <a:pt x="14" y="0"/>
                      </a:lnTo>
                      <a:lnTo>
                        <a:pt x="12" y="0"/>
                      </a:lnTo>
                      <a:lnTo>
                        <a:pt x="0" y="6"/>
                      </a:lnTo>
                      <a:lnTo>
                        <a:pt x="0" y="6"/>
                      </a:lnTo>
                      <a:lnTo>
                        <a:pt x="0" y="8"/>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31"/>
                <p:cNvSpPr/>
                <p:nvPr/>
              </p:nvSpPr>
              <p:spPr>
                <a:xfrm>
                  <a:off x="10504857" y="3146866"/>
                  <a:ext cx="38100" cy="21431"/>
                </a:xfrm>
                <a:custGeom>
                  <a:avLst/>
                  <a:gdLst/>
                  <a:ahLst/>
                  <a:cxnLst/>
                  <a:rect l="l" t="t" r="r" b="b"/>
                  <a:pathLst>
                    <a:path w="32" h="18" extrusionOk="0">
                      <a:moveTo>
                        <a:pt x="32" y="6"/>
                      </a:moveTo>
                      <a:lnTo>
                        <a:pt x="20" y="0"/>
                      </a:lnTo>
                      <a:lnTo>
                        <a:pt x="20" y="0"/>
                      </a:lnTo>
                      <a:lnTo>
                        <a:pt x="16" y="0"/>
                      </a:lnTo>
                      <a:lnTo>
                        <a:pt x="14" y="0"/>
                      </a:lnTo>
                      <a:lnTo>
                        <a:pt x="2" y="6"/>
                      </a:lnTo>
                      <a:lnTo>
                        <a:pt x="2" y="6"/>
                      </a:lnTo>
                      <a:lnTo>
                        <a:pt x="0" y="8"/>
                      </a:lnTo>
                      <a:lnTo>
                        <a:pt x="2" y="10"/>
                      </a:lnTo>
                      <a:lnTo>
                        <a:pt x="14" y="16"/>
                      </a:lnTo>
                      <a:lnTo>
                        <a:pt x="14" y="16"/>
                      </a:lnTo>
                      <a:lnTo>
                        <a:pt x="16" y="18"/>
                      </a:lnTo>
                      <a:lnTo>
                        <a:pt x="20" y="16"/>
                      </a:lnTo>
                      <a:lnTo>
                        <a:pt x="32" y="10"/>
                      </a:lnTo>
                      <a:lnTo>
                        <a:pt x="32" y="10"/>
                      </a:lnTo>
                      <a:lnTo>
                        <a:pt x="32" y="8"/>
                      </a:lnTo>
                      <a:lnTo>
                        <a:pt x="32" y="6"/>
                      </a:lnTo>
                      <a:lnTo>
                        <a:pt x="32"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31"/>
                <p:cNvSpPr/>
                <p:nvPr/>
              </p:nvSpPr>
              <p:spPr>
                <a:xfrm>
                  <a:off x="10609632" y="3146866"/>
                  <a:ext cx="38100" cy="21431"/>
                </a:xfrm>
                <a:custGeom>
                  <a:avLst/>
                  <a:gdLst/>
                  <a:ahLst/>
                  <a:cxnLst/>
                  <a:rect l="l" t="t" r="r" b="b"/>
                  <a:pathLst>
                    <a:path w="32" h="18" extrusionOk="0">
                      <a:moveTo>
                        <a:pt x="2" y="12"/>
                      </a:moveTo>
                      <a:lnTo>
                        <a:pt x="14" y="18"/>
                      </a:lnTo>
                      <a:lnTo>
                        <a:pt x="14" y="18"/>
                      </a:lnTo>
                      <a:lnTo>
                        <a:pt x="16" y="18"/>
                      </a:lnTo>
                      <a:lnTo>
                        <a:pt x="18" y="18"/>
                      </a:lnTo>
                      <a:lnTo>
                        <a:pt x="30" y="12"/>
                      </a:lnTo>
                      <a:lnTo>
                        <a:pt x="30" y="12"/>
                      </a:lnTo>
                      <a:lnTo>
                        <a:pt x="32" y="10"/>
                      </a:lnTo>
                      <a:lnTo>
                        <a:pt x="30" y="8"/>
                      </a:lnTo>
                      <a:lnTo>
                        <a:pt x="18" y="0"/>
                      </a:lnTo>
                      <a:lnTo>
                        <a:pt x="18" y="0"/>
                      </a:lnTo>
                      <a:lnTo>
                        <a:pt x="16" y="0"/>
                      </a:lnTo>
                      <a:lnTo>
                        <a:pt x="14" y="0"/>
                      </a:lnTo>
                      <a:lnTo>
                        <a:pt x="2" y="8"/>
                      </a:lnTo>
                      <a:lnTo>
                        <a:pt x="2" y="8"/>
                      </a:lnTo>
                      <a:lnTo>
                        <a:pt x="0" y="10"/>
                      </a:lnTo>
                      <a:lnTo>
                        <a:pt x="2" y="12"/>
                      </a:lnTo>
                      <a:lnTo>
                        <a:pt x="2" y="12"/>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31"/>
                <p:cNvSpPr/>
                <p:nvPr/>
              </p:nvSpPr>
              <p:spPr>
                <a:xfrm>
                  <a:off x="10688213" y="3132578"/>
                  <a:ext cx="64294" cy="38100"/>
                </a:xfrm>
                <a:custGeom>
                  <a:avLst/>
                  <a:gdLst/>
                  <a:ahLst/>
                  <a:cxnLst/>
                  <a:rect l="l" t="t" r="r" b="b"/>
                  <a:pathLst>
                    <a:path w="54" h="32" extrusionOk="0">
                      <a:moveTo>
                        <a:pt x="52" y="20"/>
                      </a:moveTo>
                      <a:lnTo>
                        <a:pt x="30" y="8"/>
                      </a:lnTo>
                      <a:lnTo>
                        <a:pt x="28" y="6"/>
                      </a:lnTo>
                      <a:lnTo>
                        <a:pt x="18" y="2"/>
                      </a:lnTo>
                      <a:lnTo>
                        <a:pt x="18" y="2"/>
                      </a:lnTo>
                      <a:lnTo>
                        <a:pt x="16" y="0"/>
                      </a:lnTo>
                      <a:lnTo>
                        <a:pt x="12" y="2"/>
                      </a:lnTo>
                      <a:lnTo>
                        <a:pt x="0" y="8"/>
                      </a:lnTo>
                      <a:lnTo>
                        <a:pt x="0" y="8"/>
                      </a:lnTo>
                      <a:lnTo>
                        <a:pt x="0" y="10"/>
                      </a:lnTo>
                      <a:lnTo>
                        <a:pt x="0" y="12"/>
                      </a:lnTo>
                      <a:lnTo>
                        <a:pt x="10" y="16"/>
                      </a:lnTo>
                      <a:lnTo>
                        <a:pt x="12" y="18"/>
                      </a:lnTo>
                      <a:lnTo>
                        <a:pt x="34" y="32"/>
                      </a:lnTo>
                      <a:lnTo>
                        <a:pt x="34" y="32"/>
                      </a:lnTo>
                      <a:lnTo>
                        <a:pt x="38" y="32"/>
                      </a:lnTo>
                      <a:lnTo>
                        <a:pt x="40" y="32"/>
                      </a:lnTo>
                      <a:lnTo>
                        <a:pt x="52" y="24"/>
                      </a:lnTo>
                      <a:lnTo>
                        <a:pt x="52" y="24"/>
                      </a:lnTo>
                      <a:lnTo>
                        <a:pt x="54" y="22"/>
                      </a:lnTo>
                      <a:lnTo>
                        <a:pt x="52" y="20"/>
                      </a:lnTo>
                      <a:lnTo>
                        <a:pt x="52" y="2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31"/>
                <p:cNvSpPr/>
                <p:nvPr/>
              </p:nvSpPr>
              <p:spPr>
                <a:xfrm>
                  <a:off x="10571532" y="3154010"/>
                  <a:ext cx="38100" cy="21431"/>
                </a:xfrm>
                <a:custGeom>
                  <a:avLst/>
                  <a:gdLst/>
                  <a:ahLst/>
                  <a:cxnLst/>
                  <a:rect l="l" t="t" r="r" b="b"/>
                  <a:pathLst>
                    <a:path w="32" h="18" extrusionOk="0">
                      <a:moveTo>
                        <a:pt x="0" y="10"/>
                      </a:moveTo>
                      <a:lnTo>
                        <a:pt x="12" y="18"/>
                      </a:lnTo>
                      <a:lnTo>
                        <a:pt x="12" y="18"/>
                      </a:lnTo>
                      <a:lnTo>
                        <a:pt x="16" y="18"/>
                      </a:lnTo>
                      <a:lnTo>
                        <a:pt x="18" y="18"/>
                      </a:lnTo>
                      <a:lnTo>
                        <a:pt x="30" y="10"/>
                      </a:lnTo>
                      <a:lnTo>
                        <a:pt x="30" y="10"/>
                      </a:lnTo>
                      <a:lnTo>
                        <a:pt x="32" y="10"/>
                      </a:lnTo>
                      <a:lnTo>
                        <a:pt x="30" y="8"/>
                      </a:lnTo>
                      <a:lnTo>
                        <a:pt x="18" y="0"/>
                      </a:lnTo>
                      <a:lnTo>
                        <a:pt x="18" y="0"/>
                      </a:lnTo>
                      <a:lnTo>
                        <a:pt x="16" y="0"/>
                      </a:lnTo>
                      <a:lnTo>
                        <a:pt x="12" y="0"/>
                      </a:lnTo>
                      <a:lnTo>
                        <a:pt x="0" y="8"/>
                      </a:lnTo>
                      <a:lnTo>
                        <a:pt x="0" y="8"/>
                      </a:lnTo>
                      <a:lnTo>
                        <a:pt x="0" y="10"/>
                      </a:lnTo>
                      <a:lnTo>
                        <a:pt x="0" y="10"/>
                      </a:lnTo>
                      <a:lnTo>
                        <a:pt x="0"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31"/>
                <p:cNvSpPr/>
                <p:nvPr/>
              </p:nvSpPr>
              <p:spPr>
                <a:xfrm>
                  <a:off x="10531051" y="3161153"/>
                  <a:ext cx="38100" cy="21431"/>
                </a:xfrm>
                <a:custGeom>
                  <a:avLst/>
                  <a:gdLst/>
                  <a:ahLst/>
                  <a:cxnLst/>
                  <a:rect l="l" t="t" r="r" b="b"/>
                  <a:pathLst>
                    <a:path w="32" h="18" extrusionOk="0">
                      <a:moveTo>
                        <a:pt x="32" y="8"/>
                      </a:moveTo>
                      <a:lnTo>
                        <a:pt x="20" y="0"/>
                      </a:lnTo>
                      <a:lnTo>
                        <a:pt x="20" y="0"/>
                      </a:lnTo>
                      <a:lnTo>
                        <a:pt x="16" y="0"/>
                      </a:lnTo>
                      <a:lnTo>
                        <a:pt x="14" y="0"/>
                      </a:lnTo>
                      <a:lnTo>
                        <a:pt x="2" y="8"/>
                      </a:lnTo>
                      <a:lnTo>
                        <a:pt x="2" y="8"/>
                      </a:lnTo>
                      <a:lnTo>
                        <a:pt x="0" y="10"/>
                      </a:lnTo>
                      <a:lnTo>
                        <a:pt x="2" y="10"/>
                      </a:lnTo>
                      <a:lnTo>
                        <a:pt x="14" y="18"/>
                      </a:lnTo>
                      <a:lnTo>
                        <a:pt x="14" y="18"/>
                      </a:lnTo>
                      <a:lnTo>
                        <a:pt x="16" y="18"/>
                      </a:lnTo>
                      <a:lnTo>
                        <a:pt x="20" y="18"/>
                      </a:lnTo>
                      <a:lnTo>
                        <a:pt x="32" y="10"/>
                      </a:lnTo>
                      <a:lnTo>
                        <a:pt x="32" y="10"/>
                      </a:lnTo>
                      <a:lnTo>
                        <a:pt x="32" y="10"/>
                      </a:lnTo>
                      <a:lnTo>
                        <a:pt x="32" y="8"/>
                      </a:lnTo>
                      <a:lnTo>
                        <a:pt x="32" y="8"/>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31"/>
                <p:cNvSpPr/>
                <p:nvPr/>
              </p:nvSpPr>
              <p:spPr>
                <a:xfrm>
                  <a:off x="10635826" y="3163535"/>
                  <a:ext cx="38100" cy="21431"/>
                </a:xfrm>
                <a:custGeom>
                  <a:avLst/>
                  <a:gdLst/>
                  <a:ahLst/>
                  <a:cxnLst/>
                  <a:rect l="l" t="t" r="r" b="b"/>
                  <a:pathLst>
                    <a:path w="32" h="18" extrusionOk="0">
                      <a:moveTo>
                        <a:pt x="2" y="10"/>
                      </a:moveTo>
                      <a:lnTo>
                        <a:pt x="14" y="16"/>
                      </a:lnTo>
                      <a:lnTo>
                        <a:pt x="14" y="16"/>
                      </a:lnTo>
                      <a:lnTo>
                        <a:pt x="16" y="18"/>
                      </a:lnTo>
                      <a:lnTo>
                        <a:pt x="20" y="16"/>
                      </a:lnTo>
                      <a:lnTo>
                        <a:pt x="32" y="10"/>
                      </a:lnTo>
                      <a:lnTo>
                        <a:pt x="32" y="10"/>
                      </a:lnTo>
                      <a:lnTo>
                        <a:pt x="32" y="8"/>
                      </a:lnTo>
                      <a:lnTo>
                        <a:pt x="32" y="6"/>
                      </a:lnTo>
                      <a:lnTo>
                        <a:pt x="20" y="0"/>
                      </a:lnTo>
                      <a:lnTo>
                        <a:pt x="20" y="0"/>
                      </a:lnTo>
                      <a:lnTo>
                        <a:pt x="16" y="0"/>
                      </a:lnTo>
                      <a:lnTo>
                        <a:pt x="14" y="0"/>
                      </a:lnTo>
                      <a:lnTo>
                        <a:pt x="2" y="6"/>
                      </a:lnTo>
                      <a:lnTo>
                        <a:pt x="2" y="6"/>
                      </a:lnTo>
                      <a:lnTo>
                        <a:pt x="0" y="8"/>
                      </a:lnTo>
                      <a:lnTo>
                        <a:pt x="2" y="10"/>
                      </a:lnTo>
                      <a:lnTo>
                        <a:pt x="2" y="10"/>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31"/>
                <p:cNvSpPr/>
                <p:nvPr/>
              </p:nvSpPr>
              <p:spPr>
                <a:xfrm>
                  <a:off x="10559626" y="3177822"/>
                  <a:ext cx="38100" cy="21431"/>
                </a:xfrm>
                <a:custGeom>
                  <a:avLst/>
                  <a:gdLst/>
                  <a:ahLst/>
                  <a:cxnLst/>
                  <a:rect l="l" t="t" r="r" b="b"/>
                  <a:pathLst>
                    <a:path w="32" h="18" extrusionOk="0">
                      <a:moveTo>
                        <a:pt x="30" y="6"/>
                      </a:moveTo>
                      <a:lnTo>
                        <a:pt x="18" y="0"/>
                      </a:lnTo>
                      <a:lnTo>
                        <a:pt x="18" y="0"/>
                      </a:lnTo>
                      <a:lnTo>
                        <a:pt x="16" y="0"/>
                      </a:lnTo>
                      <a:lnTo>
                        <a:pt x="12" y="0"/>
                      </a:lnTo>
                      <a:lnTo>
                        <a:pt x="0" y="6"/>
                      </a:lnTo>
                      <a:lnTo>
                        <a:pt x="0" y="6"/>
                      </a:lnTo>
                      <a:lnTo>
                        <a:pt x="0" y="8"/>
                      </a:lnTo>
                      <a:lnTo>
                        <a:pt x="0" y="10"/>
                      </a:lnTo>
                      <a:lnTo>
                        <a:pt x="12" y="16"/>
                      </a:lnTo>
                      <a:lnTo>
                        <a:pt x="12" y="16"/>
                      </a:lnTo>
                      <a:lnTo>
                        <a:pt x="16" y="18"/>
                      </a:lnTo>
                      <a:lnTo>
                        <a:pt x="18"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31"/>
                <p:cNvSpPr/>
                <p:nvPr/>
              </p:nvSpPr>
              <p:spPr>
                <a:xfrm>
                  <a:off x="10664401" y="3156391"/>
                  <a:ext cx="61913" cy="42863"/>
                </a:xfrm>
                <a:custGeom>
                  <a:avLst/>
                  <a:gdLst/>
                  <a:ahLst/>
                  <a:cxnLst/>
                  <a:rect l="l" t="t" r="r" b="b"/>
                  <a:pathLst>
                    <a:path w="52" h="36" extrusionOk="0">
                      <a:moveTo>
                        <a:pt x="50" y="14"/>
                      </a:moveTo>
                      <a:lnTo>
                        <a:pt x="28" y="0"/>
                      </a:lnTo>
                      <a:lnTo>
                        <a:pt x="28" y="0"/>
                      </a:lnTo>
                      <a:lnTo>
                        <a:pt x="24" y="0"/>
                      </a:lnTo>
                      <a:lnTo>
                        <a:pt x="22" y="0"/>
                      </a:lnTo>
                      <a:lnTo>
                        <a:pt x="10" y="6"/>
                      </a:lnTo>
                      <a:lnTo>
                        <a:pt x="10" y="6"/>
                      </a:lnTo>
                      <a:lnTo>
                        <a:pt x="10" y="8"/>
                      </a:lnTo>
                      <a:lnTo>
                        <a:pt x="10" y="10"/>
                      </a:lnTo>
                      <a:lnTo>
                        <a:pt x="18" y="14"/>
                      </a:lnTo>
                      <a:lnTo>
                        <a:pt x="0" y="26"/>
                      </a:lnTo>
                      <a:lnTo>
                        <a:pt x="0" y="26"/>
                      </a:lnTo>
                      <a:lnTo>
                        <a:pt x="0" y="28"/>
                      </a:lnTo>
                      <a:lnTo>
                        <a:pt x="0" y="28"/>
                      </a:lnTo>
                      <a:lnTo>
                        <a:pt x="12" y="36"/>
                      </a:lnTo>
                      <a:lnTo>
                        <a:pt x="12" y="36"/>
                      </a:lnTo>
                      <a:lnTo>
                        <a:pt x="14" y="36"/>
                      </a:lnTo>
                      <a:lnTo>
                        <a:pt x="18" y="36"/>
                      </a:lnTo>
                      <a:lnTo>
                        <a:pt x="40" y="24"/>
                      </a:lnTo>
                      <a:lnTo>
                        <a:pt x="44" y="20"/>
                      </a:lnTo>
                      <a:lnTo>
                        <a:pt x="50" y="16"/>
                      </a:lnTo>
                      <a:lnTo>
                        <a:pt x="50" y="16"/>
                      </a:lnTo>
                      <a:lnTo>
                        <a:pt x="52" y="14"/>
                      </a:lnTo>
                      <a:lnTo>
                        <a:pt x="50" y="14"/>
                      </a:lnTo>
                      <a:lnTo>
                        <a:pt x="50" y="14"/>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31"/>
                <p:cNvSpPr/>
                <p:nvPr/>
              </p:nvSpPr>
              <p:spPr>
                <a:xfrm>
                  <a:off x="10597726" y="3170678"/>
                  <a:ext cx="78581" cy="42863"/>
                </a:xfrm>
                <a:custGeom>
                  <a:avLst/>
                  <a:gdLst/>
                  <a:ahLst/>
                  <a:cxnLst/>
                  <a:rect l="l" t="t" r="r" b="b"/>
                  <a:pathLst>
                    <a:path w="66" h="36" extrusionOk="0">
                      <a:moveTo>
                        <a:pt x="64" y="26"/>
                      </a:moveTo>
                      <a:lnTo>
                        <a:pt x="50" y="18"/>
                      </a:lnTo>
                      <a:lnTo>
                        <a:pt x="42" y="12"/>
                      </a:lnTo>
                      <a:lnTo>
                        <a:pt x="18" y="0"/>
                      </a:lnTo>
                      <a:lnTo>
                        <a:pt x="18" y="0"/>
                      </a:lnTo>
                      <a:lnTo>
                        <a:pt x="16" y="0"/>
                      </a:lnTo>
                      <a:lnTo>
                        <a:pt x="12" y="0"/>
                      </a:lnTo>
                      <a:lnTo>
                        <a:pt x="2" y="6"/>
                      </a:lnTo>
                      <a:lnTo>
                        <a:pt x="2" y="6"/>
                      </a:lnTo>
                      <a:lnTo>
                        <a:pt x="0" y="8"/>
                      </a:lnTo>
                      <a:lnTo>
                        <a:pt x="2" y="10"/>
                      </a:lnTo>
                      <a:lnTo>
                        <a:pt x="24" y="22"/>
                      </a:lnTo>
                      <a:lnTo>
                        <a:pt x="32" y="28"/>
                      </a:lnTo>
                      <a:lnTo>
                        <a:pt x="46" y="36"/>
                      </a:lnTo>
                      <a:lnTo>
                        <a:pt x="46" y="36"/>
                      </a:lnTo>
                      <a:lnTo>
                        <a:pt x="50" y="36"/>
                      </a:lnTo>
                      <a:lnTo>
                        <a:pt x="52" y="36"/>
                      </a:lnTo>
                      <a:lnTo>
                        <a:pt x="64" y="30"/>
                      </a:lnTo>
                      <a:lnTo>
                        <a:pt x="64" y="30"/>
                      </a:lnTo>
                      <a:lnTo>
                        <a:pt x="66" y="28"/>
                      </a:lnTo>
                      <a:lnTo>
                        <a:pt x="64" y="26"/>
                      </a:lnTo>
                      <a:lnTo>
                        <a:pt x="64" y="2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31"/>
                <p:cNvSpPr/>
                <p:nvPr/>
              </p:nvSpPr>
              <p:spPr>
                <a:xfrm>
                  <a:off x="10612013" y="3208778"/>
                  <a:ext cx="38100" cy="21431"/>
                </a:xfrm>
                <a:custGeom>
                  <a:avLst/>
                  <a:gdLst/>
                  <a:ahLst/>
                  <a:cxnLst/>
                  <a:rect l="l" t="t" r="r" b="b"/>
                  <a:pathLst>
                    <a:path w="32" h="18" extrusionOk="0">
                      <a:moveTo>
                        <a:pt x="30" y="6"/>
                      </a:moveTo>
                      <a:lnTo>
                        <a:pt x="18" y="0"/>
                      </a:lnTo>
                      <a:lnTo>
                        <a:pt x="18" y="0"/>
                      </a:lnTo>
                      <a:lnTo>
                        <a:pt x="16" y="0"/>
                      </a:lnTo>
                      <a:lnTo>
                        <a:pt x="14" y="0"/>
                      </a:lnTo>
                      <a:lnTo>
                        <a:pt x="2" y="6"/>
                      </a:lnTo>
                      <a:lnTo>
                        <a:pt x="2" y="6"/>
                      </a:lnTo>
                      <a:lnTo>
                        <a:pt x="0" y="8"/>
                      </a:lnTo>
                      <a:lnTo>
                        <a:pt x="2" y="10"/>
                      </a:lnTo>
                      <a:lnTo>
                        <a:pt x="14" y="16"/>
                      </a:lnTo>
                      <a:lnTo>
                        <a:pt x="14" y="16"/>
                      </a:lnTo>
                      <a:lnTo>
                        <a:pt x="16" y="18"/>
                      </a:lnTo>
                      <a:lnTo>
                        <a:pt x="20" y="16"/>
                      </a:lnTo>
                      <a:lnTo>
                        <a:pt x="30" y="10"/>
                      </a:lnTo>
                      <a:lnTo>
                        <a:pt x="30" y="10"/>
                      </a:lnTo>
                      <a:lnTo>
                        <a:pt x="32" y="8"/>
                      </a:lnTo>
                      <a:lnTo>
                        <a:pt x="30" y="6"/>
                      </a:lnTo>
                      <a:lnTo>
                        <a:pt x="30" y="6"/>
                      </a:lnTo>
                      <a:close/>
                    </a:path>
                  </a:pathLst>
                </a:custGeom>
                <a:solidFill>
                  <a:srgbClr val="DEDEDE"/>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31"/>
                <p:cNvSpPr/>
                <p:nvPr/>
              </p:nvSpPr>
              <p:spPr>
                <a:xfrm>
                  <a:off x="10616776" y="2858735"/>
                  <a:ext cx="278606" cy="185738"/>
                </a:xfrm>
                <a:custGeom>
                  <a:avLst/>
                  <a:gdLst/>
                  <a:ahLst/>
                  <a:cxnLst/>
                  <a:rect l="l" t="t" r="r" b="b"/>
                  <a:pathLst>
                    <a:path w="234" h="156" extrusionOk="0">
                      <a:moveTo>
                        <a:pt x="230" y="138"/>
                      </a:moveTo>
                      <a:lnTo>
                        <a:pt x="234" y="140"/>
                      </a:lnTo>
                      <a:lnTo>
                        <a:pt x="234" y="156"/>
                      </a:lnTo>
                      <a:lnTo>
                        <a:pt x="234" y="156"/>
                      </a:lnTo>
                      <a:lnTo>
                        <a:pt x="10" y="26"/>
                      </a:lnTo>
                      <a:lnTo>
                        <a:pt x="10" y="26"/>
                      </a:lnTo>
                      <a:lnTo>
                        <a:pt x="4" y="22"/>
                      </a:lnTo>
                      <a:lnTo>
                        <a:pt x="2" y="20"/>
                      </a:lnTo>
                      <a:lnTo>
                        <a:pt x="0" y="16"/>
                      </a:lnTo>
                      <a:lnTo>
                        <a:pt x="0" y="16"/>
                      </a:lnTo>
                      <a:lnTo>
                        <a:pt x="0" y="0"/>
                      </a:lnTo>
                      <a:lnTo>
                        <a:pt x="0" y="0"/>
                      </a:lnTo>
                      <a:lnTo>
                        <a:pt x="230" y="138"/>
                      </a:lnTo>
                      <a:lnTo>
                        <a:pt x="230" y="138"/>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31"/>
                <p:cNvSpPr/>
                <p:nvPr/>
              </p:nvSpPr>
              <p:spPr>
                <a:xfrm>
                  <a:off x="10928719" y="2915885"/>
                  <a:ext cx="180975" cy="128588"/>
                </a:xfrm>
                <a:custGeom>
                  <a:avLst/>
                  <a:gdLst/>
                  <a:ahLst/>
                  <a:cxnLst/>
                  <a:rect l="l" t="t" r="r" b="b"/>
                  <a:pathLst>
                    <a:path w="152" h="108" extrusionOk="0">
                      <a:moveTo>
                        <a:pt x="146" y="8"/>
                      </a:moveTo>
                      <a:lnTo>
                        <a:pt x="146" y="8"/>
                      </a:lnTo>
                      <a:lnTo>
                        <a:pt x="150" y="4"/>
                      </a:lnTo>
                      <a:lnTo>
                        <a:pt x="150" y="0"/>
                      </a:lnTo>
                      <a:lnTo>
                        <a:pt x="152" y="16"/>
                      </a:lnTo>
                      <a:lnTo>
                        <a:pt x="152" y="16"/>
                      </a:lnTo>
                      <a:lnTo>
                        <a:pt x="150" y="20"/>
                      </a:lnTo>
                      <a:lnTo>
                        <a:pt x="146" y="24"/>
                      </a:lnTo>
                      <a:lnTo>
                        <a:pt x="146" y="24"/>
                      </a:lnTo>
                      <a:lnTo>
                        <a:pt x="0" y="108"/>
                      </a:lnTo>
                      <a:lnTo>
                        <a:pt x="0" y="80"/>
                      </a:lnTo>
                      <a:lnTo>
                        <a:pt x="0" y="80"/>
                      </a:lnTo>
                      <a:lnTo>
                        <a:pt x="88" y="38"/>
                      </a:lnTo>
                      <a:lnTo>
                        <a:pt x="146" y="8"/>
                      </a:lnTo>
                      <a:lnTo>
                        <a:pt x="146" y="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31"/>
                <p:cNvSpPr/>
                <p:nvPr/>
              </p:nvSpPr>
              <p:spPr>
                <a:xfrm>
                  <a:off x="10895382" y="3011135"/>
                  <a:ext cx="33338" cy="38100"/>
                </a:xfrm>
                <a:custGeom>
                  <a:avLst/>
                  <a:gdLst/>
                  <a:ahLst/>
                  <a:cxnLst/>
                  <a:rect l="l" t="t" r="r" b="b"/>
                  <a:pathLst>
                    <a:path w="28" h="32" extrusionOk="0">
                      <a:moveTo>
                        <a:pt x="28" y="0"/>
                      </a:moveTo>
                      <a:lnTo>
                        <a:pt x="28" y="28"/>
                      </a:lnTo>
                      <a:lnTo>
                        <a:pt x="26" y="28"/>
                      </a:lnTo>
                      <a:lnTo>
                        <a:pt x="26" y="28"/>
                      </a:lnTo>
                      <a:lnTo>
                        <a:pt x="22" y="30"/>
                      </a:lnTo>
                      <a:lnTo>
                        <a:pt x="16" y="32"/>
                      </a:lnTo>
                      <a:lnTo>
                        <a:pt x="4" y="30"/>
                      </a:lnTo>
                      <a:lnTo>
                        <a:pt x="4" y="30"/>
                      </a:lnTo>
                      <a:lnTo>
                        <a:pt x="0" y="28"/>
                      </a:lnTo>
                      <a:lnTo>
                        <a:pt x="0" y="12"/>
                      </a:lnTo>
                      <a:lnTo>
                        <a:pt x="0" y="12"/>
                      </a:lnTo>
                      <a:lnTo>
                        <a:pt x="28" y="0"/>
                      </a:lnTo>
                      <a:lnTo>
                        <a:pt x="28" y="0"/>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31"/>
                <p:cNvSpPr/>
                <p:nvPr/>
              </p:nvSpPr>
              <p:spPr>
                <a:xfrm>
                  <a:off x="10616776" y="2744435"/>
                  <a:ext cx="490538" cy="285750"/>
                </a:xfrm>
                <a:custGeom>
                  <a:avLst/>
                  <a:gdLst/>
                  <a:ahLst/>
                  <a:cxnLst/>
                  <a:rect l="l" t="t" r="r" b="b"/>
                  <a:pathLst>
                    <a:path w="412" h="240" extrusionOk="0">
                      <a:moveTo>
                        <a:pt x="6" y="88"/>
                      </a:moveTo>
                      <a:lnTo>
                        <a:pt x="6" y="88"/>
                      </a:lnTo>
                      <a:lnTo>
                        <a:pt x="2" y="92"/>
                      </a:lnTo>
                      <a:lnTo>
                        <a:pt x="0" y="96"/>
                      </a:lnTo>
                      <a:lnTo>
                        <a:pt x="2" y="100"/>
                      </a:lnTo>
                      <a:lnTo>
                        <a:pt x="6" y="104"/>
                      </a:lnTo>
                      <a:lnTo>
                        <a:pt x="234" y="236"/>
                      </a:lnTo>
                      <a:lnTo>
                        <a:pt x="234" y="236"/>
                      </a:lnTo>
                      <a:lnTo>
                        <a:pt x="240" y="240"/>
                      </a:lnTo>
                      <a:lnTo>
                        <a:pt x="248" y="240"/>
                      </a:lnTo>
                      <a:lnTo>
                        <a:pt x="254" y="240"/>
                      </a:lnTo>
                      <a:lnTo>
                        <a:pt x="260" y="236"/>
                      </a:lnTo>
                      <a:lnTo>
                        <a:pt x="408" y="152"/>
                      </a:lnTo>
                      <a:lnTo>
                        <a:pt x="408" y="152"/>
                      </a:lnTo>
                      <a:lnTo>
                        <a:pt x="412" y="148"/>
                      </a:lnTo>
                      <a:lnTo>
                        <a:pt x="412" y="144"/>
                      </a:lnTo>
                      <a:lnTo>
                        <a:pt x="412" y="140"/>
                      </a:lnTo>
                      <a:lnTo>
                        <a:pt x="408" y="136"/>
                      </a:lnTo>
                      <a:lnTo>
                        <a:pt x="178" y="4"/>
                      </a:lnTo>
                      <a:lnTo>
                        <a:pt x="178" y="4"/>
                      </a:lnTo>
                      <a:lnTo>
                        <a:pt x="172" y="2"/>
                      </a:lnTo>
                      <a:lnTo>
                        <a:pt x="166" y="0"/>
                      </a:lnTo>
                      <a:lnTo>
                        <a:pt x="158" y="2"/>
                      </a:lnTo>
                      <a:lnTo>
                        <a:pt x="152" y="4"/>
                      </a:lnTo>
                      <a:lnTo>
                        <a:pt x="6" y="8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31"/>
                <p:cNvSpPr/>
                <p:nvPr/>
              </p:nvSpPr>
              <p:spPr>
                <a:xfrm>
                  <a:off x="10695357" y="3261166"/>
                  <a:ext cx="216694" cy="152400"/>
                </a:xfrm>
                <a:custGeom>
                  <a:avLst/>
                  <a:gdLst/>
                  <a:ahLst/>
                  <a:cxnLst/>
                  <a:rect l="l" t="t" r="r" b="b"/>
                  <a:pathLst>
                    <a:path w="182" h="128" extrusionOk="0">
                      <a:moveTo>
                        <a:pt x="182" y="44"/>
                      </a:moveTo>
                      <a:lnTo>
                        <a:pt x="114" y="4"/>
                      </a:lnTo>
                      <a:lnTo>
                        <a:pt x="114" y="4"/>
                      </a:lnTo>
                      <a:lnTo>
                        <a:pt x="112" y="2"/>
                      </a:lnTo>
                      <a:lnTo>
                        <a:pt x="112" y="2"/>
                      </a:lnTo>
                      <a:lnTo>
                        <a:pt x="102" y="2"/>
                      </a:lnTo>
                      <a:lnTo>
                        <a:pt x="102" y="0"/>
                      </a:lnTo>
                      <a:lnTo>
                        <a:pt x="102" y="0"/>
                      </a:lnTo>
                      <a:lnTo>
                        <a:pt x="90" y="2"/>
                      </a:lnTo>
                      <a:lnTo>
                        <a:pt x="78" y="2"/>
                      </a:lnTo>
                      <a:lnTo>
                        <a:pt x="54" y="8"/>
                      </a:lnTo>
                      <a:lnTo>
                        <a:pt x="54" y="10"/>
                      </a:lnTo>
                      <a:lnTo>
                        <a:pt x="54" y="10"/>
                      </a:lnTo>
                      <a:lnTo>
                        <a:pt x="42" y="14"/>
                      </a:lnTo>
                      <a:lnTo>
                        <a:pt x="32" y="20"/>
                      </a:lnTo>
                      <a:lnTo>
                        <a:pt x="22" y="28"/>
                      </a:lnTo>
                      <a:lnTo>
                        <a:pt x="16" y="36"/>
                      </a:lnTo>
                      <a:lnTo>
                        <a:pt x="16" y="36"/>
                      </a:lnTo>
                      <a:lnTo>
                        <a:pt x="10" y="46"/>
                      </a:lnTo>
                      <a:lnTo>
                        <a:pt x="6" y="58"/>
                      </a:lnTo>
                      <a:lnTo>
                        <a:pt x="2" y="80"/>
                      </a:lnTo>
                      <a:lnTo>
                        <a:pt x="2" y="80"/>
                      </a:lnTo>
                      <a:lnTo>
                        <a:pt x="0" y="90"/>
                      </a:lnTo>
                      <a:lnTo>
                        <a:pt x="70" y="128"/>
                      </a:lnTo>
                      <a:lnTo>
                        <a:pt x="182" y="44"/>
                      </a:lnTo>
                      <a:close/>
                    </a:path>
                  </a:pathLst>
                </a:custGeom>
                <a:solidFill>
                  <a:srgbClr val="BFBFBF"/>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31"/>
                <p:cNvSpPr/>
                <p:nvPr/>
              </p:nvSpPr>
              <p:spPr>
                <a:xfrm>
                  <a:off x="10778701" y="3308791"/>
                  <a:ext cx="140494" cy="104775"/>
                </a:xfrm>
                <a:custGeom>
                  <a:avLst/>
                  <a:gdLst/>
                  <a:ahLst/>
                  <a:cxnLst/>
                  <a:rect l="l" t="t" r="r" b="b"/>
                  <a:pathLst>
                    <a:path w="118" h="88" extrusionOk="0">
                      <a:moveTo>
                        <a:pt x="36" y="16"/>
                      </a:moveTo>
                      <a:lnTo>
                        <a:pt x="36" y="16"/>
                      </a:lnTo>
                      <a:lnTo>
                        <a:pt x="52" y="8"/>
                      </a:lnTo>
                      <a:lnTo>
                        <a:pt x="70" y="4"/>
                      </a:lnTo>
                      <a:lnTo>
                        <a:pt x="70" y="4"/>
                      </a:lnTo>
                      <a:lnTo>
                        <a:pt x="84" y="2"/>
                      </a:lnTo>
                      <a:lnTo>
                        <a:pt x="96" y="0"/>
                      </a:lnTo>
                      <a:lnTo>
                        <a:pt x="106" y="2"/>
                      </a:lnTo>
                      <a:lnTo>
                        <a:pt x="112" y="4"/>
                      </a:lnTo>
                      <a:lnTo>
                        <a:pt x="116" y="6"/>
                      </a:lnTo>
                      <a:lnTo>
                        <a:pt x="118" y="10"/>
                      </a:lnTo>
                      <a:lnTo>
                        <a:pt x="118" y="20"/>
                      </a:lnTo>
                      <a:lnTo>
                        <a:pt x="0" y="88"/>
                      </a:lnTo>
                      <a:lnTo>
                        <a:pt x="0" y="88"/>
                      </a:lnTo>
                      <a:lnTo>
                        <a:pt x="2" y="74"/>
                      </a:lnTo>
                      <a:lnTo>
                        <a:pt x="4" y="62"/>
                      </a:lnTo>
                      <a:lnTo>
                        <a:pt x="8" y="50"/>
                      </a:lnTo>
                      <a:lnTo>
                        <a:pt x="12" y="40"/>
                      </a:lnTo>
                      <a:lnTo>
                        <a:pt x="16" y="32"/>
                      </a:lnTo>
                      <a:lnTo>
                        <a:pt x="22" y="26"/>
                      </a:lnTo>
                      <a:lnTo>
                        <a:pt x="36" y="16"/>
                      </a:lnTo>
                      <a:lnTo>
                        <a:pt x="36" y="16"/>
                      </a:lnTo>
                      <a:close/>
                    </a:path>
                  </a:pathLst>
                </a:custGeom>
                <a:solidFill>
                  <a:srgbClr val="7D7D7D"/>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31"/>
                <p:cNvSpPr/>
                <p:nvPr/>
              </p:nvSpPr>
              <p:spPr>
                <a:xfrm>
                  <a:off x="10216726" y="2313429"/>
                  <a:ext cx="228600" cy="111919"/>
                </a:xfrm>
                <a:custGeom>
                  <a:avLst/>
                  <a:gdLst/>
                  <a:ahLst/>
                  <a:cxnLst/>
                  <a:rect l="l" t="t" r="r" b="b"/>
                  <a:pathLst>
                    <a:path w="192" h="94" extrusionOk="0">
                      <a:moveTo>
                        <a:pt x="38" y="2"/>
                      </a:moveTo>
                      <a:lnTo>
                        <a:pt x="38" y="2"/>
                      </a:lnTo>
                      <a:lnTo>
                        <a:pt x="32" y="0"/>
                      </a:lnTo>
                      <a:lnTo>
                        <a:pt x="28" y="2"/>
                      </a:lnTo>
                      <a:lnTo>
                        <a:pt x="0" y="18"/>
                      </a:lnTo>
                      <a:lnTo>
                        <a:pt x="8" y="22"/>
                      </a:lnTo>
                      <a:lnTo>
                        <a:pt x="32" y="8"/>
                      </a:lnTo>
                      <a:lnTo>
                        <a:pt x="182" y="94"/>
                      </a:lnTo>
                      <a:lnTo>
                        <a:pt x="192" y="90"/>
                      </a:lnTo>
                      <a:lnTo>
                        <a:pt x="38" y="2"/>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31"/>
                <p:cNvSpPr/>
                <p:nvPr/>
              </p:nvSpPr>
              <p:spPr>
                <a:xfrm>
                  <a:off x="10138144" y="2361054"/>
                  <a:ext cx="150019" cy="123825"/>
                </a:xfrm>
                <a:custGeom>
                  <a:avLst/>
                  <a:gdLst/>
                  <a:ahLst/>
                  <a:cxnLst/>
                  <a:rect l="l" t="t" r="r" b="b"/>
                  <a:pathLst>
                    <a:path w="126" h="104" extrusionOk="0">
                      <a:moveTo>
                        <a:pt x="4" y="74"/>
                      </a:moveTo>
                      <a:lnTo>
                        <a:pt x="0" y="76"/>
                      </a:lnTo>
                      <a:lnTo>
                        <a:pt x="0" y="104"/>
                      </a:lnTo>
                      <a:lnTo>
                        <a:pt x="0" y="104"/>
                      </a:lnTo>
                      <a:lnTo>
                        <a:pt x="118" y="36"/>
                      </a:lnTo>
                      <a:lnTo>
                        <a:pt x="118" y="36"/>
                      </a:lnTo>
                      <a:lnTo>
                        <a:pt x="122" y="32"/>
                      </a:lnTo>
                      <a:lnTo>
                        <a:pt x="124" y="30"/>
                      </a:lnTo>
                      <a:lnTo>
                        <a:pt x="126" y="28"/>
                      </a:lnTo>
                      <a:lnTo>
                        <a:pt x="126" y="28"/>
                      </a:lnTo>
                      <a:lnTo>
                        <a:pt x="126" y="0"/>
                      </a:lnTo>
                      <a:lnTo>
                        <a:pt x="126" y="0"/>
                      </a:lnTo>
                      <a:lnTo>
                        <a:pt x="4" y="74"/>
                      </a:lnTo>
                      <a:lnTo>
                        <a:pt x="4" y="74"/>
                      </a:lnTo>
                      <a:close/>
                    </a:path>
                  </a:pathLst>
                </a:custGeom>
                <a:solidFill>
                  <a:srgbClr val="46464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31"/>
                <p:cNvSpPr/>
                <p:nvPr/>
              </p:nvSpPr>
              <p:spPr>
                <a:xfrm>
                  <a:off x="10017891" y="2296760"/>
                  <a:ext cx="270272" cy="157163"/>
                </a:xfrm>
                <a:custGeom>
                  <a:avLst/>
                  <a:gdLst/>
                  <a:ahLst/>
                  <a:cxnLst/>
                  <a:rect l="l" t="t" r="r" b="b"/>
                  <a:pathLst>
                    <a:path w="227" h="132" extrusionOk="0">
                      <a:moveTo>
                        <a:pt x="223" y="48"/>
                      </a:moveTo>
                      <a:lnTo>
                        <a:pt x="223" y="48"/>
                      </a:lnTo>
                      <a:lnTo>
                        <a:pt x="225" y="52"/>
                      </a:lnTo>
                      <a:lnTo>
                        <a:pt x="227" y="54"/>
                      </a:lnTo>
                      <a:lnTo>
                        <a:pt x="225" y="58"/>
                      </a:lnTo>
                      <a:lnTo>
                        <a:pt x="223" y="60"/>
                      </a:lnTo>
                      <a:lnTo>
                        <a:pt x="101" y="130"/>
                      </a:lnTo>
                      <a:lnTo>
                        <a:pt x="101" y="130"/>
                      </a:lnTo>
                      <a:lnTo>
                        <a:pt x="97" y="132"/>
                      </a:lnTo>
                      <a:lnTo>
                        <a:pt x="93" y="132"/>
                      </a:lnTo>
                      <a:lnTo>
                        <a:pt x="87" y="132"/>
                      </a:lnTo>
                      <a:lnTo>
                        <a:pt x="83" y="130"/>
                      </a:lnTo>
                      <a:lnTo>
                        <a:pt x="4" y="84"/>
                      </a:lnTo>
                      <a:lnTo>
                        <a:pt x="4" y="84"/>
                      </a:lnTo>
                      <a:lnTo>
                        <a:pt x="0" y="82"/>
                      </a:lnTo>
                      <a:lnTo>
                        <a:pt x="0" y="78"/>
                      </a:lnTo>
                      <a:lnTo>
                        <a:pt x="0" y="76"/>
                      </a:lnTo>
                      <a:lnTo>
                        <a:pt x="4" y="74"/>
                      </a:lnTo>
                      <a:lnTo>
                        <a:pt x="123" y="2"/>
                      </a:lnTo>
                      <a:lnTo>
                        <a:pt x="123" y="2"/>
                      </a:lnTo>
                      <a:lnTo>
                        <a:pt x="127" y="0"/>
                      </a:lnTo>
                      <a:lnTo>
                        <a:pt x="133" y="0"/>
                      </a:lnTo>
                      <a:lnTo>
                        <a:pt x="137" y="0"/>
                      </a:lnTo>
                      <a:lnTo>
                        <a:pt x="143" y="2"/>
                      </a:lnTo>
                      <a:lnTo>
                        <a:pt x="223" y="48"/>
                      </a:lnTo>
                      <a:close/>
                    </a:path>
                  </a:pathLst>
                </a:custGeom>
                <a:solidFill>
                  <a:srgbClr val="7D7D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31"/>
                <p:cNvSpPr/>
                <p:nvPr/>
              </p:nvSpPr>
              <p:spPr>
                <a:xfrm>
                  <a:off x="10371507" y="1791935"/>
                  <a:ext cx="995363" cy="557213"/>
                </a:xfrm>
                <a:custGeom>
                  <a:avLst/>
                  <a:gdLst/>
                  <a:ahLst/>
                  <a:cxnLst/>
                  <a:rect l="l" t="t" r="r" b="b"/>
                  <a:pathLst>
                    <a:path w="836" h="468" extrusionOk="0">
                      <a:moveTo>
                        <a:pt x="778" y="460"/>
                      </a:moveTo>
                      <a:lnTo>
                        <a:pt x="778" y="460"/>
                      </a:lnTo>
                      <a:lnTo>
                        <a:pt x="784" y="464"/>
                      </a:lnTo>
                      <a:lnTo>
                        <a:pt x="792" y="468"/>
                      </a:lnTo>
                      <a:lnTo>
                        <a:pt x="836" y="442"/>
                      </a:lnTo>
                      <a:lnTo>
                        <a:pt x="836" y="442"/>
                      </a:lnTo>
                      <a:lnTo>
                        <a:pt x="94" y="16"/>
                      </a:lnTo>
                      <a:lnTo>
                        <a:pt x="94" y="16"/>
                      </a:lnTo>
                      <a:lnTo>
                        <a:pt x="82" y="10"/>
                      </a:lnTo>
                      <a:lnTo>
                        <a:pt x="70" y="4"/>
                      </a:lnTo>
                      <a:lnTo>
                        <a:pt x="64" y="2"/>
                      </a:lnTo>
                      <a:lnTo>
                        <a:pt x="58" y="0"/>
                      </a:lnTo>
                      <a:lnTo>
                        <a:pt x="52" y="2"/>
                      </a:lnTo>
                      <a:lnTo>
                        <a:pt x="46" y="4"/>
                      </a:lnTo>
                      <a:lnTo>
                        <a:pt x="46" y="4"/>
                      </a:lnTo>
                      <a:lnTo>
                        <a:pt x="0" y="30"/>
                      </a:lnTo>
                      <a:lnTo>
                        <a:pt x="0" y="30"/>
                      </a:lnTo>
                      <a:lnTo>
                        <a:pt x="120" y="94"/>
                      </a:lnTo>
                      <a:lnTo>
                        <a:pt x="384" y="240"/>
                      </a:lnTo>
                      <a:lnTo>
                        <a:pt x="778" y="460"/>
                      </a:lnTo>
                      <a:lnTo>
                        <a:pt x="778" y="460"/>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31"/>
                <p:cNvSpPr/>
                <p:nvPr/>
              </p:nvSpPr>
              <p:spPr>
                <a:xfrm>
                  <a:off x="11326388" y="2413441"/>
                  <a:ext cx="95250" cy="731044"/>
                </a:xfrm>
                <a:custGeom>
                  <a:avLst/>
                  <a:gdLst/>
                  <a:ahLst/>
                  <a:cxnLst/>
                  <a:rect l="l" t="t" r="r" b="b"/>
                  <a:pathLst>
                    <a:path w="80" h="614" extrusionOk="0">
                      <a:moveTo>
                        <a:pt x="34" y="584"/>
                      </a:moveTo>
                      <a:lnTo>
                        <a:pt x="34" y="584"/>
                      </a:lnTo>
                      <a:lnTo>
                        <a:pt x="34" y="594"/>
                      </a:lnTo>
                      <a:lnTo>
                        <a:pt x="30" y="602"/>
                      </a:lnTo>
                      <a:lnTo>
                        <a:pt x="26" y="608"/>
                      </a:lnTo>
                      <a:lnTo>
                        <a:pt x="22" y="614"/>
                      </a:lnTo>
                      <a:lnTo>
                        <a:pt x="66" y="588"/>
                      </a:lnTo>
                      <a:lnTo>
                        <a:pt x="66" y="588"/>
                      </a:lnTo>
                      <a:lnTo>
                        <a:pt x="72" y="584"/>
                      </a:lnTo>
                      <a:lnTo>
                        <a:pt x="76" y="576"/>
                      </a:lnTo>
                      <a:lnTo>
                        <a:pt x="78" y="568"/>
                      </a:lnTo>
                      <a:lnTo>
                        <a:pt x="80" y="558"/>
                      </a:lnTo>
                      <a:lnTo>
                        <a:pt x="80" y="558"/>
                      </a:lnTo>
                      <a:lnTo>
                        <a:pt x="80" y="0"/>
                      </a:lnTo>
                      <a:lnTo>
                        <a:pt x="0" y="44"/>
                      </a:lnTo>
                      <a:lnTo>
                        <a:pt x="0" y="44"/>
                      </a:lnTo>
                      <a:lnTo>
                        <a:pt x="12" y="190"/>
                      </a:lnTo>
                      <a:lnTo>
                        <a:pt x="22" y="370"/>
                      </a:lnTo>
                      <a:lnTo>
                        <a:pt x="34" y="584"/>
                      </a:lnTo>
                      <a:lnTo>
                        <a:pt x="34" y="584"/>
                      </a:lnTo>
                      <a:close/>
                    </a:path>
                  </a:pathLst>
                </a:custGeom>
                <a:solidFill>
                  <a:srgbClr val="11111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31"/>
                <p:cNvSpPr/>
                <p:nvPr/>
              </p:nvSpPr>
              <p:spPr>
                <a:xfrm>
                  <a:off x="11314482" y="2318191"/>
                  <a:ext cx="107156" cy="147638"/>
                </a:xfrm>
                <a:custGeom>
                  <a:avLst/>
                  <a:gdLst/>
                  <a:ahLst/>
                  <a:cxnLst/>
                  <a:rect l="l" t="t" r="r" b="b"/>
                  <a:pathLst>
                    <a:path w="90" h="124" extrusionOk="0">
                      <a:moveTo>
                        <a:pt x="10" y="124"/>
                      </a:moveTo>
                      <a:lnTo>
                        <a:pt x="90" y="80"/>
                      </a:lnTo>
                      <a:lnTo>
                        <a:pt x="90" y="80"/>
                      </a:lnTo>
                      <a:lnTo>
                        <a:pt x="90" y="78"/>
                      </a:lnTo>
                      <a:lnTo>
                        <a:pt x="90" y="78"/>
                      </a:lnTo>
                      <a:lnTo>
                        <a:pt x="88" y="68"/>
                      </a:lnTo>
                      <a:lnTo>
                        <a:pt x="86" y="58"/>
                      </a:lnTo>
                      <a:lnTo>
                        <a:pt x="80" y="40"/>
                      </a:lnTo>
                      <a:lnTo>
                        <a:pt x="68" y="22"/>
                      </a:lnTo>
                      <a:lnTo>
                        <a:pt x="56" y="8"/>
                      </a:lnTo>
                      <a:lnTo>
                        <a:pt x="56" y="8"/>
                      </a:lnTo>
                      <a:lnTo>
                        <a:pt x="44" y="0"/>
                      </a:lnTo>
                      <a:lnTo>
                        <a:pt x="0" y="26"/>
                      </a:lnTo>
                      <a:lnTo>
                        <a:pt x="0" y="26"/>
                      </a:lnTo>
                      <a:lnTo>
                        <a:pt x="4" y="54"/>
                      </a:lnTo>
                      <a:lnTo>
                        <a:pt x="10" y="124"/>
                      </a:lnTo>
                      <a:lnTo>
                        <a:pt x="10" y="124"/>
                      </a:lnTo>
                      <a:close/>
                    </a:path>
                  </a:pathLst>
                </a:custGeom>
                <a:solidFill>
                  <a:schemeClr val="dk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31"/>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close/>
                    </a:path>
                  </a:pathLst>
                </a:custGeom>
                <a:solidFill>
                  <a:srgbClr val="EBEBEB"/>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31"/>
                <p:cNvSpPr/>
                <p:nvPr/>
              </p:nvSpPr>
              <p:spPr>
                <a:xfrm>
                  <a:off x="10357219" y="1822891"/>
                  <a:ext cx="1009650" cy="1323975"/>
                </a:xfrm>
                <a:custGeom>
                  <a:avLst/>
                  <a:gdLst/>
                  <a:ahLst/>
                  <a:cxnLst/>
                  <a:rect l="l" t="t" r="r" b="b"/>
                  <a:pathLst>
                    <a:path w="848" h="1112" extrusionOk="0">
                      <a:moveTo>
                        <a:pt x="0" y="32"/>
                      </a:moveTo>
                      <a:lnTo>
                        <a:pt x="0" y="32"/>
                      </a:lnTo>
                      <a:lnTo>
                        <a:pt x="0" y="22"/>
                      </a:lnTo>
                      <a:lnTo>
                        <a:pt x="2" y="14"/>
                      </a:lnTo>
                      <a:lnTo>
                        <a:pt x="8" y="8"/>
                      </a:lnTo>
                      <a:lnTo>
                        <a:pt x="12" y="4"/>
                      </a:lnTo>
                      <a:lnTo>
                        <a:pt x="18" y="0"/>
                      </a:lnTo>
                      <a:lnTo>
                        <a:pt x="26" y="0"/>
                      </a:lnTo>
                      <a:lnTo>
                        <a:pt x="34" y="2"/>
                      </a:lnTo>
                      <a:lnTo>
                        <a:pt x="44" y="6"/>
                      </a:lnTo>
                      <a:lnTo>
                        <a:pt x="804" y="442"/>
                      </a:lnTo>
                      <a:lnTo>
                        <a:pt x="804" y="442"/>
                      </a:lnTo>
                      <a:lnTo>
                        <a:pt x="814" y="448"/>
                      </a:lnTo>
                      <a:lnTo>
                        <a:pt x="822" y="456"/>
                      </a:lnTo>
                      <a:lnTo>
                        <a:pt x="828" y="466"/>
                      </a:lnTo>
                      <a:lnTo>
                        <a:pt x="836" y="476"/>
                      </a:lnTo>
                      <a:lnTo>
                        <a:pt x="840" y="486"/>
                      </a:lnTo>
                      <a:lnTo>
                        <a:pt x="844" y="498"/>
                      </a:lnTo>
                      <a:lnTo>
                        <a:pt x="848" y="508"/>
                      </a:lnTo>
                      <a:lnTo>
                        <a:pt x="848" y="520"/>
                      </a:lnTo>
                      <a:lnTo>
                        <a:pt x="848" y="1080"/>
                      </a:lnTo>
                      <a:lnTo>
                        <a:pt x="848" y="1080"/>
                      </a:lnTo>
                      <a:lnTo>
                        <a:pt x="848" y="1090"/>
                      </a:lnTo>
                      <a:lnTo>
                        <a:pt x="844" y="1098"/>
                      </a:lnTo>
                      <a:lnTo>
                        <a:pt x="840" y="1104"/>
                      </a:lnTo>
                      <a:lnTo>
                        <a:pt x="836" y="1110"/>
                      </a:lnTo>
                      <a:lnTo>
                        <a:pt x="828" y="1112"/>
                      </a:lnTo>
                      <a:lnTo>
                        <a:pt x="822" y="1112"/>
                      </a:lnTo>
                      <a:lnTo>
                        <a:pt x="814" y="1110"/>
                      </a:lnTo>
                      <a:lnTo>
                        <a:pt x="804" y="1106"/>
                      </a:lnTo>
                      <a:lnTo>
                        <a:pt x="44" y="670"/>
                      </a:lnTo>
                      <a:lnTo>
                        <a:pt x="44" y="670"/>
                      </a:lnTo>
                      <a:lnTo>
                        <a:pt x="34" y="664"/>
                      </a:lnTo>
                      <a:lnTo>
                        <a:pt x="26" y="656"/>
                      </a:lnTo>
                      <a:lnTo>
                        <a:pt x="18" y="648"/>
                      </a:lnTo>
                      <a:lnTo>
                        <a:pt x="12" y="636"/>
                      </a:lnTo>
                      <a:lnTo>
                        <a:pt x="8" y="626"/>
                      </a:lnTo>
                      <a:lnTo>
                        <a:pt x="2" y="616"/>
                      </a:lnTo>
                      <a:lnTo>
                        <a:pt x="0" y="604"/>
                      </a:lnTo>
                      <a:lnTo>
                        <a:pt x="0" y="594"/>
                      </a:lnTo>
                      <a:lnTo>
                        <a:pt x="0" y="32"/>
                      </a:lnTo>
                    </a:path>
                  </a:pathLst>
                </a:custGeom>
                <a:solidFill>
                  <a:schemeClr val="dk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31"/>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close/>
                    </a:path>
                  </a:pathLst>
                </a:custGeom>
                <a:solidFill>
                  <a:srgbClr val="D3A5C3"/>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31"/>
                <p:cNvSpPr/>
                <p:nvPr/>
              </p:nvSpPr>
              <p:spPr>
                <a:xfrm>
                  <a:off x="10402463" y="1887185"/>
                  <a:ext cx="914400" cy="1185863"/>
                </a:xfrm>
                <a:custGeom>
                  <a:avLst/>
                  <a:gdLst/>
                  <a:ahLst/>
                  <a:cxnLst/>
                  <a:rect l="l" t="t" r="r" b="b"/>
                  <a:pathLst>
                    <a:path w="768" h="996" extrusionOk="0">
                      <a:moveTo>
                        <a:pt x="0" y="0"/>
                      </a:moveTo>
                      <a:lnTo>
                        <a:pt x="768" y="440"/>
                      </a:lnTo>
                      <a:lnTo>
                        <a:pt x="768" y="996"/>
                      </a:lnTo>
                      <a:lnTo>
                        <a:pt x="0" y="556"/>
                      </a:lnTo>
                      <a:lnTo>
                        <a:pt x="0" y="0"/>
                      </a:lnTo>
                    </a:path>
                  </a:pathLst>
                </a:custGeom>
                <a:no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31"/>
                <p:cNvSpPr/>
                <p:nvPr/>
              </p:nvSpPr>
              <p:spPr>
                <a:xfrm>
                  <a:off x="11506172" y="2806347"/>
                  <a:ext cx="95250" cy="47625"/>
                </a:xfrm>
                <a:custGeom>
                  <a:avLst/>
                  <a:gdLst/>
                  <a:ahLst/>
                  <a:cxnLst/>
                  <a:rect l="l" t="t" r="r" b="b"/>
                  <a:pathLst>
                    <a:path w="80" h="40" extrusionOk="0">
                      <a:moveTo>
                        <a:pt x="80" y="6"/>
                      </a:moveTo>
                      <a:lnTo>
                        <a:pt x="80" y="6"/>
                      </a:lnTo>
                      <a:lnTo>
                        <a:pt x="74" y="4"/>
                      </a:lnTo>
                      <a:lnTo>
                        <a:pt x="68" y="2"/>
                      </a:lnTo>
                      <a:lnTo>
                        <a:pt x="60" y="0"/>
                      </a:lnTo>
                      <a:lnTo>
                        <a:pt x="54" y="2"/>
                      </a:lnTo>
                      <a:lnTo>
                        <a:pt x="52" y="4"/>
                      </a:lnTo>
                      <a:lnTo>
                        <a:pt x="52" y="4"/>
                      </a:lnTo>
                      <a:lnTo>
                        <a:pt x="8" y="30"/>
                      </a:lnTo>
                      <a:lnTo>
                        <a:pt x="8" y="30"/>
                      </a:lnTo>
                      <a:lnTo>
                        <a:pt x="0" y="34"/>
                      </a:lnTo>
                      <a:lnTo>
                        <a:pt x="0" y="34"/>
                      </a:lnTo>
                      <a:lnTo>
                        <a:pt x="8" y="32"/>
                      </a:lnTo>
                      <a:lnTo>
                        <a:pt x="16" y="34"/>
                      </a:lnTo>
                      <a:lnTo>
                        <a:pt x="24" y="36"/>
                      </a:lnTo>
                      <a:lnTo>
                        <a:pt x="30" y="40"/>
                      </a:lnTo>
                      <a:lnTo>
                        <a:pt x="80" y="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8" name="Google Shape;1378;p31"/>
                <p:cNvGrpSpPr/>
                <p:nvPr/>
              </p:nvGrpSpPr>
              <p:grpSpPr>
                <a:xfrm>
                  <a:off x="11494266" y="2782535"/>
                  <a:ext cx="302419" cy="257175"/>
                  <a:chOff x="13094466" y="3925535"/>
                  <a:chExt cx="302419" cy="257175"/>
                </a:xfrm>
              </p:grpSpPr>
              <p:sp>
                <p:nvSpPr>
                  <p:cNvPr id="1379" name="Google Shape;1379;p31"/>
                  <p:cNvSpPr/>
                  <p:nvPr/>
                </p:nvSpPr>
                <p:spPr>
                  <a:xfrm>
                    <a:off x="13161141" y="3925535"/>
                    <a:ext cx="171450" cy="119063"/>
                  </a:xfrm>
                  <a:custGeom>
                    <a:avLst/>
                    <a:gdLst/>
                    <a:ahLst/>
                    <a:cxnLst/>
                    <a:rect l="l" t="t" r="r" b="b"/>
                    <a:pathLst>
                      <a:path w="144" h="100" extrusionOk="0">
                        <a:moveTo>
                          <a:pt x="90" y="100"/>
                        </a:moveTo>
                        <a:lnTo>
                          <a:pt x="144" y="70"/>
                        </a:lnTo>
                        <a:lnTo>
                          <a:pt x="144" y="70"/>
                        </a:lnTo>
                        <a:lnTo>
                          <a:pt x="132" y="48"/>
                        </a:lnTo>
                        <a:lnTo>
                          <a:pt x="132" y="48"/>
                        </a:lnTo>
                        <a:lnTo>
                          <a:pt x="118" y="30"/>
                        </a:lnTo>
                        <a:lnTo>
                          <a:pt x="102" y="14"/>
                        </a:lnTo>
                        <a:lnTo>
                          <a:pt x="102" y="14"/>
                        </a:lnTo>
                        <a:lnTo>
                          <a:pt x="92" y="8"/>
                        </a:lnTo>
                        <a:lnTo>
                          <a:pt x="82" y="2"/>
                        </a:lnTo>
                        <a:lnTo>
                          <a:pt x="70" y="0"/>
                        </a:lnTo>
                        <a:lnTo>
                          <a:pt x="60" y="0"/>
                        </a:lnTo>
                        <a:lnTo>
                          <a:pt x="60" y="0"/>
                        </a:lnTo>
                        <a:lnTo>
                          <a:pt x="50" y="4"/>
                        </a:lnTo>
                        <a:lnTo>
                          <a:pt x="50" y="4"/>
                        </a:lnTo>
                        <a:lnTo>
                          <a:pt x="6" y="30"/>
                        </a:lnTo>
                        <a:lnTo>
                          <a:pt x="6" y="30"/>
                        </a:lnTo>
                        <a:lnTo>
                          <a:pt x="0" y="34"/>
                        </a:lnTo>
                        <a:lnTo>
                          <a:pt x="0" y="34"/>
                        </a:lnTo>
                        <a:lnTo>
                          <a:pt x="6" y="34"/>
                        </a:lnTo>
                        <a:lnTo>
                          <a:pt x="16" y="40"/>
                        </a:lnTo>
                        <a:lnTo>
                          <a:pt x="42" y="58"/>
                        </a:lnTo>
                        <a:lnTo>
                          <a:pt x="72" y="82"/>
                        </a:lnTo>
                        <a:lnTo>
                          <a:pt x="90" y="100"/>
                        </a:lnTo>
                        <a:lnTo>
                          <a:pt x="90" y="10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31"/>
                  <p:cNvSpPr/>
                  <p:nvPr/>
                </p:nvSpPr>
                <p:spPr>
                  <a:xfrm>
                    <a:off x="13268297" y="4008879"/>
                    <a:ext cx="128588" cy="169069"/>
                  </a:xfrm>
                  <a:custGeom>
                    <a:avLst/>
                    <a:gdLst/>
                    <a:ahLst/>
                    <a:cxnLst/>
                    <a:rect l="l" t="t" r="r" b="b"/>
                    <a:pathLst>
                      <a:path w="108" h="142" extrusionOk="0">
                        <a:moveTo>
                          <a:pt x="108" y="82"/>
                        </a:moveTo>
                        <a:lnTo>
                          <a:pt x="108" y="82"/>
                        </a:lnTo>
                        <a:lnTo>
                          <a:pt x="106" y="68"/>
                        </a:lnTo>
                        <a:lnTo>
                          <a:pt x="106" y="68"/>
                        </a:lnTo>
                        <a:lnTo>
                          <a:pt x="104" y="56"/>
                        </a:lnTo>
                        <a:lnTo>
                          <a:pt x="100" y="46"/>
                        </a:lnTo>
                        <a:lnTo>
                          <a:pt x="94" y="36"/>
                        </a:lnTo>
                        <a:lnTo>
                          <a:pt x="88" y="26"/>
                        </a:lnTo>
                        <a:lnTo>
                          <a:pt x="88" y="26"/>
                        </a:lnTo>
                        <a:lnTo>
                          <a:pt x="76" y="14"/>
                        </a:lnTo>
                        <a:lnTo>
                          <a:pt x="66" y="6"/>
                        </a:lnTo>
                        <a:lnTo>
                          <a:pt x="66" y="6"/>
                        </a:lnTo>
                        <a:lnTo>
                          <a:pt x="54" y="0"/>
                        </a:lnTo>
                        <a:lnTo>
                          <a:pt x="0" y="30"/>
                        </a:lnTo>
                        <a:lnTo>
                          <a:pt x="0" y="30"/>
                        </a:lnTo>
                        <a:lnTo>
                          <a:pt x="20" y="78"/>
                        </a:lnTo>
                        <a:lnTo>
                          <a:pt x="44" y="142"/>
                        </a:lnTo>
                        <a:lnTo>
                          <a:pt x="94" y="112"/>
                        </a:lnTo>
                        <a:lnTo>
                          <a:pt x="94" y="112"/>
                        </a:lnTo>
                        <a:lnTo>
                          <a:pt x="102" y="106"/>
                        </a:lnTo>
                        <a:lnTo>
                          <a:pt x="106" y="98"/>
                        </a:lnTo>
                        <a:lnTo>
                          <a:pt x="108" y="90"/>
                        </a:lnTo>
                        <a:lnTo>
                          <a:pt x="108" y="82"/>
                        </a:lnTo>
                        <a:lnTo>
                          <a:pt x="108" y="82"/>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31"/>
                  <p:cNvSpPr/>
                  <p:nvPr/>
                </p:nvSpPr>
                <p:spPr>
                  <a:xfrm>
                    <a:off x="13094466" y="3961254"/>
                    <a:ext cx="242887" cy="221456"/>
                  </a:xfrm>
                  <a:custGeom>
                    <a:avLst/>
                    <a:gdLst/>
                    <a:ahLst/>
                    <a:cxnLst/>
                    <a:rect l="l" t="t" r="r" b="b"/>
                    <a:pathLst>
                      <a:path w="204" h="186" extrusionOk="0">
                        <a:moveTo>
                          <a:pt x="98" y="8"/>
                        </a:moveTo>
                        <a:lnTo>
                          <a:pt x="98" y="8"/>
                        </a:lnTo>
                        <a:lnTo>
                          <a:pt x="114" y="18"/>
                        </a:lnTo>
                        <a:lnTo>
                          <a:pt x="128" y="34"/>
                        </a:lnTo>
                        <a:lnTo>
                          <a:pt x="140" y="50"/>
                        </a:lnTo>
                        <a:lnTo>
                          <a:pt x="148" y="70"/>
                        </a:lnTo>
                        <a:lnTo>
                          <a:pt x="148" y="70"/>
                        </a:lnTo>
                        <a:lnTo>
                          <a:pt x="158" y="74"/>
                        </a:lnTo>
                        <a:lnTo>
                          <a:pt x="158" y="74"/>
                        </a:lnTo>
                        <a:lnTo>
                          <a:pt x="166" y="80"/>
                        </a:lnTo>
                        <a:lnTo>
                          <a:pt x="176" y="88"/>
                        </a:lnTo>
                        <a:lnTo>
                          <a:pt x="184" y="98"/>
                        </a:lnTo>
                        <a:lnTo>
                          <a:pt x="190" y="108"/>
                        </a:lnTo>
                        <a:lnTo>
                          <a:pt x="196" y="118"/>
                        </a:lnTo>
                        <a:lnTo>
                          <a:pt x="200" y="130"/>
                        </a:lnTo>
                        <a:lnTo>
                          <a:pt x="202" y="142"/>
                        </a:lnTo>
                        <a:lnTo>
                          <a:pt x="204" y="152"/>
                        </a:lnTo>
                        <a:lnTo>
                          <a:pt x="204" y="152"/>
                        </a:lnTo>
                        <a:lnTo>
                          <a:pt x="202" y="162"/>
                        </a:lnTo>
                        <a:lnTo>
                          <a:pt x="200" y="172"/>
                        </a:lnTo>
                        <a:lnTo>
                          <a:pt x="196" y="178"/>
                        </a:lnTo>
                        <a:lnTo>
                          <a:pt x="190" y="182"/>
                        </a:lnTo>
                        <a:lnTo>
                          <a:pt x="182" y="184"/>
                        </a:lnTo>
                        <a:lnTo>
                          <a:pt x="176" y="186"/>
                        </a:lnTo>
                        <a:lnTo>
                          <a:pt x="166" y="184"/>
                        </a:lnTo>
                        <a:lnTo>
                          <a:pt x="158" y="178"/>
                        </a:lnTo>
                        <a:lnTo>
                          <a:pt x="158" y="178"/>
                        </a:lnTo>
                        <a:lnTo>
                          <a:pt x="38" y="110"/>
                        </a:lnTo>
                        <a:lnTo>
                          <a:pt x="38" y="110"/>
                        </a:lnTo>
                        <a:lnTo>
                          <a:pt x="30" y="104"/>
                        </a:lnTo>
                        <a:lnTo>
                          <a:pt x="24" y="98"/>
                        </a:lnTo>
                        <a:lnTo>
                          <a:pt x="12" y="82"/>
                        </a:lnTo>
                        <a:lnTo>
                          <a:pt x="4" y="64"/>
                        </a:lnTo>
                        <a:lnTo>
                          <a:pt x="2" y="56"/>
                        </a:lnTo>
                        <a:lnTo>
                          <a:pt x="0" y="46"/>
                        </a:lnTo>
                        <a:lnTo>
                          <a:pt x="0" y="46"/>
                        </a:lnTo>
                        <a:lnTo>
                          <a:pt x="2" y="38"/>
                        </a:lnTo>
                        <a:lnTo>
                          <a:pt x="4" y="32"/>
                        </a:lnTo>
                        <a:lnTo>
                          <a:pt x="8" y="26"/>
                        </a:lnTo>
                        <a:lnTo>
                          <a:pt x="12" y="22"/>
                        </a:lnTo>
                        <a:lnTo>
                          <a:pt x="18" y="20"/>
                        </a:lnTo>
                        <a:lnTo>
                          <a:pt x="24" y="20"/>
                        </a:lnTo>
                        <a:lnTo>
                          <a:pt x="30" y="22"/>
                        </a:lnTo>
                        <a:lnTo>
                          <a:pt x="38" y="26"/>
                        </a:lnTo>
                        <a:lnTo>
                          <a:pt x="38" y="26"/>
                        </a:lnTo>
                        <a:lnTo>
                          <a:pt x="40" y="26"/>
                        </a:lnTo>
                        <a:lnTo>
                          <a:pt x="40" y="26"/>
                        </a:lnTo>
                        <a:lnTo>
                          <a:pt x="44" y="18"/>
                        </a:lnTo>
                        <a:lnTo>
                          <a:pt x="48" y="10"/>
                        </a:lnTo>
                        <a:lnTo>
                          <a:pt x="54" y="4"/>
                        </a:lnTo>
                        <a:lnTo>
                          <a:pt x="60" y="2"/>
                        </a:lnTo>
                        <a:lnTo>
                          <a:pt x="68" y="0"/>
                        </a:lnTo>
                        <a:lnTo>
                          <a:pt x="78" y="0"/>
                        </a:lnTo>
                        <a:lnTo>
                          <a:pt x="88" y="2"/>
                        </a:lnTo>
                        <a:lnTo>
                          <a:pt x="98" y="8"/>
                        </a:lnTo>
                        <a:lnTo>
                          <a:pt x="98" y="8"/>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2" name="Google Shape;1382;p31"/>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31"/>
                <p:cNvSpPr/>
                <p:nvPr/>
              </p:nvSpPr>
              <p:spPr>
                <a:xfrm>
                  <a:off x="10519144" y="2037204"/>
                  <a:ext cx="190500" cy="592931"/>
                </a:xfrm>
                <a:custGeom>
                  <a:avLst/>
                  <a:gdLst/>
                  <a:ahLst/>
                  <a:cxnLst/>
                  <a:rect l="l" t="t" r="r" b="b"/>
                  <a:pathLst>
                    <a:path w="160" h="498" extrusionOk="0">
                      <a:moveTo>
                        <a:pt x="0" y="0"/>
                      </a:moveTo>
                      <a:lnTo>
                        <a:pt x="0" y="406"/>
                      </a:lnTo>
                      <a:lnTo>
                        <a:pt x="160" y="498"/>
                      </a:lnTo>
                      <a:lnTo>
                        <a:pt x="160"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31"/>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31"/>
                <p:cNvSpPr/>
                <p:nvPr/>
              </p:nvSpPr>
              <p:spPr>
                <a:xfrm>
                  <a:off x="10550101" y="2451541"/>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31"/>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31"/>
                <p:cNvSpPr/>
                <p:nvPr/>
              </p:nvSpPr>
              <p:spPr>
                <a:xfrm>
                  <a:off x="10550101" y="240629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31"/>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31"/>
                <p:cNvSpPr/>
                <p:nvPr/>
              </p:nvSpPr>
              <p:spPr>
                <a:xfrm>
                  <a:off x="10550101" y="2358672"/>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31"/>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31"/>
                <p:cNvSpPr/>
                <p:nvPr/>
              </p:nvSpPr>
              <p:spPr>
                <a:xfrm>
                  <a:off x="10550101" y="2311047"/>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31"/>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31"/>
                <p:cNvSpPr/>
                <p:nvPr/>
              </p:nvSpPr>
              <p:spPr>
                <a:xfrm>
                  <a:off x="10550101" y="22658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31"/>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31"/>
                <p:cNvSpPr/>
                <p:nvPr/>
              </p:nvSpPr>
              <p:spPr>
                <a:xfrm>
                  <a:off x="10562007" y="2130072"/>
                  <a:ext cx="104775" cy="135731"/>
                </a:xfrm>
                <a:custGeom>
                  <a:avLst/>
                  <a:gdLst/>
                  <a:ahLst/>
                  <a:cxnLst/>
                  <a:rect l="l" t="t" r="r" b="b"/>
                  <a:pathLst>
                    <a:path w="88" h="114" extrusionOk="0">
                      <a:moveTo>
                        <a:pt x="24" y="0"/>
                      </a:moveTo>
                      <a:lnTo>
                        <a:pt x="24" y="0"/>
                      </a:lnTo>
                      <a:lnTo>
                        <a:pt x="14" y="2"/>
                      </a:lnTo>
                      <a:lnTo>
                        <a:pt x="6" y="8"/>
                      </a:lnTo>
                      <a:lnTo>
                        <a:pt x="2" y="18"/>
                      </a:lnTo>
                      <a:lnTo>
                        <a:pt x="0" y="32"/>
                      </a:lnTo>
                      <a:lnTo>
                        <a:pt x="0" y="32"/>
                      </a:lnTo>
                      <a:lnTo>
                        <a:pt x="0" y="42"/>
                      </a:lnTo>
                      <a:lnTo>
                        <a:pt x="2" y="54"/>
                      </a:lnTo>
                      <a:lnTo>
                        <a:pt x="6" y="64"/>
                      </a:lnTo>
                      <a:lnTo>
                        <a:pt x="12" y="76"/>
                      </a:lnTo>
                      <a:lnTo>
                        <a:pt x="18" y="86"/>
                      </a:lnTo>
                      <a:lnTo>
                        <a:pt x="26" y="94"/>
                      </a:lnTo>
                      <a:lnTo>
                        <a:pt x="34" y="102"/>
                      </a:lnTo>
                      <a:lnTo>
                        <a:pt x="44" y="108"/>
                      </a:lnTo>
                      <a:lnTo>
                        <a:pt x="44" y="108"/>
                      </a:lnTo>
                      <a:lnTo>
                        <a:pt x="54" y="112"/>
                      </a:lnTo>
                      <a:lnTo>
                        <a:pt x="64" y="114"/>
                      </a:lnTo>
                      <a:lnTo>
                        <a:pt x="64" y="114"/>
                      </a:lnTo>
                      <a:lnTo>
                        <a:pt x="74" y="112"/>
                      </a:lnTo>
                      <a:lnTo>
                        <a:pt x="82" y="106"/>
                      </a:lnTo>
                      <a:lnTo>
                        <a:pt x="86" y="96"/>
                      </a:lnTo>
                      <a:lnTo>
                        <a:pt x="88" y="82"/>
                      </a:lnTo>
                      <a:lnTo>
                        <a:pt x="88" y="82"/>
                      </a:lnTo>
                      <a:lnTo>
                        <a:pt x="88" y="72"/>
                      </a:lnTo>
                      <a:lnTo>
                        <a:pt x="86" y="60"/>
                      </a:lnTo>
                      <a:lnTo>
                        <a:pt x="82" y="50"/>
                      </a:lnTo>
                      <a:lnTo>
                        <a:pt x="76" y="38"/>
                      </a:lnTo>
                      <a:lnTo>
                        <a:pt x="70" y="28"/>
                      </a:lnTo>
                      <a:lnTo>
                        <a:pt x="62" y="20"/>
                      </a:lnTo>
                      <a:lnTo>
                        <a:pt x="54" y="12"/>
                      </a:lnTo>
                      <a:lnTo>
                        <a:pt x="44" y="6"/>
                      </a:lnTo>
                      <a:lnTo>
                        <a:pt x="44" y="6"/>
                      </a:lnTo>
                      <a:lnTo>
                        <a:pt x="34" y="2"/>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31"/>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31"/>
                <p:cNvSpPr/>
                <p:nvPr/>
              </p:nvSpPr>
              <p:spPr>
                <a:xfrm>
                  <a:off x="10752507" y="2172935"/>
                  <a:ext cx="192881" cy="592931"/>
                </a:xfrm>
                <a:custGeom>
                  <a:avLst/>
                  <a:gdLst/>
                  <a:ahLst/>
                  <a:cxnLst/>
                  <a:rect l="l" t="t" r="r" b="b"/>
                  <a:pathLst>
                    <a:path w="162" h="498" extrusionOk="0">
                      <a:moveTo>
                        <a:pt x="0" y="0"/>
                      </a:moveTo>
                      <a:lnTo>
                        <a:pt x="0" y="406"/>
                      </a:lnTo>
                      <a:lnTo>
                        <a:pt x="162" y="498"/>
                      </a:lnTo>
                      <a:lnTo>
                        <a:pt x="162" y="94"/>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31"/>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31"/>
                <p:cNvSpPr/>
                <p:nvPr/>
              </p:nvSpPr>
              <p:spPr>
                <a:xfrm>
                  <a:off x="10783463" y="2587272"/>
                  <a:ext cx="64294" cy="52388"/>
                </a:xfrm>
                <a:custGeom>
                  <a:avLst/>
                  <a:gdLst/>
                  <a:ahLst/>
                  <a:cxnLst/>
                  <a:rect l="l" t="t" r="r" b="b"/>
                  <a:pathLst>
                    <a:path w="54" h="44" extrusionOk="0">
                      <a:moveTo>
                        <a:pt x="0" y="0"/>
                      </a:moveTo>
                      <a:lnTo>
                        <a:pt x="0" y="12"/>
                      </a:lnTo>
                      <a:lnTo>
                        <a:pt x="54" y="44"/>
                      </a:lnTo>
                      <a:lnTo>
                        <a:pt x="54" y="3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31"/>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31"/>
                <p:cNvSpPr/>
                <p:nvPr/>
              </p:nvSpPr>
              <p:spPr>
                <a:xfrm>
                  <a:off x="10783463" y="2542029"/>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31"/>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31"/>
                <p:cNvSpPr/>
                <p:nvPr/>
              </p:nvSpPr>
              <p:spPr>
                <a:xfrm>
                  <a:off x="10783463" y="249440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31"/>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31"/>
                <p:cNvSpPr/>
                <p:nvPr/>
              </p:nvSpPr>
              <p:spPr>
                <a:xfrm>
                  <a:off x="10783463" y="24467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31"/>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31"/>
                <p:cNvSpPr/>
                <p:nvPr/>
              </p:nvSpPr>
              <p:spPr>
                <a:xfrm>
                  <a:off x="10783463" y="2401535"/>
                  <a:ext cx="128588" cy="85725"/>
                </a:xfrm>
                <a:custGeom>
                  <a:avLst/>
                  <a:gdLst/>
                  <a:ahLst/>
                  <a:cxnLst/>
                  <a:rect l="l" t="t" r="r" b="b"/>
                  <a:pathLst>
                    <a:path w="108" h="72" extrusionOk="0">
                      <a:moveTo>
                        <a:pt x="0" y="0"/>
                      </a:moveTo>
                      <a:lnTo>
                        <a:pt x="0" y="12"/>
                      </a:lnTo>
                      <a:lnTo>
                        <a:pt x="108" y="72"/>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31"/>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31"/>
                <p:cNvSpPr/>
                <p:nvPr/>
              </p:nvSpPr>
              <p:spPr>
                <a:xfrm>
                  <a:off x="10795369" y="2265804"/>
                  <a:ext cx="107156" cy="135731"/>
                </a:xfrm>
                <a:custGeom>
                  <a:avLst/>
                  <a:gdLst/>
                  <a:ahLst/>
                  <a:cxnLst/>
                  <a:rect l="l" t="t" r="r" b="b"/>
                  <a:pathLst>
                    <a:path w="90" h="114" extrusionOk="0">
                      <a:moveTo>
                        <a:pt x="24" y="0"/>
                      </a:moveTo>
                      <a:lnTo>
                        <a:pt x="24" y="0"/>
                      </a:lnTo>
                      <a:lnTo>
                        <a:pt x="14" y="2"/>
                      </a:lnTo>
                      <a:lnTo>
                        <a:pt x="6" y="8"/>
                      </a:lnTo>
                      <a:lnTo>
                        <a:pt x="2" y="18"/>
                      </a:lnTo>
                      <a:lnTo>
                        <a:pt x="0" y="32"/>
                      </a:lnTo>
                      <a:lnTo>
                        <a:pt x="0" y="32"/>
                      </a:lnTo>
                      <a:lnTo>
                        <a:pt x="0" y="42"/>
                      </a:lnTo>
                      <a:lnTo>
                        <a:pt x="4" y="54"/>
                      </a:lnTo>
                      <a:lnTo>
                        <a:pt x="8" y="64"/>
                      </a:lnTo>
                      <a:lnTo>
                        <a:pt x="12" y="74"/>
                      </a:lnTo>
                      <a:lnTo>
                        <a:pt x="20" y="86"/>
                      </a:lnTo>
                      <a:lnTo>
                        <a:pt x="28" y="94"/>
                      </a:lnTo>
                      <a:lnTo>
                        <a:pt x="36" y="102"/>
                      </a:lnTo>
                      <a:lnTo>
                        <a:pt x="44" y="108"/>
                      </a:lnTo>
                      <a:lnTo>
                        <a:pt x="44" y="108"/>
                      </a:lnTo>
                      <a:lnTo>
                        <a:pt x="54" y="112"/>
                      </a:lnTo>
                      <a:lnTo>
                        <a:pt x="64" y="114"/>
                      </a:lnTo>
                      <a:lnTo>
                        <a:pt x="64" y="114"/>
                      </a:lnTo>
                      <a:lnTo>
                        <a:pt x="74" y="112"/>
                      </a:lnTo>
                      <a:lnTo>
                        <a:pt x="82" y="106"/>
                      </a:lnTo>
                      <a:lnTo>
                        <a:pt x="88" y="96"/>
                      </a:lnTo>
                      <a:lnTo>
                        <a:pt x="90" y="82"/>
                      </a:lnTo>
                      <a:lnTo>
                        <a:pt x="90" y="82"/>
                      </a:lnTo>
                      <a:lnTo>
                        <a:pt x="88" y="72"/>
                      </a:lnTo>
                      <a:lnTo>
                        <a:pt x="86" y="60"/>
                      </a:lnTo>
                      <a:lnTo>
                        <a:pt x="82" y="50"/>
                      </a:lnTo>
                      <a:lnTo>
                        <a:pt x="76" y="38"/>
                      </a:lnTo>
                      <a:lnTo>
                        <a:pt x="70" y="28"/>
                      </a:lnTo>
                      <a:lnTo>
                        <a:pt x="62" y="20"/>
                      </a:lnTo>
                      <a:lnTo>
                        <a:pt x="54" y="12"/>
                      </a:lnTo>
                      <a:lnTo>
                        <a:pt x="44" y="6"/>
                      </a:lnTo>
                      <a:lnTo>
                        <a:pt x="44" y="6"/>
                      </a:lnTo>
                      <a:lnTo>
                        <a:pt x="34" y="0"/>
                      </a:lnTo>
                      <a:lnTo>
                        <a:pt x="24"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31"/>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close/>
                    </a:path>
                  </a:pathLst>
                </a:custGeom>
                <a:solidFill>
                  <a:srgbClr val="62296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31"/>
                <p:cNvSpPr/>
                <p:nvPr/>
              </p:nvSpPr>
              <p:spPr>
                <a:xfrm>
                  <a:off x="10985869" y="2308666"/>
                  <a:ext cx="192881" cy="592931"/>
                </a:xfrm>
                <a:custGeom>
                  <a:avLst/>
                  <a:gdLst/>
                  <a:ahLst/>
                  <a:cxnLst/>
                  <a:rect l="l" t="t" r="r" b="b"/>
                  <a:pathLst>
                    <a:path w="162" h="498" extrusionOk="0">
                      <a:moveTo>
                        <a:pt x="0" y="0"/>
                      </a:moveTo>
                      <a:lnTo>
                        <a:pt x="0" y="404"/>
                      </a:lnTo>
                      <a:lnTo>
                        <a:pt x="162" y="498"/>
                      </a:lnTo>
                      <a:lnTo>
                        <a:pt x="162" y="9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31"/>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31"/>
                <p:cNvSpPr/>
                <p:nvPr/>
              </p:nvSpPr>
              <p:spPr>
                <a:xfrm>
                  <a:off x="11019207" y="2723004"/>
                  <a:ext cx="61913" cy="50006"/>
                </a:xfrm>
                <a:custGeom>
                  <a:avLst/>
                  <a:gdLst/>
                  <a:ahLst/>
                  <a:cxnLst/>
                  <a:rect l="l" t="t" r="r" b="b"/>
                  <a:pathLst>
                    <a:path w="52" h="42" extrusionOk="0">
                      <a:moveTo>
                        <a:pt x="0" y="0"/>
                      </a:moveTo>
                      <a:lnTo>
                        <a:pt x="0" y="12"/>
                      </a:lnTo>
                      <a:lnTo>
                        <a:pt x="52" y="42"/>
                      </a:lnTo>
                      <a:lnTo>
                        <a:pt x="52" y="3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31"/>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31"/>
                <p:cNvSpPr/>
                <p:nvPr/>
              </p:nvSpPr>
              <p:spPr>
                <a:xfrm>
                  <a:off x="11019207" y="2675379"/>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31"/>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31"/>
                <p:cNvSpPr/>
                <p:nvPr/>
              </p:nvSpPr>
              <p:spPr>
                <a:xfrm>
                  <a:off x="11019207" y="2627754"/>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31"/>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31"/>
                <p:cNvSpPr/>
                <p:nvPr/>
              </p:nvSpPr>
              <p:spPr>
                <a:xfrm>
                  <a:off x="11019207" y="2582510"/>
                  <a:ext cx="128588" cy="85725"/>
                </a:xfrm>
                <a:custGeom>
                  <a:avLst/>
                  <a:gdLst/>
                  <a:ahLst/>
                  <a:cxnLst/>
                  <a:rect l="l" t="t" r="r" b="b"/>
                  <a:pathLst>
                    <a:path w="108" h="72" extrusionOk="0">
                      <a:moveTo>
                        <a:pt x="0" y="0"/>
                      </a:moveTo>
                      <a:lnTo>
                        <a:pt x="0" y="12"/>
                      </a:lnTo>
                      <a:lnTo>
                        <a:pt x="108" y="72"/>
                      </a:lnTo>
                      <a:lnTo>
                        <a:pt x="108" y="60"/>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31"/>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31"/>
                <p:cNvSpPr/>
                <p:nvPr/>
              </p:nvSpPr>
              <p:spPr>
                <a:xfrm>
                  <a:off x="11019207" y="2534885"/>
                  <a:ext cx="128588" cy="88106"/>
                </a:xfrm>
                <a:custGeom>
                  <a:avLst/>
                  <a:gdLst/>
                  <a:ahLst/>
                  <a:cxnLst/>
                  <a:rect l="l" t="t" r="r" b="b"/>
                  <a:pathLst>
                    <a:path w="108" h="74" extrusionOk="0">
                      <a:moveTo>
                        <a:pt x="0" y="0"/>
                      </a:moveTo>
                      <a:lnTo>
                        <a:pt x="0" y="12"/>
                      </a:lnTo>
                      <a:lnTo>
                        <a:pt x="108" y="74"/>
                      </a:lnTo>
                      <a:lnTo>
                        <a:pt x="108" y="62"/>
                      </a:lnTo>
                      <a:lnTo>
                        <a:pt x="0"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31"/>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close/>
                    </a:path>
                  </a:pathLst>
                </a:custGeom>
                <a:solidFill>
                  <a:srgbClr val="E8A4A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31"/>
                <p:cNvSpPr/>
                <p:nvPr/>
              </p:nvSpPr>
              <p:spPr>
                <a:xfrm>
                  <a:off x="11028732" y="2399154"/>
                  <a:ext cx="107156" cy="138113"/>
                </a:xfrm>
                <a:custGeom>
                  <a:avLst/>
                  <a:gdLst/>
                  <a:ahLst/>
                  <a:cxnLst/>
                  <a:rect l="l" t="t" r="r" b="b"/>
                  <a:pathLst>
                    <a:path w="90" h="116" extrusionOk="0">
                      <a:moveTo>
                        <a:pt x="26" y="0"/>
                      </a:moveTo>
                      <a:lnTo>
                        <a:pt x="26" y="0"/>
                      </a:lnTo>
                      <a:lnTo>
                        <a:pt x="16" y="2"/>
                      </a:lnTo>
                      <a:lnTo>
                        <a:pt x="8" y="8"/>
                      </a:lnTo>
                      <a:lnTo>
                        <a:pt x="2" y="18"/>
                      </a:lnTo>
                      <a:lnTo>
                        <a:pt x="0" y="32"/>
                      </a:lnTo>
                      <a:lnTo>
                        <a:pt x="0" y="32"/>
                      </a:lnTo>
                      <a:lnTo>
                        <a:pt x="2" y="42"/>
                      </a:lnTo>
                      <a:lnTo>
                        <a:pt x="4" y="54"/>
                      </a:lnTo>
                      <a:lnTo>
                        <a:pt x="8" y="64"/>
                      </a:lnTo>
                      <a:lnTo>
                        <a:pt x="14" y="76"/>
                      </a:lnTo>
                      <a:lnTo>
                        <a:pt x="20" y="86"/>
                      </a:lnTo>
                      <a:lnTo>
                        <a:pt x="28" y="94"/>
                      </a:lnTo>
                      <a:lnTo>
                        <a:pt x="36" y="102"/>
                      </a:lnTo>
                      <a:lnTo>
                        <a:pt x="46" y="108"/>
                      </a:lnTo>
                      <a:lnTo>
                        <a:pt x="46" y="108"/>
                      </a:lnTo>
                      <a:lnTo>
                        <a:pt x="56" y="114"/>
                      </a:lnTo>
                      <a:lnTo>
                        <a:pt x="66" y="116"/>
                      </a:lnTo>
                      <a:lnTo>
                        <a:pt x="66" y="116"/>
                      </a:lnTo>
                      <a:lnTo>
                        <a:pt x="76" y="112"/>
                      </a:lnTo>
                      <a:lnTo>
                        <a:pt x="84" y="106"/>
                      </a:lnTo>
                      <a:lnTo>
                        <a:pt x="88" y="96"/>
                      </a:lnTo>
                      <a:lnTo>
                        <a:pt x="90" y="84"/>
                      </a:lnTo>
                      <a:lnTo>
                        <a:pt x="90" y="84"/>
                      </a:lnTo>
                      <a:lnTo>
                        <a:pt x="90" y="72"/>
                      </a:lnTo>
                      <a:lnTo>
                        <a:pt x="86" y="62"/>
                      </a:lnTo>
                      <a:lnTo>
                        <a:pt x="82" y="50"/>
                      </a:lnTo>
                      <a:lnTo>
                        <a:pt x="78" y="40"/>
                      </a:lnTo>
                      <a:lnTo>
                        <a:pt x="70" y="30"/>
                      </a:lnTo>
                      <a:lnTo>
                        <a:pt x="62" y="20"/>
                      </a:lnTo>
                      <a:lnTo>
                        <a:pt x="54" y="12"/>
                      </a:lnTo>
                      <a:lnTo>
                        <a:pt x="46" y="6"/>
                      </a:lnTo>
                      <a:lnTo>
                        <a:pt x="46" y="6"/>
                      </a:lnTo>
                      <a:lnTo>
                        <a:pt x="34" y="2"/>
                      </a:lnTo>
                      <a:lnTo>
                        <a:pt x="26"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4" name="Google Shape;1424;p31"/>
                <p:cNvGrpSpPr/>
                <p:nvPr/>
              </p:nvGrpSpPr>
              <p:grpSpPr>
                <a:xfrm>
                  <a:off x="10679878" y="1538331"/>
                  <a:ext cx="539354" cy="460773"/>
                  <a:chOff x="12280078" y="2681331"/>
                  <a:chExt cx="539354" cy="460773"/>
                </a:xfrm>
              </p:grpSpPr>
              <p:sp>
                <p:nvSpPr>
                  <p:cNvPr id="1425" name="Google Shape;1425;p31"/>
                  <p:cNvSpPr/>
                  <p:nvPr/>
                </p:nvSpPr>
                <p:spPr>
                  <a:xfrm>
                    <a:off x="12301510" y="2726575"/>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31"/>
                  <p:cNvSpPr/>
                  <p:nvPr/>
                </p:nvSpPr>
                <p:spPr>
                  <a:xfrm>
                    <a:off x="12396760" y="2681331"/>
                    <a:ext cx="305991" cy="215504"/>
                  </a:xfrm>
                  <a:custGeom>
                    <a:avLst/>
                    <a:gdLst/>
                    <a:ahLst/>
                    <a:cxnLst/>
                    <a:rect l="l" t="t" r="r" b="b"/>
                    <a:pathLst>
                      <a:path w="257" h="181" extrusionOk="0">
                        <a:moveTo>
                          <a:pt x="164" y="181"/>
                        </a:moveTo>
                        <a:lnTo>
                          <a:pt x="257" y="126"/>
                        </a:lnTo>
                        <a:lnTo>
                          <a:pt x="257" y="126"/>
                        </a:lnTo>
                        <a:lnTo>
                          <a:pt x="247" y="104"/>
                        </a:lnTo>
                        <a:lnTo>
                          <a:pt x="238" y="86"/>
                        </a:lnTo>
                        <a:lnTo>
                          <a:pt x="238" y="86"/>
                        </a:lnTo>
                        <a:lnTo>
                          <a:pt x="226" y="70"/>
                        </a:lnTo>
                        <a:lnTo>
                          <a:pt x="214" y="54"/>
                        </a:lnTo>
                        <a:lnTo>
                          <a:pt x="200" y="38"/>
                        </a:lnTo>
                        <a:lnTo>
                          <a:pt x="184" y="26"/>
                        </a:lnTo>
                        <a:lnTo>
                          <a:pt x="184" y="26"/>
                        </a:lnTo>
                        <a:lnTo>
                          <a:pt x="166" y="14"/>
                        </a:lnTo>
                        <a:lnTo>
                          <a:pt x="148" y="4"/>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0"/>
                        </a:lnTo>
                        <a:lnTo>
                          <a:pt x="52" y="86"/>
                        </a:lnTo>
                        <a:lnTo>
                          <a:pt x="78" y="104"/>
                        </a:lnTo>
                        <a:lnTo>
                          <a:pt x="128" y="146"/>
                        </a:lnTo>
                        <a:lnTo>
                          <a:pt x="150" y="165"/>
                        </a:lnTo>
                        <a:lnTo>
                          <a:pt x="164" y="181"/>
                        </a:lnTo>
                        <a:lnTo>
                          <a:pt x="164" y="181"/>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31"/>
                  <p:cNvSpPr/>
                  <p:nvPr/>
                </p:nvSpPr>
                <p:spPr>
                  <a:xfrm>
                    <a:off x="12592022" y="2831350"/>
                    <a:ext cx="227410" cy="303610"/>
                  </a:xfrm>
                  <a:custGeom>
                    <a:avLst/>
                    <a:gdLst/>
                    <a:ahLst/>
                    <a:cxnLst/>
                    <a:rect l="l" t="t" r="r" b="b"/>
                    <a:pathLst>
                      <a:path w="191" h="255" extrusionOk="0">
                        <a:moveTo>
                          <a:pt x="191" y="145"/>
                        </a:moveTo>
                        <a:lnTo>
                          <a:pt x="191" y="145"/>
                        </a:lnTo>
                        <a:lnTo>
                          <a:pt x="189" y="121"/>
                        </a:lnTo>
                        <a:lnTo>
                          <a:pt x="189" y="121"/>
                        </a:lnTo>
                        <a:lnTo>
                          <a:pt x="183" y="101"/>
                        </a:lnTo>
                        <a:lnTo>
                          <a:pt x="175" y="81"/>
                        </a:lnTo>
                        <a:lnTo>
                          <a:pt x="165" y="63"/>
                        </a:lnTo>
                        <a:lnTo>
                          <a:pt x="153" y="47"/>
                        </a:lnTo>
                        <a:lnTo>
                          <a:pt x="153" y="47"/>
                        </a:lnTo>
                        <a:lnTo>
                          <a:pt x="135" y="26"/>
                        </a:lnTo>
                        <a:lnTo>
                          <a:pt x="115" y="10"/>
                        </a:lnTo>
                        <a:lnTo>
                          <a:pt x="115" y="10"/>
                        </a:lnTo>
                        <a:lnTo>
                          <a:pt x="105" y="4"/>
                        </a:lnTo>
                        <a:lnTo>
                          <a:pt x="93" y="0"/>
                        </a:lnTo>
                        <a:lnTo>
                          <a:pt x="0" y="55"/>
                        </a:lnTo>
                        <a:lnTo>
                          <a:pt x="0" y="55"/>
                        </a:lnTo>
                        <a:lnTo>
                          <a:pt x="12" y="81"/>
                        </a:lnTo>
                        <a:lnTo>
                          <a:pt x="34" y="141"/>
                        </a:lnTo>
                        <a:lnTo>
                          <a:pt x="76" y="255"/>
                        </a:lnTo>
                        <a:lnTo>
                          <a:pt x="167" y="201"/>
                        </a:lnTo>
                        <a:lnTo>
                          <a:pt x="167" y="201"/>
                        </a:lnTo>
                        <a:lnTo>
                          <a:pt x="173" y="197"/>
                        </a:lnTo>
                        <a:lnTo>
                          <a:pt x="179" y="191"/>
                        </a:lnTo>
                        <a:lnTo>
                          <a:pt x="187" y="177"/>
                        </a:lnTo>
                        <a:lnTo>
                          <a:pt x="191" y="161"/>
                        </a:lnTo>
                        <a:lnTo>
                          <a:pt x="191" y="145"/>
                        </a:lnTo>
                        <a:lnTo>
                          <a:pt x="191" y="145"/>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31"/>
                  <p:cNvSpPr/>
                  <p:nvPr/>
                </p:nvSpPr>
                <p:spPr>
                  <a:xfrm>
                    <a:off x="12280078" y="2743244"/>
                    <a:ext cx="429817" cy="398860"/>
                  </a:xfrm>
                  <a:custGeom>
                    <a:avLst/>
                    <a:gdLst/>
                    <a:ahLst/>
                    <a:cxnLst/>
                    <a:rect l="l" t="t" r="r" b="b"/>
                    <a:pathLst>
                      <a:path w="361" h="335" extrusionOk="0">
                        <a:moveTo>
                          <a:pt x="174" y="16"/>
                        </a:moveTo>
                        <a:lnTo>
                          <a:pt x="174" y="16"/>
                        </a:lnTo>
                        <a:lnTo>
                          <a:pt x="188" y="24"/>
                        </a:lnTo>
                        <a:lnTo>
                          <a:pt x="202" y="36"/>
                        </a:lnTo>
                        <a:lnTo>
                          <a:pt x="216" y="48"/>
                        </a:lnTo>
                        <a:lnTo>
                          <a:pt x="228" y="62"/>
                        </a:lnTo>
                        <a:lnTo>
                          <a:pt x="238" y="76"/>
                        </a:lnTo>
                        <a:lnTo>
                          <a:pt x="248" y="92"/>
                        </a:lnTo>
                        <a:lnTo>
                          <a:pt x="258" y="111"/>
                        </a:lnTo>
                        <a:lnTo>
                          <a:pt x="264" y="127"/>
                        </a:lnTo>
                        <a:lnTo>
                          <a:pt x="264" y="127"/>
                        </a:lnTo>
                        <a:lnTo>
                          <a:pt x="282" y="135"/>
                        </a:lnTo>
                        <a:lnTo>
                          <a:pt x="282" y="135"/>
                        </a:lnTo>
                        <a:lnTo>
                          <a:pt x="298" y="147"/>
                        </a:lnTo>
                        <a:lnTo>
                          <a:pt x="314" y="161"/>
                        </a:lnTo>
                        <a:lnTo>
                          <a:pt x="326" y="177"/>
                        </a:lnTo>
                        <a:lnTo>
                          <a:pt x="340" y="195"/>
                        </a:lnTo>
                        <a:lnTo>
                          <a:pt x="349" y="215"/>
                        </a:lnTo>
                        <a:lnTo>
                          <a:pt x="355" y="235"/>
                        </a:lnTo>
                        <a:lnTo>
                          <a:pt x="361" y="257"/>
                        </a:lnTo>
                        <a:lnTo>
                          <a:pt x="361" y="277"/>
                        </a:lnTo>
                        <a:lnTo>
                          <a:pt x="361" y="277"/>
                        </a:lnTo>
                        <a:lnTo>
                          <a:pt x="361" y="295"/>
                        </a:lnTo>
                        <a:lnTo>
                          <a:pt x="355" y="309"/>
                        </a:lnTo>
                        <a:lnTo>
                          <a:pt x="347" y="321"/>
                        </a:lnTo>
                        <a:lnTo>
                          <a:pt x="338" y="329"/>
                        </a:lnTo>
                        <a:lnTo>
                          <a:pt x="326" y="333"/>
                        </a:lnTo>
                        <a:lnTo>
                          <a:pt x="312" y="335"/>
                        </a:lnTo>
                        <a:lnTo>
                          <a:pt x="298" y="331"/>
                        </a:lnTo>
                        <a:lnTo>
                          <a:pt x="280" y="323"/>
                        </a:lnTo>
                        <a:lnTo>
                          <a:pt x="280" y="323"/>
                        </a:lnTo>
                        <a:lnTo>
                          <a:pt x="66" y="199"/>
                        </a:lnTo>
                        <a:lnTo>
                          <a:pt x="66" y="199"/>
                        </a:lnTo>
                        <a:lnTo>
                          <a:pt x="52" y="191"/>
                        </a:lnTo>
                        <a:lnTo>
                          <a:pt x="40" y="179"/>
                        </a:lnTo>
                        <a:lnTo>
                          <a:pt x="30" y="165"/>
                        </a:lnTo>
                        <a:lnTo>
                          <a:pt x="20" y="151"/>
                        </a:lnTo>
                        <a:lnTo>
                          <a:pt x="12" y="135"/>
                        </a:lnTo>
                        <a:lnTo>
                          <a:pt x="6" y="117"/>
                        </a:lnTo>
                        <a:lnTo>
                          <a:pt x="2" y="100"/>
                        </a:lnTo>
                        <a:lnTo>
                          <a:pt x="0" y="84"/>
                        </a:lnTo>
                        <a:lnTo>
                          <a:pt x="0" y="84"/>
                        </a:lnTo>
                        <a:lnTo>
                          <a:pt x="2" y="70"/>
                        </a:lnTo>
                        <a:lnTo>
                          <a:pt x="6" y="58"/>
                        </a:lnTo>
                        <a:lnTo>
                          <a:pt x="12" y="48"/>
                        </a:lnTo>
                        <a:lnTo>
                          <a:pt x="20" y="42"/>
                        </a:lnTo>
                        <a:lnTo>
                          <a:pt x="30" y="38"/>
                        </a:lnTo>
                        <a:lnTo>
                          <a:pt x="40" y="38"/>
                        </a:lnTo>
                        <a:lnTo>
                          <a:pt x="54" y="40"/>
                        </a:lnTo>
                        <a:lnTo>
                          <a:pt x="66" y="48"/>
                        </a:lnTo>
                        <a:lnTo>
                          <a:pt x="66" y="48"/>
                        </a:lnTo>
                        <a:lnTo>
                          <a:pt x="70" y="50"/>
                        </a:lnTo>
                        <a:lnTo>
                          <a:pt x="70" y="50"/>
                        </a:lnTo>
                        <a:lnTo>
                          <a:pt x="76" y="34"/>
                        </a:lnTo>
                        <a:lnTo>
                          <a:pt x="84" y="20"/>
                        </a:lnTo>
                        <a:lnTo>
                          <a:pt x="96" y="10"/>
                        </a:lnTo>
                        <a:lnTo>
                          <a:pt x="108" y="4"/>
                        </a:lnTo>
                        <a:lnTo>
                          <a:pt x="122" y="0"/>
                        </a:lnTo>
                        <a:lnTo>
                          <a:pt x="138" y="2"/>
                        </a:lnTo>
                        <a:lnTo>
                          <a:pt x="156" y="6"/>
                        </a:lnTo>
                        <a:lnTo>
                          <a:pt x="174" y="16"/>
                        </a:lnTo>
                        <a:lnTo>
                          <a:pt x="174" y="1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9" name="Google Shape;1429;p31"/>
                <p:cNvSpPr/>
                <p:nvPr/>
              </p:nvSpPr>
              <p:spPr>
                <a:xfrm>
                  <a:off x="11318053" y="1913379"/>
                  <a:ext cx="169069" cy="80963"/>
                </a:xfrm>
                <a:custGeom>
                  <a:avLst/>
                  <a:gdLst/>
                  <a:ahLst/>
                  <a:cxnLst/>
                  <a:rect l="l" t="t" r="r" b="b"/>
                  <a:pathLst>
                    <a:path w="142" h="68" extrusionOk="0">
                      <a:moveTo>
                        <a:pt x="142" y="10"/>
                      </a:moveTo>
                      <a:lnTo>
                        <a:pt x="142" y="10"/>
                      </a:lnTo>
                      <a:lnTo>
                        <a:pt x="132" y="4"/>
                      </a:lnTo>
                      <a:lnTo>
                        <a:pt x="120" y="0"/>
                      </a:lnTo>
                      <a:lnTo>
                        <a:pt x="108" y="0"/>
                      </a:lnTo>
                      <a:lnTo>
                        <a:pt x="102" y="0"/>
                      </a:lnTo>
                      <a:lnTo>
                        <a:pt x="96" y="2"/>
                      </a:lnTo>
                      <a:lnTo>
                        <a:pt x="96" y="2"/>
                      </a:lnTo>
                      <a:lnTo>
                        <a:pt x="92" y="4"/>
                      </a:lnTo>
                      <a:lnTo>
                        <a:pt x="92" y="4"/>
                      </a:lnTo>
                      <a:lnTo>
                        <a:pt x="12" y="50"/>
                      </a:lnTo>
                      <a:lnTo>
                        <a:pt x="12" y="50"/>
                      </a:lnTo>
                      <a:lnTo>
                        <a:pt x="0" y="58"/>
                      </a:lnTo>
                      <a:lnTo>
                        <a:pt x="0" y="58"/>
                      </a:lnTo>
                      <a:lnTo>
                        <a:pt x="14" y="56"/>
                      </a:lnTo>
                      <a:lnTo>
                        <a:pt x="28" y="58"/>
                      </a:lnTo>
                      <a:lnTo>
                        <a:pt x="40" y="62"/>
                      </a:lnTo>
                      <a:lnTo>
                        <a:pt x="52" y="68"/>
                      </a:lnTo>
                      <a:lnTo>
                        <a:pt x="142" y="1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0" name="Google Shape;1430;p31"/>
                <p:cNvGrpSpPr/>
                <p:nvPr/>
              </p:nvGrpSpPr>
              <p:grpSpPr>
                <a:xfrm>
                  <a:off x="11296622" y="1868135"/>
                  <a:ext cx="540544" cy="459582"/>
                  <a:chOff x="12896822" y="3011135"/>
                  <a:chExt cx="540544" cy="459582"/>
                </a:xfrm>
              </p:grpSpPr>
              <p:sp>
                <p:nvSpPr>
                  <p:cNvPr id="1431" name="Google Shape;1431;p31"/>
                  <p:cNvSpPr/>
                  <p:nvPr/>
                </p:nvSpPr>
                <p:spPr>
                  <a:xfrm>
                    <a:off x="13013503" y="3011135"/>
                    <a:ext cx="307181" cy="214313"/>
                  </a:xfrm>
                  <a:custGeom>
                    <a:avLst/>
                    <a:gdLst/>
                    <a:ahLst/>
                    <a:cxnLst/>
                    <a:rect l="l" t="t" r="r" b="b"/>
                    <a:pathLst>
                      <a:path w="258" h="180" extrusionOk="0">
                        <a:moveTo>
                          <a:pt x="164" y="180"/>
                        </a:moveTo>
                        <a:lnTo>
                          <a:pt x="258" y="126"/>
                        </a:lnTo>
                        <a:lnTo>
                          <a:pt x="258" y="126"/>
                        </a:lnTo>
                        <a:lnTo>
                          <a:pt x="248" y="106"/>
                        </a:lnTo>
                        <a:lnTo>
                          <a:pt x="238" y="86"/>
                        </a:lnTo>
                        <a:lnTo>
                          <a:pt x="238" y="86"/>
                        </a:lnTo>
                        <a:lnTo>
                          <a:pt x="226" y="70"/>
                        </a:lnTo>
                        <a:lnTo>
                          <a:pt x="214" y="54"/>
                        </a:lnTo>
                        <a:lnTo>
                          <a:pt x="200" y="40"/>
                        </a:lnTo>
                        <a:lnTo>
                          <a:pt x="184" y="26"/>
                        </a:lnTo>
                        <a:lnTo>
                          <a:pt x="184" y="26"/>
                        </a:lnTo>
                        <a:lnTo>
                          <a:pt x="166" y="14"/>
                        </a:lnTo>
                        <a:lnTo>
                          <a:pt x="148" y="6"/>
                        </a:lnTo>
                        <a:lnTo>
                          <a:pt x="138" y="2"/>
                        </a:lnTo>
                        <a:lnTo>
                          <a:pt x="128" y="0"/>
                        </a:lnTo>
                        <a:lnTo>
                          <a:pt x="118" y="0"/>
                        </a:lnTo>
                        <a:lnTo>
                          <a:pt x="108" y="2"/>
                        </a:lnTo>
                        <a:lnTo>
                          <a:pt x="108" y="2"/>
                        </a:lnTo>
                        <a:lnTo>
                          <a:pt x="100" y="4"/>
                        </a:lnTo>
                        <a:lnTo>
                          <a:pt x="92" y="8"/>
                        </a:lnTo>
                        <a:lnTo>
                          <a:pt x="92" y="8"/>
                        </a:lnTo>
                        <a:lnTo>
                          <a:pt x="12" y="54"/>
                        </a:lnTo>
                        <a:lnTo>
                          <a:pt x="12" y="54"/>
                        </a:lnTo>
                        <a:lnTo>
                          <a:pt x="0" y="60"/>
                        </a:lnTo>
                        <a:lnTo>
                          <a:pt x="0" y="60"/>
                        </a:lnTo>
                        <a:lnTo>
                          <a:pt x="4" y="60"/>
                        </a:lnTo>
                        <a:lnTo>
                          <a:pt x="10" y="62"/>
                        </a:lnTo>
                        <a:lnTo>
                          <a:pt x="28" y="72"/>
                        </a:lnTo>
                        <a:lnTo>
                          <a:pt x="52" y="86"/>
                        </a:lnTo>
                        <a:lnTo>
                          <a:pt x="78" y="104"/>
                        </a:lnTo>
                        <a:lnTo>
                          <a:pt x="128" y="146"/>
                        </a:lnTo>
                        <a:lnTo>
                          <a:pt x="150" y="164"/>
                        </a:lnTo>
                        <a:lnTo>
                          <a:pt x="164" y="180"/>
                        </a:lnTo>
                        <a:lnTo>
                          <a:pt x="164" y="180"/>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31"/>
                  <p:cNvSpPr/>
                  <p:nvPr/>
                </p:nvSpPr>
                <p:spPr>
                  <a:xfrm>
                    <a:off x="13208766" y="3161154"/>
                    <a:ext cx="228600" cy="302419"/>
                  </a:xfrm>
                  <a:custGeom>
                    <a:avLst/>
                    <a:gdLst/>
                    <a:ahLst/>
                    <a:cxnLst/>
                    <a:rect l="l" t="t" r="r" b="b"/>
                    <a:pathLst>
                      <a:path w="192" h="254" extrusionOk="0">
                        <a:moveTo>
                          <a:pt x="192" y="146"/>
                        </a:moveTo>
                        <a:lnTo>
                          <a:pt x="192" y="146"/>
                        </a:lnTo>
                        <a:lnTo>
                          <a:pt x="190" y="120"/>
                        </a:lnTo>
                        <a:lnTo>
                          <a:pt x="190" y="120"/>
                        </a:lnTo>
                        <a:lnTo>
                          <a:pt x="184" y="100"/>
                        </a:lnTo>
                        <a:lnTo>
                          <a:pt x="176" y="82"/>
                        </a:lnTo>
                        <a:lnTo>
                          <a:pt x="166" y="62"/>
                        </a:lnTo>
                        <a:lnTo>
                          <a:pt x="154" y="46"/>
                        </a:lnTo>
                        <a:lnTo>
                          <a:pt x="154" y="46"/>
                        </a:lnTo>
                        <a:lnTo>
                          <a:pt x="136" y="26"/>
                        </a:lnTo>
                        <a:lnTo>
                          <a:pt x="116" y="10"/>
                        </a:lnTo>
                        <a:lnTo>
                          <a:pt x="116" y="10"/>
                        </a:lnTo>
                        <a:lnTo>
                          <a:pt x="106" y="4"/>
                        </a:lnTo>
                        <a:lnTo>
                          <a:pt x="94" y="0"/>
                        </a:lnTo>
                        <a:lnTo>
                          <a:pt x="0" y="54"/>
                        </a:lnTo>
                        <a:lnTo>
                          <a:pt x="0" y="54"/>
                        </a:lnTo>
                        <a:lnTo>
                          <a:pt x="12" y="80"/>
                        </a:lnTo>
                        <a:lnTo>
                          <a:pt x="34" y="140"/>
                        </a:lnTo>
                        <a:lnTo>
                          <a:pt x="76" y="254"/>
                        </a:lnTo>
                        <a:lnTo>
                          <a:pt x="168" y="202"/>
                        </a:lnTo>
                        <a:lnTo>
                          <a:pt x="168" y="202"/>
                        </a:lnTo>
                        <a:lnTo>
                          <a:pt x="174" y="196"/>
                        </a:lnTo>
                        <a:lnTo>
                          <a:pt x="180" y="190"/>
                        </a:lnTo>
                        <a:lnTo>
                          <a:pt x="188" y="176"/>
                        </a:lnTo>
                        <a:lnTo>
                          <a:pt x="192" y="160"/>
                        </a:lnTo>
                        <a:lnTo>
                          <a:pt x="192" y="146"/>
                        </a:lnTo>
                        <a:lnTo>
                          <a:pt x="192" y="146"/>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31"/>
                  <p:cNvSpPr/>
                  <p:nvPr/>
                </p:nvSpPr>
                <p:spPr>
                  <a:xfrm>
                    <a:off x="12896822" y="3075429"/>
                    <a:ext cx="431006" cy="395288"/>
                  </a:xfrm>
                  <a:custGeom>
                    <a:avLst/>
                    <a:gdLst/>
                    <a:ahLst/>
                    <a:cxnLst/>
                    <a:rect l="l" t="t" r="r" b="b"/>
                    <a:pathLst>
                      <a:path w="362" h="332" extrusionOk="0">
                        <a:moveTo>
                          <a:pt x="174" y="14"/>
                        </a:moveTo>
                        <a:lnTo>
                          <a:pt x="174" y="14"/>
                        </a:lnTo>
                        <a:lnTo>
                          <a:pt x="188" y="24"/>
                        </a:lnTo>
                        <a:lnTo>
                          <a:pt x="202" y="34"/>
                        </a:lnTo>
                        <a:lnTo>
                          <a:pt x="216" y="46"/>
                        </a:lnTo>
                        <a:lnTo>
                          <a:pt x="228" y="60"/>
                        </a:lnTo>
                        <a:lnTo>
                          <a:pt x="238" y="76"/>
                        </a:lnTo>
                        <a:lnTo>
                          <a:pt x="248" y="92"/>
                        </a:lnTo>
                        <a:lnTo>
                          <a:pt x="258" y="108"/>
                        </a:lnTo>
                        <a:lnTo>
                          <a:pt x="266" y="124"/>
                        </a:lnTo>
                        <a:lnTo>
                          <a:pt x="266" y="124"/>
                        </a:lnTo>
                        <a:lnTo>
                          <a:pt x="282" y="132"/>
                        </a:lnTo>
                        <a:lnTo>
                          <a:pt x="282" y="132"/>
                        </a:lnTo>
                        <a:lnTo>
                          <a:pt x="298" y="144"/>
                        </a:lnTo>
                        <a:lnTo>
                          <a:pt x="314" y="158"/>
                        </a:lnTo>
                        <a:lnTo>
                          <a:pt x="326" y="174"/>
                        </a:lnTo>
                        <a:lnTo>
                          <a:pt x="340" y="194"/>
                        </a:lnTo>
                        <a:lnTo>
                          <a:pt x="350" y="214"/>
                        </a:lnTo>
                        <a:lnTo>
                          <a:pt x="356" y="234"/>
                        </a:lnTo>
                        <a:lnTo>
                          <a:pt x="362" y="254"/>
                        </a:lnTo>
                        <a:lnTo>
                          <a:pt x="362" y="274"/>
                        </a:lnTo>
                        <a:lnTo>
                          <a:pt x="362" y="274"/>
                        </a:lnTo>
                        <a:lnTo>
                          <a:pt x="362" y="292"/>
                        </a:lnTo>
                        <a:lnTo>
                          <a:pt x="356" y="306"/>
                        </a:lnTo>
                        <a:lnTo>
                          <a:pt x="348" y="318"/>
                        </a:lnTo>
                        <a:lnTo>
                          <a:pt x="338" y="326"/>
                        </a:lnTo>
                        <a:lnTo>
                          <a:pt x="326" y="332"/>
                        </a:lnTo>
                        <a:lnTo>
                          <a:pt x="312" y="332"/>
                        </a:lnTo>
                        <a:lnTo>
                          <a:pt x="298" y="328"/>
                        </a:lnTo>
                        <a:lnTo>
                          <a:pt x="280" y="320"/>
                        </a:lnTo>
                        <a:lnTo>
                          <a:pt x="280" y="320"/>
                        </a:lnTo>
                        <a:lnTo>
                          <a:pt x="66" y="196"/>
                        </a:lnTo>
                        <a:lnTo>
                          <a:pt x="66" y="196"/>
                        </a:lnTo>
                        <a:lnTo>
                          <a:pt x="52" y="188"/>
                        </a:lnTo>
                        <a:lnTo>
                          <a:pt x="40" y="176"/>
                        </a:lnTo>
                        <a:lnTo>
                          <a:pt x="30" y="162"/>
                        </a:lnTo>
                        <a:lnTo>
                          <a:pt x="20" y="148"/>
                        </a:lnTo>
                        <a:lnTo>
                          <a:pt x="12" y="132"/>
                        </a:lnTo>
                        <a:lnTo>
                          <a:pt x="6" y="116"/>
                        </a:lnTo>
                        <a:lnTo>
                          <a:pt x="2" y="100"/>
                        </a:lnTo>
                        <a:lnTo>
                          <a:pt x="0" y="84"/>
                        </a:lnTo>
                        <a:lnTo>
                          <a:pt x="0" y="84"/>
                        </a:lnTo>
                        <a:lnTo>
                          <a:pt x="2" y="68"/>
                        </a:lnTo>
                        <a:lnTo>
                          <a:pt x="6" y="56"/>
                        </a:lnTo>
                        <a:lnTo>
                          <a:pt x="12" y="48"/>
                        </a:lnTo>
                        <a:lnTo>
                          <a:pt x="20" y="40"/>
                        </a:lnTo>
                        <a:lnTo>
                          <a:pt x="30" y="38"/>
                        </a:lnTo>
                        <a:lnTo>
                          <a:pt x="42" y="36"/>
                        </a:lnTo>
                        <a:lnTo>
                          <a:pt x="54" y="40"/>
                        </a:lnTo>
                        <a:lnTo>
                          <a:pt x="66" y="46"/>
                        </a:lnTo>
                        <a:lnTo>
                          <a:pt x="66" y="46"/>
                        </a:lnTo>
                        <a:lnTo>
                          <a:pt x="70" y="48"/>
                        </a:lnTo>
                        <a:lnTo>
                          <a:pt x="70" y="48"/>
                        </a:lnTo>
                        <a:lnTo>
                          <a:pt x="76" y="32"/>
                        </a:lnTo>
                        <a:lnTo>
                          <a:pt x="84" y="18"/>
                        </a:lnTo>
                        <a:lnTo>
                          <a:pt x="96" y="8"/>
                        </a:lnTo>
                        <a:lnTo>
                          <a:pt x="108" y="2"/>
                        </a:lnTo>
                        <a:lnTo>
                          <a:pt x="122" y="0"/>
                        </a:lnTo>
                        <a:lnTo>
                          <a:pt x="138" y="0"/>
                        </a:lnTo>
                        <a:lnTo>
                          <a:pt x="156" y="6"/>
                        </a:lnTo>
                        <a:lnTo>
                          <a:pt x="174" y="14"/>
                        </a:lnTo>
                        <a:lnTo>
                          <a:pt x="174" y="14"/>
                        </a:lnTo>
                        <a:close/>
                      </a:path>
                    </a:pathLst>
                  </a:custGeom>
                  <a:solidFill>
                    <a:srgbClr val="D3A5C3"/>
                  </a:solidFill>
                  <a:ln w="19050" cap="flat" cmpd="sng">
                    <a:solidFill>
                      <a:srgbClr val="5F2D6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434" name="Google Shape;1434;p31"/>
              <p:cNvSpPr/>
              <p:nvPr/>
            </p:nvSpPr>
            <p:spPr>
              <a:xfrm>
                <a:off x="8304051" y="4935450"/>
                <a:ext cx="2072100" cy="359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Rombus mHealth</a:t>
                </a:r>
                <a:endParaRPr sz="1400" b="1" i="0" u="none" strike="noStrike" cap="none">
                  <a:solidFill>
                    <a:srgbClr val="000000"/>
                  </a:solidFill>
                  <a:latin typeface="Montserrat"/>
                  <a:ea typeface="Montserrat"/>
                  <a:cs typeface="Montserrat"/>
                  <a:sym typeface="Montserrat"/>
                </a:endParaRPr>
              </a:p>
            </p:txBody>
          </p:sp>
          <p:sp>
            <p:nvSpPr>
              <p:cNvPr id="1435" name="Google Shape;1435;p31"/>
              <p:cNvSpPr txBox="1"/>
              <p:nvPr/>
            </p:nvSpPr>
            <p:spPr>
              <a:xfrm>
                <a:off x="9386719" y="5996496"/>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300"/>
                  <a:buFont typeface="Arial"/>
                  <a:buNone/>
                </a:pPr>
                <a:r>
                  <a:rPr lang="en-GB" sz="1300" b="0" i="0" u="none" strike="noStrike" cap="none">
                    <a:solidFill>
                      <a:schemeClr val="dk1"/>
                    </a:solidFill>
                    <a:latin typeface="Montserrat"/>
                    <a:ea typeface="Montserrat"/>
                    <a:cs typeface="Montserrat"/>
                    <a:sym typeface="Montserrat"/>
                  </a:rPr>
                  <a:t>mHealth Provider</a:t>
                </a:r>
                <a:endParaRPr sz="1300" b="0" i="0" u="none" strike="noStrike" cap="none">
                  <a:solidFill>
                    <a:schemeClr val="dk1"/>
                  </a:solidFill>
                  <a:latin typeface="Montserrat"/>
                  <a:ea typeface="Montserrat"/>
                  <a:cs typeface="Montserrat"/>
                  <a:sym typeface="Montserrat"/>
                </a:endParaRPr>
              </a:p>
            </p:txBody>
          </p:sp>
          <p:sp>
            <p:nvSpPr>
              <p:cNvPr id="1436" name="Google Shape;1436;p31"/>
              <p:cNvSpPr txBox="1"/>
              <p:nvPr/>
            </p:nvSpPr>
            <p:spPr>
              <a:xfrm>
                <a:off x="9386719" y="3709871"/>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300"/>
                  <a:buFont typeface="Arial"/>
                  <a:buNone/>
                </a:pPr>
                <a:r>
                  <a:rPr lang="en-GB" sz="1300" b="0" i="0" u="none" strike="noStrike" cap="none">
                    <a:solidFill>
                      <a:schemeClr val="dk1"/>
                    </a:solidFill>
                    <a:latin typeface="Montserrat"/>
                    <a:ea typeface="Montserrat"/>
                    <a:cs typeface="Montserrat"/>
                    <a:sym typeface="Montserrat"/>
                  </a:rPr>
                  <a:t>Data protection regulator </a:t>
                </a:r>
                <a:endParaRPr sz="1300" b="0" i="0" u="none" strike="noStrike" cap="none">
                  <a:solidFill>
                    <a:schemeClr val="dk1"/>
                  </a:solidFill>
                  <a:latin typeface="Montserrat"/>
                  <a:ea typeface="Montserrat"/>
                  <a:cs typeface="Montserrat"/>
                  <a:sym typeface="Montserrat"/>
                </a:endParaRPr>
              </a:p>
            </p:txBody>
          </p:sp>
          <p:sp>
            <p:nvSpPr>
              <p:cNvPr id="1437" name="Google Shape;1437;p31"/>
              <p:cNvSpPr/>
              <p:nvPr/>
            </p:nvSpPr>
            <p:spPr>
              <a:xfrm>
                <a:off x="8304044" y="960125"/>
                <a:ext cx="1749600" cy="359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Triangle EHR </a:t>
                </a:r>
                <a:endParaRPr sz="1400" b="1" i="0" u="none" strike="noStrike" cap="none">
                  <a:solidFill>
                    <a:srgbClr val="000000"/>
                  </a:solidFill>
                  <a:latin typeface="Montserrat"/>
                  <a:ea typeface="Montserrat"/>
                  <a:cs typeface="Montserrat"/>
                  <a:sym typeface="Montserrat"/>
                </a:endParaRPr>
              </a:p>
            </p:txBody>
          </p:sp>
          <p:sp>
            <p:nvSpPr>
              <p:cNvPr id="1438" name="Google Shape;1438;p31"/>
              <p:cNvSpPr txBox="1"/>
              <p:nvPr/>
            </p:nvSpPr>
            <p:spPr>
              <a:xfrm>
                <a:off x="9386719" y="1907408"/>
                <a:ext cx="2558700" cy="364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300"/>
                  <a:buFont typeface="Arial"/>
                  <a:buNone/>
                </a:pPr>
                <a:r>
                  <a:rPr lang="en-GB" sz="1300" b="0" i="0" u="none" strike="noStrike" cap="none">
                    <a:solidFill>
                      <a:schemeClr val="dk1"/>
                    </a:solidFill>
                    <a:latin typeface="Montserrat"/>
                    <a:ea typeface="Montserrat"/>
                    <a:cs typeface="Montserrat"/>
                    <a:sym typeface="Montserrat"/>
                  </a:rPr>
                  <a:t>EHR survive provider </a:t>
                </a:r>
                <a:endParaRPr sz="1300" b="0" i="0" u="none" strike="noStrike" cap="none">
                  <a:solidFill>
                    <a:schemeClr val="dk1"/>
                  </a:solidFill>
                  <a:latin typeface="Montserrat"/>
                  <a:ea typeface="Montserrat"/>
                  <a:cs typeface="Montserrat"/>
                  <a:sym typeface="Montserrat"/>
                </a:endParaRPr>
              </a:p>
            </p:txBody>
          </p:sp>
        </p:grpSp>
      </p:grpSp>
      <p:sp>
        <p:nvSpPr>
          <p:cNvPr id="1439" name="Google Shape;1439;p31"/>
          <p:cNvSpPr/>
          <p:nvPr/>
        </p:nvSpPr>
        <p:spPr>
          <a:xfrm>
            <a:off x="0" y="0"/>
            <a:ext cx="12192000" cy="721800"/>
          </a:xfrm>
          <a:prstGeom prst="rect">
            <a:avLst/>
          </a:prstGeom>
          <a:solidFill>
            <a:srgbClr val="5F2D6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Characters and entities in John’s scenario</a:t>
            </a:r>
            <a:r>
              <a:rPr lang="en-GB" sz="2200" b="0" i="0" u="none" strike="noStrike" cap="none">
                <a:solidFill>
                  <a:schemeClr val="lt1"/>
                </a:solidFill>
                <a:latin typeface="Montserrat"/>
                <a:ea typeface="Montserrat"/>
                <a:cs typeface="Montserrat"/>
                <a:sym typeface="Montserrat"/>
              </a:rPr>
              <a:t> </a:t>
            </a:r>
            <a:endParaRPr sz="22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32"/>
          <p:cNvSpPr/>
          <p:nvPr/>
        </p:nvSpPr>
        <p:spPr>
          <a:xfrm>
            <a:off x="1531800" y="1552613"/>
            <a:ext cx="1965900" cy="1920300"/>
          </a:xfrm>
          <a:prstGeom prst="ellipse">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446" name="Google Shape;1446;p32"/>
          <p:cNvPicPr preferRelativeResize="0"/>
          <p:nvPr/>
        </p:nvPicPr>
        <p:blipFill rotWithShape="1">
          <a:blip r:embed="rId3">
            <a:alphaModFix/>
          </a:blip>
          <a:srcRect l="17351" r="8966"/>
          <a:stretch/>
        </p:blipFill>
        <p:spPr>
          <a:xfrm>
            <a:off x="4622375" y="0"/>
            <a:ext cx="7569623" cy="6858000"/>
          </a:xfrm>
          <a:prstGeom prst="rect">
            <a:avLst/>
          </a:prstGeom>
          <a:noFill/>
          <a:ln>
            <a:noFill/>
          </a:ln>
        </p:spPr>
      </p:pic>
      <p:sp>
        <p:nvSpPr>
          <p:cNvPr id="1447" name="Google Shape;1447;p32"/>
          <p:cNvSpPr txBox="1"/>
          <p:nvPr/>
        </p:nvSpPr>
        <p:spPr>
          <a:xfrm>
            <a:off x="147700" y="3587814"/>
            <a:ext cx="4424400" cy="912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200"/>
              <a:buFont typeface="Arial"/>
              <a:buNone/>
            </a:pPr>
            <a:r>
              <a:rPr lang="en-GB" sz="2200" b="1" i="0" u="none" strike="noStrike" cap="none">
                <a:solidFill>
                  <a:srgbClr val="000000"/>
                </a:solidFill>
                <a:latin typeface="Montserrat"/>
                <a:ea typeface="Montserrat"/>
                <a:cs typeface="Montserrat"/>
                <a:sym typeface="Montserrat"/>
              </a:rPr>
              <a:t>The Fundamentals of Data Security in Healthcare</a:t>
            </a:r>
            <a:endParaRPr sz="1400" b="0" i="0" u="none" strike="noStrike" cap="none">
              <a:solidFill>
                <a:srgbClr val="000000"/>
              </a:solidFill>
              <a:latin typeface="Montserrat"/>
              <a:ea typeface="Montserrat"/>
              <a:cs typeface="Montserrat"/>
              <a:sym typeface="Montserrat"/>
            </a:endParaRPr>
          </a:p>
        </p:txBody>
      </p:sp>
      <p:sp>
        <p:nvSpPr>
          <p:cNvPr id="1448" name="Google Shape;1448;p32"/>
          <p:cNvSpPr/>
          <p:nvPr/>
        </p:nvSpPr>
        <p:spPr>
          <a:xfrm>
            <a:off x="0" y="4443788"/>
            <a:ext cx="5473800" cy="2520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32"/>
          <p:cNvSpPr txBox="1"/>
          <p:nvPr/>
        </p:nvSpPr>
        <p:spPr>
          <a:xfrm>
            <a:off x="2130000" y="1956563"/>
            <a:ext cx="769500" cy="11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0" i="0" u="none" strike="noStrike" cap="none">
                <a:solidFill>
                  <a:schemeClr val="lt1"/>
                </a:solidFill>
                <a:latin typeface="Montserrat ExtraBold"/>
                <a:ea typeface="Montserrat ExtraBold"/>
                <a:cs typeface="Montserrat ExtraBold"/>
                <a:sym typeface="Montserrat ExtraBold"/>
              </a:rPr>
              <a:t>1</a:t>
            </a:r>
            <a:endParaRPr sz="6000" b="0" i="0" u="none" strike="noStrike" cap="none">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33"/>
          <p:cNvSpPr/>
          <p:nvPr/>
        </p:nvSpPr>
        <p:spPr>
          <a:xfrm>
            <a:off x="990600" y="0"/>
            <a:ext cx="3866400" cy="1032300"/>
          </a:xfrm>
          <a:prstGeom prst="rect">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56" name="Google Shape;1456;p33"/>
          <p:cNvSpPr/>
          <p:nvPr/>
        </p:nvSpPr>
        <p:spPr>
          <a:xfrm>
            <a:off x="990600" y="0"/>
            <a:ext cx="729600" cy="1032300"/>
          </a:xfrm>
          <a:prstGeom prst="homePlate">
            <a:avLst>
              <a:gd name="adj" fmla="val 50000"/>
            </a:avLst>
          </a:prstGeom>
          <a:solidFill>
            <a:srgbClr val="6C3E7B"/>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457" name="Google Shape;1457;p33"/>
          <p:cNvSpPr/>
          <p:nvPr/>
        </p:nvSpPr>
        <p:spPr>
          <a:xfrm>
            <a:off x="990600" y="116514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58" name="Google Shape;1458;p33"/>
          <p:cNvSpPr/>
          <p:nvPr/>
        </p:nvSpPr>
        <p:spPr>
          <a:xfrm>
            <a:off x="990600" y="116514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459" name="Google Shape;1459;p33"/>
          <p:cNvSpPr/>
          <p:nvPr/>
        </p:nvSpPr>
        <p:spPr>
          <a:xfrm>
            <a:off x="990600" y="233028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60" name="Google Shape;1460;p33"/>
          <p:cNvSpPr/>
          <p:nvPr/>
        </p:nvSpPr>
        <p:spPr>
          <a:xfrm>
            <a:off x="990600" y="233028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461" name="Google Shape;1461;p33"/>
          <p:cNvSpPr/>
          <p:nvPr/>
        </p:nvSpPr>
        <p:spPr>
          <a:xfrm>
            <a:off x="990600" y="349542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62" name="Google Shape;1462;p33"/>
          <p:cNvSpPr/>
          <p:nvPr/>
        </p:nvSpPr>
        <p:spPr>
          <a:xfrm>
            <a:off x="990600" y="349542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463" name="Google Shape;1463;p33"/>
          <p:cNvSpPr/>
          <p:nvPr/>
        </p:nvSpPr>
        <p:spPr>
          <a:xfrm>
            <a:off x="990600" y="466056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64" name="Google Shape;1464;p33"/>
          <p:cNvSpPr/>
          <p:nvPr/>
        </p:nvSpPr>
        <p:spPr>
          <a:xfrm>
            <a:off x="990600" y="466056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465" name="Google Shape;1465;p33"/>
          <p:cNvSpPr/>
          <p:nvPr/>
        </p:nvSpPr>
        <p:spPr>
          <a:xfrm>
            <a:off x="990600" y="582570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66" name="Google Shape;1466;p33"/>
          <p:cNvSpPr/>
          <p:nvPr/>
        </p:nvSpPr>
        <p:spPr>
          <a:xfrm>
            <a:off x="990600" y="582570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graphicFrame>
        <p:nvGraphicFramePr>
          <p:cNvPr id="1467" name="Google Shape;1467;p33"/>
          <p:cNvGraphicFramePr/>
          <p:nvPr/>
        </p:nvGraphicFramePr>
        <p:xfrm>
          <a:off x="5014888" y="478375"/>
          <a:ext cx="7076775" cy="5901250"/>
        </p:xfrm>
        <a:graphic>
          <a:graphicData uri="http://schemas.openxmlformats.org/drawingml/2006/table">
            <a:tbl>
              <a:tblPr>
                <a:noFill/>
                <a:tableStyleId>{A1E630A8-0F62-4BCB-9BEC-A381197FC0E2}</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Introduction: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Interactive session discussing the importance of protecting healthcare data.</a:t>
                      </a:r>
                      <a:endParaRPr sz="1600"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Definitions of personal data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Cybersecurity and cyber resilience: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100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Increasing incidents of cyber attacks in healthcare and their targeting of patient data.</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Self-assessment:</a:t>
                      </a:r>
                      <a:endParaRPr sz="1600"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100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Introduction of self-assessment frameworks. </a:t>
                      </a:r>
                      <a:endParaRPr sz="1600"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100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Audience self-rating: </a:t>
                      </a:r>
                      <a:r>
                        <a:rPr lang="en-GB" sz="1600" u="none" strike="noStrike" cap="none">
                          <a:solidFill>
                            <a:schemeClr val="dk1"/>
                          </a:solidFill>
                          <a:latin typeface="Montserrat"/>
                          <a:ea typeface="Montserrat"/>
                          <a:cs typeface="Montserrat"/>
                          <a:sym typeface="Montserrat"/>
                        </a:rPr>
                        <a:t>Audience asked to give an estimation of their maturity in cybersecurity.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1: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100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Brief feedback session and experience sharing from audience regarding the aforementioned topics.</a:t>
                      </a:r>
                      <a:endParaRPr sz="1600" b="1"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468" name="Google Shape;1468;p33"/>
          <p:cNvSpPr txBox="1"/>
          <p:nvPr/>
        </p:nvSpPr>
        <p:spPr>
          <a:xfrm>
            <a:off x="1829200" y="8895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The Fundamentals of Data Security in Healthcare</a:t>
            </a:r>
            <a:endParaRPr sz="1400" b="1" i="0" u="none" strike="noStrike" cap="none">
              <a:solidFill>
                <a:schemeClr val="lt1"/>
              </a:solidFill>
              <a:latin typeface="Calibri"/>
              <a:ea typeface="Calibri"/>
              <a:cs typeface="Calibri"/>
              <a:sym typeface="Calibri"/>
            </a:endParaRPr>
          </a:p>
        </p:txBody>
      </p:sp>
      <p:sp>
        <p:nvSpPr>
          <p:cNvPr id="1469" name="Google Shape;1469;p33"/>
          <p:cNvSpPr txBox="1"/>
          <p:nvPr/>
        </p:nvSpPr>
        <p:spPr>
          <a:xfrm>
            <a:off x="1829200" y="591465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lt1"/>
                </a:solidFill>
                <a:latin typeface="Montserrat"/>
                <a:ea typeface="Montserrat"/>
                <a:cs typeface="Montserrat"/>
                <a:sym typeface="Montserrat"/>
              </a:rPr>
              <a:t>Practical applications and examples for health data security</a:t>
            </a:r>
            <a:endParaRPr sz="1400" b="0" i="0" u="none" strike="noStrike" cap="none">
              <a:solidFill>
                <a:schemeClr val="lt1"/>
              </a:solidFill>
              <a:latin typeface="Montserrat"/>
              <a:ea typeface="Montserrat"/>
              <a:cs typeface="Montserrat"/>
              <a:sym typeface="Montserrat"/>
            </a:endParaRPr>
          </a:p>
        </p:txBody>
      </p:sp>
      <p:sp>
        <p:nvSpPr>
          <p:cNvPr id="1470" name="Google Shape;1470;p33"/>
          <p:cNvSpPr txBox="1"/>
          <p:nvPr/>
        </p:nvSpPr>
        <p:spPr>
          <a:xfrm>
            <a:off x="1829200" y="474951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Guidelines and principles for data compliance and protection in operations</a:t>
            </a:r>
            <a:endParaRPr sz="1400" b="0" i="0" u="none" strike="noStrike" cap="none">
              <a:solidFill>
                <a:schemeClr val="lt1"/>
              </a:solidFill>
              <a:latin typeface="Montserrat"/>
              <a:ea typeface="Montserrat"/>
              <a:cs typeface="Montserrat"/>
              <a:sym typeface="Montserrat"/>
            </a:endParaRPr>
          </a:p>
        </p:txBody>
      </p:sp>
      <p:sp>
        <p:nvSpPr>
          <p:cNvPr id="1471" name="Google Shape;1471;p33"/>
          <p:cNvSpPr txBox="1"/>
          <p:nvPr/>
        </p:nvSpPr>
        <p:spPr>
          <a:xfrm>
            <a:off x="1829200" y="3515287"/>
            <a:ext cx="2962800" cy="99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0" i="0" u="none" strike="noStrike" cap="none">
                <a:solidFill>
                  <a:schemeClr val="lt1"/>
                </a:solidFill>
                <a:latin typeface="Montserrat"/>
                <a:ea typeface="Montserrat"/>
                <a:cs typeface="Montserrat"/>
                <a:sym typeface="Montserrat"/>
              </a:rPr>
              <a:t>Regulatory requirements for healthcare data </a:t>
            </a:r>
            <a:endParaRPr sz="1400" b="0" i="0" u="none" strike="noStrike" cap="none">
              <a:solidFill>
                <a:schemeClr val="lt1"/>
              </a:solidFill>
              <a:latin typeface="Montserrat"/>
              <a:ea typeface="Montserrat"/>
              <a:cs typeface="Montserrat"/>
              <a:sym typeface="Montserrat"/>
            </a:endParaRPr>
          </a:p>
        </p:txBody>
      </p:sp>
      <p:sp>
        <p:nvSpPr>
          <p:cNvPr id="1472" name="Google Shape;1472;p33"/>
          <p:cNvSpPr txBox="1"/>
          <p:nvPr/>
        </p:nvSpPr>
        <p:spPr>
          <a:xfrm>
            <a:off x="1829200" y="241923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The operating environment</a:t>
            </a:r>
            <a:endParaRPr sz="1400" b="0" i="0" u="none" strike="noStrike" cap="none">
              <a:solidFill>
                <a:schemeClr val="lt1"/>
              </a:solidFill>
              <a:latin typeface="Montserrat"/>
              <a:ea typeface="Montserrat"/>
              <a:cs typeface="Montserrat"/>
              <a:sym typeface="Montserrat"/>
            </a:endParaRPr>
          </a:p>
        </p:txBody>
      </p:sp>
      <p:sp>
        <p:nvSpPr>
          <p:cNvPr id="1473" name="Google Shape;1473;p33"/>
          <p:cNvSpPr txBox="1"/>
          <p:nvPr/>
        </p:nvSpPr>
        <p:spPr>
          <a:xfrm>
            <a:off x="1829200" y="125409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Regulations and guidelines in the Digital Health Ecosystem</a:t>
            </a:r>
            <a:endParaRPr sz="1400" b="0" i="0" u="none" strike="noStrike" cap="none">
              <a:solidFill>
                <a:schemeClr val="lt1"/>
              </a:solidFill>
              <a:latin typeface="Montserrat"/>
              <a:ea typeface="Montserrat"/>
              <a:cs typeface="Montserrat"/>
              <a:sym typeface="Montserrat"/>
            </a:endParaRPr>
          </a:p>
        </p:txBody>
      </p:sp>
      <p:pic>
        <p:nvPicPr>
          <p:cNvPr id="1474" name="Google Shape;1474;p33"/>
          <p:cNvPicPr preferRelativeResize="0"/>
          <p:nvPr/>
        </p:nvPicPr>
        <p:blipFill rotWithShape="1">
          <a:blip r:embed="rId3">
            <a:alphaModFix/>
          </a:blip>
          <a:srcRect/>
          <a:stretch/>
        </p:blipFill>
        <p:spPr>
          <a:xfrm>
            <a:off x="190027" y="155250"/>
            <a:ext cx="721800" cy="721800"/>
          </a:xfrm>
          <a:prstGeom prst="rect">
            <a:avLst/>
          </a:prstGeom>
          <a:noFill/>
          <a:ln w="19050" cap="flat" cmpd="sng">
            <a:solidFill>
              <a:schemeClr val="dk1"/>
            </a:solidFill>
            <a:prstDash val="solid"/>
            <a:round/>
            <a:headEnd type="none" w="sm" len="sm"/>
            <a:tailEnd type="none" w="sm" len="sm"/>
          </a:ln>
        </p:spPr>
      </p:pic>
      <p:pic>
        <p:nvPicPr>
          <p:cNvPr id="1475" name="Google Shape;1475;p33"/>
          <p:cNvPicPr preferRelativeResize="0"/>
          <p:nvPr/>
        </p:nvPicPr>
        <p:blipFill rotWithShape="1">
          <a:blip r:embed="rId4">
            <a:alphaModFix/>
          </a:blip>
          <a:srcRect/>
          <a:stretch/>
        </p:blipFill>
        <p:spPr>
          <a:xfrm>
            <a:off x="190026" y="2496365"/>
            <a:ext cx="721800" cy="721800"/>
          </a:xfrm>
          <a:prstGeom prst="rect">
            <a:avLst/>
          </a:prstGeom>
          <a:noFill/>
          <a:ln w="19050" cap="flat" cmpd="sng">
            <a:solidFill>
              <a:srgbClr val="9E9E9E"/>
            </a:solidFill>
            <a:prstDash val="solid"/>
            <a:round/>
            <a:headEnd type="none" w="sm" len="sm"/>
            <a:tailEnd type="none" w="sm" len="sm"/>
          </a:ln>
        </p:spPr>
      </p:pic>
      <p:pic>
        <p:nvPicPr>
          <p:cNvPr id="1476" name="Google Shape;1476;p33"/>
          <p:cNvPicPr preferRelativeResize="0"/>
          <p:nvPr/>
        </p:nvPicPr>
        <p:blipFill rotWithShape="1">
          <a:blip r:embed="rId5">
            <a:alphaModFix/>
          </a:blip>
          <a:srcRect/>
          <a:stretch/>
        </p:blipFill>
        <p:spPr>
          <a:xfrm>
            <a:off x="190026" y="4837479"/>
            <a:ext cx="721800" cy="720203"/>
          </a:xfrm>
          <a:prstGeom prst="rect">
            <a:avLst/>
          </a:prstGeom>
          <a:noFill/>
          <a:ln w="19050" cap="flat" cmpd="sng">
            <a:solidFill>
              <a:srgbClr val="9E9E9E"/>
            </a:solidFill>
            <a:prstDash val="solid"/>
            <a:round/>
            <a:headEnd type="none" w="sm" len="sm"/>
            <a:tailEnd type="none" w="sm" len="sm"/>
          </a:ln>
        </p:spPr>
      </p:pic>
      <p:pic>
        <p:nvPicPr>
          <p:cNvPr id="1477" name="Google Shape;1477;p33"/>
          <p:cNvPicPr preferRelativeResize="0"/>
          <p:nvPr/>
        </p:nvPicPr>
        <p:blipFill rotWithShape="1">
          <a:blip r:embed="rId6">
            <a:alphaModFix/>
          </a:blip>
          <a:srcRect/>
          <a:stretch/>
        </p:blipFill>
        <p:spPr>
          <a:xfrm>
            <a:off x="190027" y="6006440"/>
            <a:ext cx="721800" cy="721800"/>
          </a:xfrm>
          <a:prstGeom prst="rect">
            <a:avLst/>
          </a:prstGeom>
          <a:noFill/>
          <a:ln w="19050" cap="flat" cmpd="sng">
            <a:solidFill>
              <a:srgbClr val="9E9E9E"/>
            </a:solidFill>
            <a:prstDash val="solid"/>
            <a:round/>
            <a:headEnd type="none" w="sm" len="sm"/>
            <a:tailEnd type="none" w="sm" len="sm"/>
          </a:ln>
        </p:spPr>
      </p:pic>
      <p:pic>
        <p:nvPicPr>
          <p:cNvPr id="1478" name="Google Shape;1478;p33"/>
          <p:cNvPicPr preferRelativeResize="0"/>
          <p:nvPr/>
        </p:nvPicPr>
        <p:blipFill rotWithShape="1">
          <a:blip r:embed="rId7">
            <a:alphaModFix/>
          </a:blip>
          <a:srcRect/>
          <a:stretch/>
        </p:blipFill>
        <p:spPr>
          <a:xfrm>
            <a:off x="190027" y="3666922"/>
            <a:ext cx="721800" cy="721800"/>
          </a:xfrm>
          <a:prstGeom prst="rect">
            <a:avLst/>
          </a:prstGeom>
          <a:noFill/>
          <a:ln w="19050" cap="flat" cmpd="sng">
            <a:solidFill>
              <a:srgbClr val="9E9E9E"/>
            </a:solidFill>
            <a:prstDash val="solid"/>
            <a:round/>
            <a:headEnd type="none" w="sm" len="sm"/>
            <a:tailEnd type="none" w="sm" len="sm"/>
          </a:ln>
        </p:spPr>
      </p:pic>
      <p:pic>
        <p:nvPicPr>
          <p:cNvPr id="1479" name="Google Shape;1479;p33"/>
          <p:cNvPicPr preferRelativeResize="0"/>
          <p:nvPr/>
        </p:nvPicPr>
        <p:blipFill rotWithShape="1">
          <a:blip r:embed="rId8">
            <a:alphaModFix/>
          </a:blip>
          <a:srcRect/>
          <a:stretch/>
        </p:blipFill>
        <p:spPr>
          <a:xfrm>
            <a:off x="190026" y="1325807"/>
            <a:ext cx="721800" cy="721800"/>
          </a:xfrm>
          <a:prstGeom prst="rect">
            <a:avLst/>
          </a:prstGeom>
          <a:noFill/>
          <a:ln w="19050" cap="flat" cmpd="sng">
            <a:solidFill>
              <a:srgbClr val="9E9E9E"/>
            </a:solidFill>
            <a:prstDash val="solid"/>
            <a:round/>
            <a:headEnd type="none" w="sm" len="sm"/>
            <a:tailEnd type="none" w="sm" len="sm"/>
          </a:ln>
        </p:spPr>
      </p:pic>
      <p:sp>
        <p:nvSpPr>
          <p:cNvPr id="1480" name="Google Shape;1480;p33"/>
          <p:cNvSpPr/>
          <p:nvPr/>
        </p:nvSpPr>
        <p:spPr>
          <a:xfrm>
            <a:off x="5037000" y="3983975"/>
            <a:ext cx="7032600" cy="1141800"/>
          </a:xfrm>
          <a:prstGeom prst="rect">
            <a:avLst/>
          </a:prstGeom>
          <a:solidFill>
            <a:srgbClr val="D395F0">
              <a:alpha val="278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1481" name="Google Shape;1481;p33"/>
          <p:cNvPicPr preferRelativeResize="0"/>
          <p:nvPr/>
        </p:nvPicPr>
        <p:blipFill rotWithShape="1">
          <a:blip r:embed="rId9">
            <a:alphaModFix/>
          </a:blip>
          <a:srcRect/>
          <a:stretch/>
        </p:blipFill>
        <p:spPr>
          <a:xfrm>
            <a:off x="11510975" y="4626038"/>
            <a:ext cx="373225" cy="37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Google Shape;1487;p34"/>
          <p:cNvPicPr preferRelativeResize="0"/>
          <p:nvPr/>
        </p:nvPicPr>
        <p:blipFill rotWithShape="1">
          <a:blip r:embed="rId3">
            <a:alphaModFix/>
          </a:blip>
          <a:srcRect t="15907" b="-210"/>
          <a:stretch/>
        </p:blipFill>
        <p:spPr>
          <a:xfrm>
            <a:off x="0" y="0"/>
            <a:ext cx="12192000" cy="6858000"/>
          </a:xfrm>
          <a:prstGeom prst="rect">
            <a:avLst/>
          </a:prstGeom>
          <a:noFill/>
          <a:ln>
            <a:noFill/>
          </a:ln>
        </p:spPr>
      </p:pic>
      <p:sp>
        <p:nvSpPr>
          <p:cNvPr id="1488" name="Google Shape;1488;p34"/>
          <p:cNvSpPr txBox="1"/>
          <p:nvPr/>
        </p:nvSpPr>
        <p:spPr>
          <a:xfrm>
            <a:off x="279700" y="2870475"/>
            <a:ext cx="11772900" cy="16008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600"/>
              <a:buFont typeface="Arial"/>
              <a:buNone/>
            </a:pPr>
            <a:r>
              <a:rPr lang="en-GB" sz="4600" b="0" i="0" u="none" strike="noStrike" cap="none">
                <a:solidFill>
                  <a:schemeClr val="lt1"/>
                </a:solidFill>
                <a:latin typeface="Montserrat"/>
                <a:ea typeface="Montserrat"/>
                <a:cs typeface="Montserrat"/>
                <a:sym typeface="Montserrat"/>
              </a:rPr>
              <a:t>Why is the protection of healthcare data important ?</a:t>
            </a:r>
            <a:endParaRPr sz="46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7"/>
          <p:cNvPicPr preferRelativeResize="0"/>
          <p:nvPr/>
        </p:nvPicPr>
        <p:blipFill rotWithShape="1">
          <a:blip r:embed="rId3">
            <a:alphaModFix/>
          </a:blip>
          <a:srcRect l="25426" r="41406"/>
          <a:stretch/>
        </p:blipFill>
        <p:spPr>
          <a:xfrm>
            <a:off x="0" y="721800"/>
            <a:ext cx="3048827" cy="6136200"/>
          </a:xfrm>
          <a:prstGeom prst="rect">
            <a:avLst/>
          </a:prstGeom>
          <a:noFill/>
          <a:ln>
            <a:noFill/>
          </a:ln>
        </p:spPr>
      </p:pic>
      <p:sp>
        <p:nvSpPr>
          <p:cNvPr id="130" name="Google Shape;130;p17"/>
          <p:cNvSpPr/>
          <p:nvPr/>
        </p:nvSpPr>
        <p:spPr>
          <a:xfrm>
            <a:off x="3075" y="0"/>
            <a:ext cx="121797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Speakers - Day 1 &amp; Day 2</a:t>
            </a:r>
            <a:endParaRPr sz="2200" b="1" i="0" u="none" strike="noStrike" cap="none">
              <a:solidFill>
                <a:schemeClr val="lt1"/>
              </a:solidFill>
              <a:latin typeface="Montserrat"/>
              <a:ea typeface="Montserrat"/>
              <a:cs typeface="Montserrat"/>
              <a:sym typeface="Montserrat"/>
            </a:endParaRPr>
          </a:p>
        </p:txBody>
      </p:sp>
      <p:sp>
        <p:nvSpPr>
          <p:cNvPr id="131" name="Google Shape;131;p17"/>
          <p:cNvSpPr/>
          <p:nvPr/>
        </p:nvSpPr>
        <p:spPr>
          <a:xfrm>
            <a:off x="3181700" y="1451615"/>
            <a:ext cx="6320400" cy="1611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7"/>
          <p:cNvSpPr txBox="1"/>
          <p:nvPr/>
        </p:nvSpPr>
        <p:spPr>
          <a:xfrm>
            <a:off x="3556688" y="1049202"/>
            <a:ext cx="4778400" cy="5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Montserrat"/>
                <a:ea typeface="Montserrat"/>
                <a:cs typeface="Montserrat"/>
                <a:sym typeface="Montserrat"/>
              </a:rPr>
              <a:t>Facilitators </a:t>
            </a:r>
            <a:endParaRPr sz="1600" b="1" i="0" u="none" strike="noStrike" cap="none">
              <a:solidFill>
                <a:srgbClr val="000000"/>
              </a:solidFill>
              <a:latin typeface="Montserrat"/>
              <a:ea typeface="Montserrat"/>
              <a:cs typeface="Montserrat"/>
              <a:sym typeface="Montserrat"/>
            </a:endParaRPr>
          </a:p>
        </p:txBody>
      </p:sp>
      <p:sp>
        <p:nvSpPr>
          <p:cNvPr id="133" name="Google Shape;133;p17"/>
          <p:cNvSpPr/>
          <p:nvPr/>
        </p:nvSpPr>
        <p:spPr>
          <a:xfrm>
            <a:off x="3181700" y="4889495"/>
            <a:ext cx="7599600" cy="1611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7"/>
          <p:cNvSpPr txBox="1"/>
          <p:nvPr/>
        </p:nvSpPr>
        <p:spPr>
          <a:xfrm>
            <a:off x="3556704" y="4469040"/>
            <a:ext cx="6524700" cy="5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Montserrat"/>
                <a:ea typeface="Montserrat"/>
                <a:cs typeface="Montserrat"/>
                <a:sym typeface="Montserrat"/>
              </a:rPr>
              <a:t>Workshop Subject Matter Experts</a:t>
            </a:r>
            <a:endParaRPr sz="1600" b="1" i="0" u="none" strike="noStrike" cap="none">
              <a:solidFill>
                <a:srgbClr val="000000"/>
              </a:solidFill>
              <a:latin typeface="Montserrat"/>
              <a:ea typeface="Montserrat"/>
              <a:cs typeface="Montserrat"/>
              <a:sym typeface="Montserrat"/>
            </a:endParaRPr>
          </a:p>
        </p:txBody>
      </p:sp>
      <p:sp>
        <p:nvSpPr>
          <p:cNvPr id="135" name="Google Shape;135;p17"/>
          <p:cNvSpPr txBox="1"/>
          <p:nvPr/>
        </p:nvSpPr>
        <p:spPr>
          <a:xfrm>
            <a:off x="4318175" y="3241764"/>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r>
              <a:rPr lang="en-GB" sz="1400" b="1" i="0" u="none" strike="noStrike" cap="none">
                <a:solidFill>
                  <a:schemeClr val="dk1"/>
                </a:solidFill>
                <a:latin typeface="Montserrat"/>
                <a:ea typeface="Montserrat"/>
                <a:cs typeface="Montserrat"/>
                <a:sym typeface="Montserrat"/>
              </a:rPr>
              <a:t>Malvin Tshabalala</a:t>
            </a:r>
            <a:endParaRPr sz="1400" b="0" i="1"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pic>
        <p:nvPicPr>
          <p:cNvPr id="136" name="Google Shape;136;p17"/>
          <p:cNvPicPr preferRelativeResize="0"/>
          <p:nvPr/>
        </p:nvPicPr>
        <p:blipFill rotWithShape="1">
          <a:blip r:embed="rId4">
            <a:alphaModFix/>
          </a:blip>
          <a:srcRect l="21467" t="2151" r="21467" b="40784"/>
          <a:stretch/>
        </p:blipFill>
        <p:spPr>
          <a:xfrm>
            <a:off x="3318350" y="5321550"/>
            <a:ext cx="852300" cy="866100"/>
          </a:xfrm>
          <a:prstGeom prst="ellipse">
            <a:avLst/>
          </a:prstGeom>
          <a:noFill/>
          <a:ln w="28575" cap="flat" cmpd="sng">
            <a:solidFill>
              <a:srgbClr val="62296D"/>
            </a:solidFill>
            <a:prstDash val="solid"/>
            <a:round/>
            <a:headEnd type="none" w="sm" len="sm"/>
            <a:tailEnd type="none" w="sm" len="sm"/>
          </a:ln>
        </p:spPr>
      </p:pic>
      <p:pic>
        <p:nvPicPr>
          <p:cNvPr id="137" name="Google Shape;137;p17"/>
          <p:cNvPicPr preferRelativeResize="0"/>
          <p:nvPr/>
        </p:nvPicPr>
        <p:blipFill rotWithShape="1">
          <a:blip r:embed="rId5">
            <a:alphaModFix/>
          </a:blip>
          <a:srcRect/>
          <a:stretch/>
        </p:blipFill>
        <p:spPr>
          <a:xfrm>
            <a:off x="3318350" y="3164350"/>
            <a:ext cx="852300" cy="866100"/>
          </a:xfrm>
          <a:prstGeom prst="ellipse">
            <a:avLst/>
          </a:prstGeom>
          <a:noFill/>
          <a:ln w="28575" cap="flat" cmpd="sng">
            <a:solidFill>
              <a:srgbClr val="AF5289"/>
            </a:solidFill>
            <a:prstDash val="solid"/>
            <a:round/>
            <a:headEnd type="none" w="sm" len="sm"/>
            <a:tailEnd type="none" w="sm" len="sm"/>
          </a:ln>
        </p:spPr>
      </p:pic>
      <p:pic>
        <p:nvPicPr>
          <p:cNvPr id="138" name="Google Shape;138;p17"/>
          <p:cNvPicPr preferRelativeResize="0"/>
          <p:nvPr/>
        </p:nvPicPr>
        <p:blipFill rotWithShape="1">
          <a:blip r:embed="rId6">
            <a:alphaModFix/>
          </a:blip>
          <a:srcRect/>
          <a:stretch/>
        </p:blipFill>
        <p:spPr>
          <a:xfrm>
            <a:off x="7896425" y="5321550"/>
            <a:ext cx="852300" cy="866100"/>
          </a:xfrm>
          <a:prstGeom prst="ellipse">
            <a:avLst/>
          </a:prstGeom>
          <a:noFill/>
          <a:ln w="28575" cap="flat" cmpd="sng">
            <a:solidFill>
              <a:srgbClr val="62296D"/>
            </a:solidFill>
            <a:prstDash val="solid"/>
            <a:round/>
            <a:headEnd type="none" w="sm" len="sm"/>
            <a:tailEnd type="none" w="sm" len="sm"/>
          </a:ln>
        </p:spPr>
      </p:pic>
      <p:pic>
        <p:nvPicPr>
          <p:cNvPr id="139" name="Google Shape;139;p17"/>
          <p:cNvPicPr preferRelativeResize="0"/>
          <p:nvPr/>
        </p:nvPicPr>
        <p:blipFill rotWithShape="1">
          <a:blip r:embed="rId7">
            <a:alphaModFix/>
          </a:blip>
          <a:srcRect/>
          <a:stretch/>
        </p:blipFill>
        <p:spPr>
          <a:xfrm>
            <a:off x="3318350" y="1827768"/>
            <a:ext cx="852300" cy="866100"/>
          </a:xfrm>
          <a:prstGeom prst="ellipse">
            <a:avLst/>
          </a:prstGeom>
          <a:noFill/>
          <a:ln w="28575" cap="flat" cmpd="sng">
            <a:solidFill>
              <a:srgbClr val="AF5289"/>
            </a:solidFill>
            <a:prstDash val="solid"/>
            <a:round/>
            <a:headEnd type="none" w="sm" len="sm"/>
            <a:tailEnd type="none" w="sm" len="sm"/>
          </a:ln>
        </p:spPr>
      </p:pic>
      <p:pic>
        <p:nvPicPr>
          <p:cNvPr id="140" name="Google Shape;140;p17"/>
          <p:cNvPicPr preferRelativeResize="0"/>
          <p:nvPr/>
        </p:nvPicPr>
        <p:blipFill rotWithShape="1">
          <a:blip r:embed="rId8">
            <a:alphaModFix/>
          </a:blip>
          <a:srcRect t="6480" r="10602"/>
          <a:stretch/>
        </p:blipFill>
        <p:spPr>
          <a:xfrm>
            <a:off x="7896425" y="1827768"/>
            <a:ext cx="852300" cy="866100"/>
          </a:xfrm>
          <a:prstGeom prst="ellipse">
            <a:avLst/>
          </a:prstGeom>
          <a:noFill/>
          <a:ln w="28575" cap="flat" cmpd="sng">
            <a:solidFill>
              <a:srgbClr val="AF5289"/>
            </a:solidFill>
            <a:prstDash val="solid"/>
            <a:round/>
            <a:headEnd type="none" w="sm" len="sm"/>
            <a:tailEnd type="none" w="sm" len="sm"/>
          </a:ln>
        </p:spPr>
      </p:pic>
      <p:sp>
        <p:nvSpPr>
          <p:cNvPr id="141" name="Google Shape;141;p17"/>
          <p:cNvSpPr txBox="1"/>
          <p:nvPr/>
        </p:nvSpPr>
        <p:spPr>
          <a:xfrm>
            <a:off x="4318175" y="1937118"/>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rgbClr val="000000"/>
              </a:buClr>
              <a:buSzPts val="1300"/>
              <a:buFont typeface="Arial"/>
              <a:buNone/>
            </a:pPr>
            <a:r>
              <a:rPr lang="en-GB" sz="1400" b="1" i="0" u="none" strike="noStrike" cap="none">
                <a:solidFill>
                  <a:schemeClr val="dk1"/>
                </a:solidFill>
                <a:latin typeface="Montserrat"/>
                <a:ea typeface="Montserrat"/>
                <a:cs typeface="Montserrat"/>
                <a:sym typeface="Montserrat"/>
              </a:rPr>
              <a:t>Dr. Ureshnie Govender</a:t>
            </a:r>
            <a:r>
              <a:rPr lang="en-GB" sz="1400" b="1" i="0" u="sng" strike="noStrike" cap="none">
                <a:solidFill>
                  <a:schemeClr val="dk1"/>
                </a:solidFill>
                <a:latin typeface="Montserrat"/>
                <a:ea typeface="Montserrat"/>
                <a:cs typeface="Montserrat"/>
                <a:sym typeface="Montserrat"/>
              </a:rPr>
              <a:t> </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42" name="Google Shape;142;p17"/>
          <p:cNvSpPr txBox="1"/>
          <p:nvPr/>
        </p:nvSpPr>
        <p:spPr>
          <a:xfrm>
            <a:off x="8873083" y="1937118"/>
            <a:ext cx="2745600" cy="647400"/>
          </a:xfrm>
          <a:prstGeom prst="rect">
            <a:avLst/>
          </a:prstGeom>
          <a:solidFill>
            <a:srgbClr val="EAD1DC"/>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300"/>
              <a:buFont typeface="Arial"/>
              <a:buNone/>
            </a:pPr>
            <a:r>
              <a:rPr lang="en-GB" sz="1400" b="1" i="0" u="none" strike="noStrike" cap="none">
                <a:solidFill>
                  <a:schemeClr val="dk1"/>
                </a:solidFill>
                <a:latin typeface="Montserrat"/>
                <a:ea typeface="Montserrat"/>
                <a:cs typeface="Montserrat"/>
                <a:sym typeface="Montserrat"/>
              </a:rPr>
              <a:t>Dr. Sana Charania </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43" name="Google Shape;143;p17"/>
          <p:cNvSpPr txBox="1"/>
          <p:nvPr/>
        </p:nvSpPr>
        <p:spPr>
          <a:xfrm>
            <a:off x="8873083" y="5430900"/>
            <a:ext cx="2745600" cy="647400"/>
          </a:xfrm>
          <a:prstGeom prst="rect">
            <a:avLst/>
          </a:prstGeom>
          <a:solidFill>
            <a:srgbClr val="D9D2E9"/>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Dr. Brad Beira</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
        <p:nvSpPr>
          <p:cNvPr id="144" name="Google Shape;144;p17"/>
          <p:cNvSpPr txBox="1"/>
          <p:nvPr/>
        </p:nvSpPr>
        <p:spPr>
          <a:xfrm>
            <a:off x="4318175" y="5430900"/>
            <a:ext cx="2745600" cy="647400"/>
          </a:xfrm>
          <a:prstGeom prst="rect">
            <a:avLst/>
          </a:prstGeom>
          <a:solidFill>
            <a:srgbClr val="D9D2E9"/>
          </a:solidFill>
          <a:ln>
            <a:noFill/>
          </a:ln>
        </p:spPr>
        <p:txBody>
          <a:bodyPr spcFirstLastPara="1" wrap="square" lIns="0" tIns="25700" rIns="108000" bIns="0" anchor="ctr" anchorCtr="0">
            <a:noAutofit/>
          </a:bodyPr>
          <a:lstStyle/>
          <a:p>
            <a:pPr marL="25400" marR="0" lvl="0" indent="0" algn="l" rtl="0">
              <a:lnSpc>
                <a:spcPct val="100000"/>
              </a:lnSpc>
              <a:spcBef>
                <a:spcPts val="0"/>
              </a:spcBef>
              <a:spcAft>
                <a:spcPts val="0"/>
              </a:spcAft>
              <a:buClr>
                <a:schemeClr val="dk1"/>
              </a:buClr>
              <a:buSzPts val="1300"/>
              <a:buFont typeface="Arial"/>
              <a:buNone/>
            </a:pPr>
            <a:endParaRPr sz="1400" b="1" i="0" u="none"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chemeClr val="dk1"/>
              </a:buClr>
              <a:buSzPts val="1300"/>
              <a:buFont typeface="Arial"/>
              <a:buNone/>
            </a:pPr>
            <a:r>
              <a:rPr lang="en-GB" sz="1400" b="1" i="0" u="none" strike="noStrike" cap="none">
                <a:solidFill>
                  <a:schemeClr val="dk1"/>
                </a:solidFill>
                <a:latin typeface="Montserrat"/>
                <a:ea typeface="Montserrat"/>
                <a:cs typeface="Montserrat"/>
                <a:sym typeface="Montserrat"/>
              </a:rPr>
              <a:t>Dr. Prinesh Reddy</a:t>
            </a:r>
            <a:endParaRPr sz="1400" b="1" i="0" u="sng" strike="noStrike" cap="none">
              <a:solidFill>
                <a:schemeClr val="dk1"/>
              </a:solidFill>
              <a:latin typeface="Montserrat"/>
              <a:ea typeface="Montserrat"/>
              <a:cs typeface="Montserrat"/>
              <a:sym typeface="Montserrat"/>
            </a:endParaRPr>
          </a:p>
          <a:p>
            <a:pPr marL="25400" marR="0" lvl="0" indent="0" algn="l" rtl="0">
              <a:lnSpc>
                <a:spcPct val="100000"/>
              </a:lnSpc>
              <a:spcBef>
                <a:spcPts val="0"/>
              </a:spcBef>
              <a:spcAft>
                <a:spcPts val="0"/>
              </a:spcAft>
              <a:buClr>
                <a:srgbClr val="000000"/>
              </a:buClr>
              <a:buSzPts val="1300"/>
              <a:buFont typeface="Arial"/>
              <a:buNone/>
            </a:pPr>
            <a:endParaRPr sz="14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300"/>
              <a:buFont typeface="Arial"/>
              <a:buNone/>
            </a:pPr>
            <a:endParaRPr sz="14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35"/>
          <p:cNvSpPr/>
          <p:nvPr/>
        </p:nvSpPr>
        <p:spPr>
          <a:xfrm>
            <a:off x="793700" y="4349400"/>
            <a:ext cx="11050800" cy="21720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2000" b="1" i="0" u="none" strike="noStrike" cap="none">
                <a:solidFill>
                  <a:schemeClr val="dk1"/>
                </a:solidFill>
                <a:latin typeface="Montserrat"/>
                <a:ea typeface="Montserrat"/>
                <a:cs typeface="Montserrat"/>
                <a:sym typeface="Montserrat"/>
              </a:rPr>
              <a:t>“</a:t>
            </a:r>
            <a:r>
              <a:rPr lang="en-GB" sz="2000" b="0" i="0" u="none" strike="noStrike" cap="none">
                <a:solidFill>
                  <a:schemeClr val="dk1"/>
                </a:solidFill>
                <a:latin typeface="Montserrat"/>
                <a:ea typeface="Montserrat"/>
                <a:cs typeface="Montserrat"/>
                <a:sym typeface="Montserrat"/>
              </a:rPr>
              <a:t>Referred to as</a:t>
            </a:r>
            <a:r>
              <a:rPr lang="en-GB" sz="2000" b="1"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Protected Health Information (PHI)</a:t>
            </a:r>
            <a:r>
              <a:rPr lang="en-GB" sz="2000" b="0" i="0" u="none" strike="noStrike" cap="none">
                <a:solidFill>
                  <a:schemeClr val="dk1"/>
                </a:solidFill>
                <a:latin typeface="Montserrat"/>
                <a:ea typeface="Montserrat"/>
                <a:cs typeface="Montserrat"/>
                <a:sym typeface="Montserrat"/>
              </a:rPr>
              <a:t>. An individual’s </a:t>
            </a:r>
            <a:r>
              <a:rPr lang="en-GB" sz="2000" b="1" i="0" u="none" strike="noStrike" cap="none">
                <a:solidFill>
                  <a:schemeClr val="dk1"/>
                </a:solidFill>
                <a:latin typeface="Montserrat"/>
                <a:ea typeface="Montserrat"/>
                <a:cs typeface="Montserrat"/>
                <a:sym typeface="Montserrat"/>
              </a:rPr>
              <a:t>health, treatment, and payment information, and any further information maintained in the same designated record set that could identify the individual</a:t>
            </a:r>
            <a:r>
              <a:rPr lang="en-GB" sz="2000" b="0" i="0" u="none" strike="noStrike" cap="none">
                <a:solidFill>
                  <a:schemeClr val="dk1"/>
                </a:solidFill>
                <a:latin typeface="Montserrat"/>
                <a:ea typeface="Montserrat"/>
                <a:cs typeface="Montserrat"/>
                <a:sym typeface="Montserrat"/>
              </a:rPr>
              <a:t> or be used with other information in the record set to identify the individual</a:t>
            </a:r>
            <a:r>
              <a:rPr lang="en-GB" sz="2000" b="1" i="0" u="none" strike="noStrike" cap="none">
                <a:solidFill>
                  <a:schemeClr val="dk1"/>
                </a:solidFill>
                <a:latin typeface="Montserrat"/>
                <a:ea typeface="Montserrat"/>
                <a:cs typeface="Montserrat"/>
                <a:sym typeface="Montserrat"/>
              </a:rPr>
              <a:t>”</a:t>
            </a:r>
            <a:r>
              <a:rPr lang="en-GB" sz="2200" b="0" i="0" u="none" strike="noStrike" cap="none">
                <a:solidFill>
                  <a:schemeClr val="dk1"/>
                </a:solidFill>
                <a:latin typeface="Montserrat"/>
                <a:ea typeface="Montserrat"/>
                <a:cs typeface="Montserrat"/>
                <a:sym typeface="Montserrat"/>
              </a:rPr>
              <a:t> - </a:t>
            </a:r>
            <a:r>
              <a:rPr lang="en-GB" sz="2500" b="0" i="0" u="sng" strike="noStrike" cap="none">
                <a:solidFill>
                  <a:schemeClr val="dk1"/>
                </a:solidFill>
                <a:latin typeface="Montserrat"/>
                <a:ea typeface="Montserrat"/>
                <a:cs typeface="Montserrat"/>
                <a:sym typeface="Montserrat"/>
              </a:rPr>
              <a:t>Sections 261 to 264</a:t>
            </a:r>
            <a:endParaRPr sz="25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Montserrat"/>
              <a:ea typeface="Montserrat"/>
              <a:cs typeface="Montserrat"/>
              <a:sym typeface="Montserrat"/>
            </a:endParaRPr>
          </a:p>
        </p:txBody>
      </p:sp>
      <p:sp>
        <p:nvSpPr>
          <p:cNvPr id="1495" name="Google Shape;1495;p35"/>
          <p:cNvSpPr/>
          <p:nvPr/>
        </p:nvSpPr>
        <p:spPr>
          <a:xfrm>
            <a:off x="793825" y="1341700"/>
            <a:ext cx="11050800" cy="22779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r" rtl="0">
              <a:lnSpc>
                <a:spcPct val="100000"/>
              </a:lnSpc>
              <a:spcBef>
                <a:spcPts val="0"/>
              </a:spcBef>
              <a:spcAft>
                <a:spcPts val="0"/>
              </a:spcAft>
              <a:buClr>
                <a:srgbClr val="000000"/>
              </a:buClr>
              <a:buSzPts val="2700"/>
              <a:buFont typeface="Arial"/>
              <a:buNone/>
            </a:pPr>
            <a:endParaRPr sz="27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2000" b="1" i="0" u="none" strike="noStrike" cap="none">
                <a:solidFill>
                  <a:schemeClr val="dk1"/>
                </a:solidFill>
                <a:latin typeface="Montserrat"/>
                <a:ea typeface="Montserrat"/>
                <a:cs typeface="Montserrat"/>
                <a:sym typeface="Montserrat"/>
              </a:rPr>
              <a:t>“</a:t>
            </a:r>
            <a:r>
              <a:rPr lang="en-GB" sz="2000" b="0" i="0" u="none" strike="noStrike" cap="none">
                <a:solidFill>
                  <a:schemeClr val="dk1"/>
                </a:solidFill>
                <a:latin typeface="Montserrat"/>
                <a:ea typeface="Montserrat"/>
                <a:cs typeface="Montserrat"/>
                <a:sym typeface="Montserrat"/>
              </a:rPr>
              <a:t>Any information relating to an </a:t>
            </a:r>
            <a:r>
              <a:rPr lang="en-GB" sz="2000" b="1" i="0" u="sng" strike="noStrike" cap="none">
                <a:solidFill>
                  <a:schemeClr val="dk1"/>
                </a:solidFill>
                <a:latin typeface="Montserrat"/>
                <a:ea typeface="Montserrat"/>
                <a:cs typeface="Montserrat"/>
                <a:sym typeface="Montserrat"/>
              </a:rPr>
              <a:t>identified or identifiable natural person</a:t>
            </a:r>
            <a:r>
              <a:rPr lang="en-GB" sz="2000" b="0" i="0" u="none" strike="noStrike" cap="none">
                <a:solidFill>
                  <a:schemeClr val="dk1"/>
                </a:solidFill>
                <a:latin typeface="Montserrat"/>
                <a:ea typeface="Montserrat"/>
                <a:cs typeface="Montserrat"/>
                <a:sym typeface="Montserrat"/>
              </a:rPr>
              <a:t>. Identifier such as a </a:t>
            </a:r>
            <a:r>
              <a:rPr lang="en-GB" sz="2000" b="0" i="0" u="sng" strike="noStrike" cap="none">
                <a:solidFill>
                  <a:schemeClr val="dk1"/>
                </a:solidFill>
                <a:latin typeface="Montserrat"/>
                <a:ea typeface="Montserrat"/>
                <a:cs typeface="Montserrat"/>
                <a:sym typeface="Montserrat"/>
              </a:rPr>
              <a:t>name</a:t>
            </a:r>
            <a:r>
              <a:rPr lang="en-GB" sz="2000" b="0" i="0" u="none" strike="noStrike" cap="none">
                <a:solidFill>
                  <a:schemeClr val="dk1"/>
                </a:solidFill>
                <a:latin typeface="Montserrat"/>
                <a:ea typeface="Montserrat"/>
                <a:cs typeface="Montserrat"/>
                <a:sym typeface="Montserrat"/>
              </a:rPr>
              <a:t>, an </a:t>
            </a:r>
            <a:r>
              <a:rPr lang="en-GB" sz="2000" b="0" i="0" u="sng" strike="noStrike" cap="none">
                <a:solidFill>
                  <a:schemeClr val="dk1"/>
                </a:solidFill>
                <a:latin typeface="Montserrat"/>
                <a:ea typeface="Montserrat"/>
                <a:cs typeface="Montserrat"/>
                <a:sym typeface="Montserrat"/>
              </a:rPr>
              <a:t>identification number</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location data</a:t>
            </a:r>
            <a:r>
              <a:rPr lang="en-GB" sz="2000" b="0" i="0" u="none" strike="noStrike" cap="none">
                <a:solidFill>
                  <a:schemeClr val="dk1"/>
                </a:solidFill>
                <a:latin typeface="Montserrat"/>
                <a:ea typeface="Montserrat"/>
                <a:cs typeface="Montserrat"/>
                <a:sym typeface="Montserrat"/>
              </a:rPr>
              <a:t>, an </a:t>
            </a:r>
            <a:r>
              <a:rPr lang="en-GB" sz="2000" b="0" i="0" u="sng" strike="noStrike" cap="none">
                <a:solidFill>
                  <a:schemeClr val="dk1"/>
                </a:solidFill>
                <a:latin typeface="Montserrat"/>
                <a:ea typeface="Montserrat"/>
                <a:cs typeface="Montserrat"/>
                <a:sym typeface="Montserrat"/>
              </a:rPr>
              <a:t>online identifier</a:t>
            </a:r>
            <a:r>
              <a:rPr lang="en-GB" sz="2000" b="0" i="0" u="none" strike="noStrike" cap="none">
                <a:solidFill>
                  <a:schemeClr val="dk1"/>
                </a:solidFill>
                <a:latin typeface="Montserrat"/>
                <a:ea typeface="Montserrat"/>
                <a:cs typeface="Montserrat"/>
                <a:sym typeface="Montserrat"/>
              </a:rPr>
              <a:t> or to one or more </a:t>
            </a:r>
            <a:r>
              <a:rPr lang="en-GB" sz="2000" b="1" i="0" u="none" strike="noStrike" cap="none">
                <a:solidFill>
                  <a:schemeClr val="dk1"/>
                </a:solidFill>
                <a:latin typeface="Montserrat"/>
                <a:ea typeface="Montserrat"/>
                <a:cs typeface="Montserrat"/>
                <a:sym typeface="Montserrat"/>
              </a:rPr>
              <a:t>factors specific </a:t>
            </a:r>
            <a:r>
              <a:rPr lang="en-GB" sz="2000" b="0" i="0" u="none" strike="noStrike" cap="none">
                <a:solidFill>
                  <a:schemeClr val="dk1"/>
                </a:solidFill>
                <a:latin typeface="Montserrat"/>
                <a:ea typeface="Montserrat"/>
                <a:cs typeface="Montserrat"/>
                <a:sym typeface="Montserrat"/>
              </a:rPr>
              <a:t>to the </a:t>
            </a:r>
            <a:r>
              <a:rPr lang="en-GB" sz="2000" b="0" i="0" u="sng" strike="noStrike" cap="none">
                <a:solidFill>
                  <a:schemeClr val="dk1"/>
                </a:solidFill>
                <a:latin typeface="Montserrat"/>
                <a:ea typeface="Montserrat"/>
                <a:cs typeface="Montserrat"/>
                <a:sym typeface="Montserrat"/>
              </a:rPr>
              <a:t>physical</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physiological</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genetic</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mental</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economic</a:t>
            </a: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dk1"/>
                </a:solidFill>
                <a:latin typeface="Montserrat"/>
                <a:ea typeface="Montserrat"/>
                <a:cs typeface="Montserrat"/>
                <a:sym typeface="Montserrat"/>
              </a:rPr>
              <a:t>cultural</a:t>
            </a:r>
            <a:r>
              <a:rPr lang="en-GB" sz="2000" b="0" i="0" u="none" strike="noStrike" cap="none">
                <a:solidFill>
                  <a:schemeClr val="dk1"/>
                </a:solidFill>
                <a:latin typeface="Montserrat"/>
                <a:ea typeface="Montserrat"/>
                <a:cs typeface="Montserrat"/>
                <a:sym typeface="Montserrat"/>
              </a:rPr>
              <a:t> or </a:t>
            </a:r>
            <a:r>
              <a:rPr lang="en-GB" sz="2000" b="0" i="0" u="sng" strike="noStrike" cap="none">
                <a:solidFill>
                  <a:schemeClr val="dk1"/>
                </a:solidFill>
                <a:latin typeface="Montserrat"/>
                <a:ea typeface="Montserrat"/>
                <a:cs typeface="Montserrat"/>
                <a:sym typeface="Montserrat"/>
              </a:rPr>
              <a:t>social identity</a:t>
            </a:r>
            <a:r>
              <a:rPr lang="en-GB" sz="2000" b="0" i="0" u="none" strike="noStrike" cap="none">
                <a:solidFill>
                  <a:schemeClr val="dk1"/>
                </a:solidFill>
                <a:latin typeface="Montserrat"/>
                <a:ea typeface="Montserrat"/>
                <a:cs typeface="Montserrat"/>
                <a:sym typeface="Montserrat"/>
              </a:rPr>
              <a:t> of that natural person</a:t>
            </a:r>
            <a:r>
              <a:rPr lang="en-GB" sz="2000" b="1" i="0" u="none" strike="noStrike" cap="none">
                <a:solidFill>
                  <a:schemeClr val="dk1"/>
                </a:solidFill>
                <a:latin typeface="Montserrat"/>
                <a:ea typeface="Montserrat"/>
                <a:cs typeface="Montserrat"/>
                <a:sym typeface="Montserrat"/>
              </a:rPr>
              <a:t>”</a:t>
            </a:r>
            <a:r>
              <a:rPr lang="en-GB" sz="2200" b="1" i="0" u="none" strike="noStrike" cap="none">
                <a:solidFill>
                  <a:schemeClr val="dk1"/>
                </a:solidFill>
                <a:latin typeface="Montserrat"/>
                <a:ea typeface="Montserrat"/>
                <a:cs typeface="Montserrat"/>
                <a:sym typeface="Montserrat"/>
              </a:rPr>
              <a:t> - </a:t>
            </a:r>
            <a:r>
              <a:rPr lang="en-GB" sz="2500" b="0" i="0" u="sng" strike="noStrike" cap="none">
                <a:solidFill>
                  <a:schemeClr val="dk1"/>
                </a:solidFill>
                <a:latin typeface="Montserrat"/>
                <a:ea typeface="Montserrat"/>
                <a:cs typeface="Montserrat"/>
                <a:sym typeface="Montserrat"/>
              </a:rPr>
              <a:t>Article. 4 GDPR, (1)</a:t>
            </a:r>
            <a:endParaRPr sz="2500" b="1" i="0" u="none" strike="noStrike" cap="none">
              <a:solidFill>
                <a:schemeClr val="dk1"/>
              </a:solidFill>
              <a:latin typeface="Montserrat"/>
              <a:ea typeface="Montserrat"/>
              <a:cs typeface="Montserrat"/>
              <a:sym typeface="Montserrat"/>
            </a:endParaRPr>
          </a:p>
        </p:txBody>
      </p:sp>
      <p:sp>
        <p:nvSpPr>
          <p:cNvPr id="1496" name="Google Shape;1496;p35"/>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Definitions of personal data </a:t>
            </a:r>
            <a:endParaRPr sz="2200" b="1" i="0" u="none" strike="noStrike" cap="none">
              <a:solidFill>
                <a:srgbClr val="FFFFFF"/>
              </a:solidFill>
              <a:latin typeface="Montserrat"/>
              <a:ea typeface="Montserrat"/>
              <a:cs typeface="Montserrat"/>
              <a:sym typeface="Montserrat"/>
            </a:endParaRPr>
          </a:p>
        </p:txBody>
      </p:sp>
      <p:sp>
        <p:nvSpPr>
          <p:cNvPr id="1497" name="Google Shape;1497;p35"/>
          <p:cNvSpPr txBox="1"/>
          <p:nvPr/>
        </p:nvSpPr>
        <p:spPr>
          <a:xfrm>
            <a:off x="347375" y="890650"/>
            <a:ext cx="5664000" cy="9576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Montserrat"/>
                <a:ea typeface="Montserrat"/>
                <a:cs typeface="Montserrat"/>
                <a:sym typeface="Montserrat"/>
              </a:rPr>
              <a:t>General Data Protection Regulation (GDPR)</a:t>
            </a:r>
            <a:endParaRPr sz="2000" b="0" i="0" u="none" strike="noStrike" cap="none">
              <a:solidFill>
                <a:schemeClr val="lt1"/>
              </a:solidFill>
              <a:latin typeface="Montserrat"/>
              <a:ea typeface="Montserrat"/>
              <a:cs typeface="Montserrat"/>
              <a:sym typeface="Montserrat"/>
            </a:endParaRPr>
          </a:p>
        </p:txBody>
      </p:sp>
      <p:sp>
        <p:nvSpPr>
          <p:cNvPr id="1498" name="Google Shape;1498;p35"/>
          <p:cNvSpPr txBox="1"/>
          <p:nvPr/>
        </p:nvSpPr>
        <p:spPr>
          <a:xfrm>
            <a:off x="347375" y="3806826"/>
            <a:ext cx="5664000" cy="9576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Montserrat"/>
                <a:ea typeface="Montserrat"/>
                <a:cs typeface="Montserrat"/>
                <a:sym typeface="Montserrat"/>
              </a:rPr>
              <a:t>Health Insurance Portability and Accountability Act (HIPAA)</a:t>
            </a:r>
            <a:endParaRPr sz="20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36"/>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Definitions of personal data </a:t>
            </a:r>
            <a:endParaRPr sz="2200" b="1" i="0" u="none" strike="noStrike" cap="none">
              <a:solidFill>
                <a:srgbClr val="FFFFFF"/>
              </a:solidFill>
              <a:latin typeface="Montserrat"/>
              <a:ea typeface="Montserrat"/>
              <a:cs typeface="Montserrat"/>
              <a:sym typeface="Montserrat"/>
            </a:endParaRPr>
          </a:p>
        </p:txBody>
      </p:sp>
      <p:sp>
        <p:nvSpPr>
          <p:cNvPr id="1505" name="Google Shape;1505;p36"/>
          <p:cNvSpPr/>
          <p:nvPr/>
        </p:nvSpPr>
        <p:spPr>
          <a:xfrm>
            <a:off x="793825" y="1658904"/>
            <a:ext cx="11050800" cy="42582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320040" marR="0" lvl="0" indent="-250190" algn="r" rtl="0">
              <a:lnSpc>
                <a:spcPct val="100000"/>
              </a:lnSpc>
              <a:spcBef>
                <a:spcPts val="0"/>
              </a:spcBef>
              <a:spcAft>
                <a:spcPts val="0"/>
              </a:spcAft>
              <a:buClr>
                <a:schemeClr val="dk1"/>
              </a:buClr>
              <a:buSzPts val="2500"/>
              <a:buFont typeface="Montserrat"/>
              <a:buChar char="-"/>
            </a:pPr>
            <a:endParaRPr sz="25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2000" b="1" i="0" u="none" strike="noStrike" cap="none">
                <a:solidFill>
                  <a:schemeClr val="dk1"/>
                </a:solidFill>
                <a:latin typeface="Montserrat"/>
                <a:ea typeface="Montserrat"/>
                <a:cs typeface="Montserrat"/>
                <a:sym typeface="Montserrat"/>
              </a:rPr>
              <a:t>“Information</a:t>
            </a:r>
            <a:r>
              <a:rPr lang="en-GB" sz="2000" b="0" i="0" u="none" strike="noStrike" cap="none">
                <a:solidFill>
                  <a:schemeClr val="dk1"/>
                </a:solidFill>
                <a:latin typeface="Montserrat"/>
                <a:ea typeface="Montserrat"/>
                <a:cs typeface="Montserrat"/>
                <a:sym typeface="Montserrat"/>
              </a:rPr>
              <a:t> relating to an </a:t>
            </a:r>
            <a:r>
              <a:rPr lang="en-GB" sz="2000" b="1" i="0" u="sng" strike="noStrike" cap="none">
                <a:solidFill>
                  <a:schemeClr val="dk1"/>
                </a:solidFill>
                <a:latin typeface="Montserrat"/>
                <a:ea typeface="Montserrat"/>
                <a:cs typeface="Montserrat"/>
                <a:sym typeface="Montserrat"/>
              </a:rPr>
              <a:t>Identifiable, living, Natural person</a:t>
            </a:r>
            <a:r>
              <a:rPr lang="en-GB" sz="2000" b="0" i="0" u="none" strike="noStrike" cap="none">
                <a:solidFill>
                  <a:schemeClr val="dk1"/>
                </a:solidFill>
                <a:latin typeface="Montserrat"/>
                <a:ea typeface="Montserrat"/>
                <a:cs typeface="Montserrat"/>
                <a:sym typeface="Montserrat"/>
              </a:rPr>
              <a:t>, and where it is applicable, an identifiable, existing </a:t>
            </a:r>
            <a:r>
              <a:rPr lang="en-GB" sz="2000" b="1" i="0" u="none" strike="noStrike" cap="none">
                <a:solidFill>
                  <a:schemeClr val="dk1"/>
                </a:solidFill>
                <a:latin typeface="Montserrat"/>
                <a:ea typeface="Montserrat"/>
                <a:cs typeface="Montserrat"/>
                <a:sym typeface="Montserrat"/>
              </a:rPr>
              <a:t>juristic person</a:t>
            </a:r>
            <a:r>
              <a:rPr lang="en-GB" sz="2000" b="0" i="0" u="none" strike="noStrike" cap="none">
                <a:solidFill>
                  <a:schemeClr val="dk1"/>
                </a:solidFill>
                <a:latin typeface="Montserrat"/>
                <a:ea typeface="Montserrat"/>
                <a:cs typeface="Montserrat"/>
                <a:sym typeface="Montserrat"/>
              </a:rPr>
              <a:t>. Including but not limited to: </a:t>
            </a:r>
            <a:endParaRPr sz="2000" b="0" i="0" u="none" strike="noStrike" cap="none">
              <a:solidFill>
                <a:schemeClr val="dk1"/>
              </a:solidFill>
              <a:latin typeface="Montserrat"/>
              <a:ea typeface="Montserrat"/>
              <a:cs typeface="Montserrat"/>
              <a:sym typeface="Montserrat"/>
            </a:endParaRPr>
          </a:p>
          <a:p>
            <a:pPr marL="320040" marR="0" lvl="0" indent="-21844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Race, gender, sex, pregnancy, marital status, national, ethnic or social origin, colour, sexual orientation, age, physical or mental health, well-being, disability, religion, conscience, belief, culture, language, birth; </a:t>
            </a:r>
            <a:endParaRPr sz="2000" b="0" i="0" u="none" strike="noStrike" cap="none">
              <a:solidFill>
                <a:schemeClr val="dk1"/>
              </a:solidFill>
              <a:latin typeface="Montserrat"/>
              <a:ea typeface="Montserrat"/>
              <a:cs typeface="Montserrat"/>
              <a:sym typeface="Montserrat"/>
            </a:endParaRPr>
          </a:p>
          <a:p>
            <a:pPr marL="320040" marR="0" lvl="0" indent="-21844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Education or the medical, financial, criminal, employment history;</a:t>
            </a:r>
            <a:endParaRPr sz="2000" b="0" i="0" u="none" strike="noStrike" cap="none">
              <a:solidFill>
                <a:schemeClr val="dk1"/>
              </a:solidFill>
              <a:latin typeface="Montserrat"/>
              <a:ea typeface="Montserrat"/>
              <a:cs typeface="Montserrat"/>
              <a:sym typeface="Montserrat"/>
            </a:endParaRPr>
          </a:p>
          <a:p>
            <a:pPr marL="320040" marR="0" lvl="0" indent="-21844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Identifying number, symbol, e-mail address, physical address, telephone number, location information, </a:t>
            </a:r>
            <a:endParaRPr sz="2000" b="0" i="0" u="none" strike="noStrike" cap="none">
              <a:solidFill>
                <a:schemeClr val="dk1"/>
              </a:solidFill>
              <a:latin typeface="Montserrat"/>
              <a:ea typeface="Montserrat"/>
              <a:cs typeface="Montserrat"/>
              <a:sym typeface="Montserrat"/>
            </a:endParaRPr>
          </a:p>
          <a:p>
            <a:pPr marL="320040" marR="0" lvl="0" indent="-21844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Online identifier, biometric information, </a:t>
            </a:r>
            <a:endParaRPr sz="2000" b="0" i="0" u="none" strike="noStrike" cap="none">
              <a:solidFill>
                <a:schemeClr val="dk1"/>
              </a:solidFill>
              <a:latin typeface="Montserrat"/>
              <a:ea typeface="Montserrat"/>
              <a:cs typeface="Montserrat"/>
              <a:sym typeface="Montserrat"/>
            </a:endParaRPr>
          </a:p>
          <a:p>
            <a:pPr marL="320040" marR="0" lvl="0" indent="-21844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Personal opinions, views or preferences</a:t>
            </a:r>
            <a:endParaRPr sz="2000" b="0" i="0" u="none" strike="noStrike" cap="none">
              <a:solidFill>
                <a:schemeClr val="dk1"/>
              </a:solidFill>
              <a:latin typeface="Montserrat"/>
              <a:ea typeface="Montserrat"/>
              <a:cs typeface="Montserrat"/>
              <a:sym typeface="Montserrat"/>
            </a:endParaRPr>
          </a:p>
          <a:p>
            <a:pPr marL="457200" marR="0" lvl="0" indent="-387350" algn="l" rtl="0">
              <a:lnSpc>
                <a:spcPct val="100000"/>
              </a:lnSpc>
              <a:spcBef>
                <a:spcPts val="0"/>
              </a:spcBef>
              <a:spcAft>
                <a:spcPts val="0"/>
              </a:spcAft>
              <a:buClr>
                <a:schemeClr val="dk1"/>
              </a:buClr>
              <a:buSzPts val="2500"/>
              <a:buFont typeface="Montserrat"/>
              <a:buChar char="-"/>
            </a:pPr>
            <a:r>
              <a:rPr lang="en-GB" sz="2500" b="0" i="0" u="sng" strike="noStrike" cap="none">
                <a:solidFill>
                  <a:schemeClr val="dk1"/>
                </a:solidFill>
                <a:latin typeface="Montserrat"/>
                <a:ea typeface="Montserrat"/>
                <a:cs typeface="Montserrat"/>
                <a:sym typeface="Montserrat"/>
              </a:rPr>
              <a:t>POPI Act 2013, Chapter 1, Section 1</a:t>
            </a:r>
            <a:endParaRPr sz="2000" b="1" i="0" u="none" strike="noStrike" cap="none">
              <a:solidFill>
                <a:schemeClr val="dk1"/>
              </a:solidFill>
              <a:latin typeface="Montserrat"/>
              <a:ea typeface="Montserrat"/>
              <a:cs typeface="Montserrat"/>
              <a:sym typeface="Montserrat"/>
            </a:endParaRPr>
          </a:p>
        </p:txBody>
      </p:sp>
      <p:sp>
        <p:nvSpPr>
          <p:cNvPr id="1506" name="Google Shape;1506;p36"/>
          <p:cNvSpPr txBox="1"/>
          <p:nvPr/>
        </p:nvSpPr>
        <p:spPr>
          <a:xfrm>
            <a:off x="347375" y="890650"/>
            <a:ext cx="5664000" cy="9576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Montserrat"/>
                <a:ea typeface="Montserrat"/>
                <a:cs typeface="Montserrat"/>
                <a:sym typeface="Montserrat"/>
              </a:rPr>
              <a:t>Protection of Personal Information Act (POPIA)</a:t>
            </a:r>
            <a:endParaRPr sz="2000" b="0" i="0" u="none" strike="noStrike" cap="none">
              <a:solidFill>
                <a:schemeClr val="lt1"/>
              </a:solidFill>
              <a:latin typeface="Montserrat"/>
              <a:ea typeface="Montserrat"/>
              <a:cs typeface="Montserrat"/>
              <a:sym typeface="Montserrat"/>
            </a:endParaRPr>
          </a:p>
        </p:txBody>
      </p:sp>
      <p:sp>
        <p:nvSpPr>
          <p:cNvPr id="1507" name="Google Shape;1507;p36"/>
          <p:cNvSpPr txBox="1"/>
          <p:nvPr/>
        </p:nvSpPr>
        <p:spPr>
          <a:xfrm>
            <a:off x="88425" y="6033725"/>
            <a:ext cx="12015300" cy="7719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2100" b="1" i="0" u="none" strike="noStrike" cap="none">
                <a:solidFill>
                  <a:srgbClr val="FFFFFF"/>
                </a:solidFill>
                <a:latin typeface="Montserrat"/>
                <a:ea typeface="Montserrat"/>
                <a:cs typeface="Montserrat"/>
                <a:sym typeface="Montserrat"/>
              </a:rPr>
              <a:t>Other: </a:t>
            </a:r>
            <a:r>
              <a:rPr lang="en-GB" sz="2100" b="0" i="0" u="none" strike="noStrike" cap="none">
                <a:solidFill>
                  <a:schemeClr val="lt1"/>
                </a:solidFill>
                <a:latin typeface="Montserrat"/>
                <a:ea typeface="Montserrat"/>
                <a:cs typeface="Montserrat"/>
                <a:sym typeface="Montserrat"/>
              </a:rPr>
              <a:t>PIPEDA (Canada), DPBI (India)</a:t>
            </a:r>
            <a:endParaRPr sz="21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4" name="Google Shape;1514;p37"/>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definition </a:t>
            </a:r>
            <a:endParaRPr sz="2200" b="1" i="0" u="none" strike="noStrike" cap="none">
              <a:solidFill>
                <a:srgbClr val="FFFFFF"/>
              </a:solidFill>
              <a:latin typeface="Montserrat"/>
              <a:ea typeface="Montserrat"/>
              <a:cs typeface="Montserrat"/>
              <a:sym typeface="Montserrat"/>
            </a:endParaRPr>
          </a:p>
        </p:txBody>
      </p:sp>
      <p:sp>
        <p:nvSpPr>
          <p:cNvPr id="1515" name="Google Shape;1515;p37"/>
          <p:cNvSpPr/>
          <p:nvPr/>
        </p:nvSpPr>
        <p:spPr>
          <a:xfrm>
            <a:off x="793775" y="1453800"/>
            <a:ext cx="11050800" cy="4733100"/>
          </a:xfrm>
          <a:prstGeom prst="roundRect">
            <a:avLst>
              <a:gd name="adj" fmla="val 16667"/>
            </a:avLst>
          </a:prstGeom>
          <a:solidFill>
            <a:srgbClr val="F3F3F3"/>
          </a:solidFill>
          <a:ln>
            <a:noFill/>
          </a:ln>
        </p:spPr>
        <p:txBody>
          <a:bodyPr spcFirstLastPara="1" wrap="square" lIns="91425" tIns="91425" rIns="91425" bIns="91425" anchor="b" anchorCtr="0">
            <a:noAutofit/>
          </a:bodyPr>
          <a:lstStyle/>
          <a:p>
            <a:pPr marL="457200" marR="0" lvl="0" indent="0" algn="r" rtl="0">
              <a:lnSpc>
                <a:spcPct val="100000"/>
              </a:lnSpc>
              <a:spcBef>
                <a:spcPts val="1000"/>
              </a:spcBef>
              <a:spcAft>
                <a:spcPts val="0"/>
              </a:spcAft>
              <a:buClr>
                <a:srgbClr val="000000"/>
              </a:buClr>
              <a:buSzPts val="2000"/>
              <a:buFont typeface="Arial"/>
              <a:buNone/>
            </a:pP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chemeClr val="dk1"/>
              </a:buClr>
              <a:buSzPts val="2400"/>
              <a:buFont typeface="Arial"/>
              <a:buNone/>
            </a:pPr>
            <a:r>
              <a:rPr lang="en-GB" sz="2000" b="1" i="0" u="none" strike="noStrike" cap="none">
                <a:solidFill>
                  <a:schemeClr val="dk1"/>
                </a:solidFill>
                <a:latin typeface="Montserrat"/>
                <a:ea typeface="Montserrat"/>
                <a:cs typeface="Montserrat"/>
                <a:sym typeface="Montserrat"/>
              </a:rPr>
              <a:t>“health data</a:t>
            </a:r>
            <a:r>
              <a:rPr lang="en-GB" sz="2000" b="0" i="0" u="none" strike="noStrike" cap="none">
                <a:solidFill>
                  <a:schemeClr val="dk1"/>
                </a:solidFill>
                <a:latin typeface="Montserrat"/>
                <a:ea typeface="Montserrat"/>
                <a:cs typeface="Montserrat"/>
                <a:sym typeface="Montserrat"/>
              </a:rPr>
              <a:t> are to be </a:t>
            </a:r>
            <a:r>
              <a:rPr lang="en-GB" sz="2000" b="1" i="0" u="none" strike="noStrike" cap="none">
                <a:solidFill>
                  <a:schemeClr val="dk1"/>
                </a:solidFill>
                <a:latin typeface="Montserrat"/>
                <a:ea typeface="Montserrat"/>
                <a:cs typeface="Montserrat"/>
                <a:sym typeface="Montserrat"/>
              </a:rPr>
              <a:t>classified as sensitive personal data</a:t>
            </a:r>
            <a:r>
              <a:rPr lang="en-GB" sz="2000" b="0" i="0" u="none" strike="noStrike" cap="none">
                <a:solidFill>
                  <a:schemeClr val="dk1"/>
                </a:solidFill>
                <a:latin typeface="Montserrat"/>
                <a:ea typeface="Montserrat"/>
                <a:cs typeface="Montserrat"/>
                <a:sym typeface="Montserrat"/>
              </a:rPr>
              <a:t>, or personally identifiable information, that </a:t>
            </a:r>
            <a:r>
              <a:rPr lang="en-GB" sz="2000" b="1" i="0" u="none" strike="noStrike" cap="none">
                <a:solidFill>
                  <a:schemeClr val="dk1"/>
                </a:solidFill>
                <a:latin typeface="Montserrat"/>
                <a:ea typeface="Montserrat"/>
                <a:cs typeface="Montserrat"/>
                <a:sym typeface="Montserrat"/>
              </a:rPr>
              <a:t>require a high safety and security</a:t>
            </a:r>
            <a:r>
              <a:rPr lang="en-GB" sz="2000" b="0" i="0" u="none" strike="noStrike" cap="none">
                <a:solidFill>
                  <a:schemeClr val="dk1"/>
                </a:solidFill>
                <a:latin typeface="Montserrat"/>
                <a:ea typeface="Montserrat"/>
                <a:cs typeface="Montserrat"/>
                <a:sym typeface="Montserrat"/>
              </a:rPr>
              <a:t> standard. </a:t>
            </a:r>
            <a:endParaRPr sz="2000" b="0" i="0" u="none" strike="noStrike" cap="none">
              <a:solidFill>
                <a:schemeClr val="dk1"/>
              </a:solidFill>
              <a:latin typeface="Montserrat"/>
              <a:ea typeface="Montserrat"/>
              <a:cs typeface="Montserrat"/>
              <a:sym typeface="Montserrat"/>
            </a:endParaRPr>
          </a:p>
          <a:p>
            <a:pPr marL="457200" marR="0" lvl="0" indent="-355600" algn="r" rtl="0">
              <a:lnSpc>
                <a:spcPct val="100000"/>
              </a:lnSpc>
              <a:spcBef>
                <a:spcPts val="100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WHO Global strategy on digital health, 2021</a:t>
            </a:r>
            <a:endParaRPr sz="2000" b="0" i="0" u="none" strike="noStrike" cap="none">
              <a:solidFill>
                <a:schemeClr val="dk1"/>
              </a:solidFill>
              <a:latin typeface="Montserrat"/>
              <a:ea typeface="Montserrat"/>
              <a:cs typeface="Montserrat"/>
              <a:sym typeface="Montserrat"/>
            </a:endParaRPr>
          </a:p>
          <a:p>
            <a:pPr marL="457200" marR="0" lvl="0" indent="0" algn="r"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chemeClr val="dk1"/>
                </a:solidFill>
                <a:latin typeface="Montserrat"/>
                <a:ea typeface="Montserrat"/>
                <a:cs typeface="Montserrat"/>
                <a:sym typeface="Montserrat"/>
              </a:rPr>
              <a:t>“</a:t>
            </a:r>
            <a:r>
              <a:rPr lang="en-GB" sz="2000" b="1" i="0" u="none" strike="noStrike" cap="none">
                <a:solidFill>
                  <a:schemeClr val="dk1"/>
                </a:solidFill>
                <a:latin typeface="Montserrat"/>
                <a:ea typeface="Montserrat"/>
                <a:cs typeface="Montserrat"/>
                <a:sym typeface="Montserrat"/>
              </a:rPr>
              <a:t>Any information</a:t>
            </a:r>
            <a:r>
              <a:rPr lang="en-GB" sz="2000" b="0" i="0" u="none" strike="noStrike" cap="none">
                <a:solidFill>
                  <a:schemeClr val="dk1"/>
                </a:solidFill>
                <a:latin typeface="Montserrat"/>
                <a:ea typeface="Montserrat"/>
                <a:cs typeface="Montserrat"/>
                <a:sym typeface="Montserrat"/>
              </a:rPr>
              <a:t> that describes or reveals the past, present, or future physical health, mental health, disability, diagnosis, or healthcare treatment of an individual” - American Data Privacy and Protection Act, 2022</a:t>
            </a:r>
            <a:endParaRPr sz="2000" b="1" i="0" u="none" strike="noStrike" cap="none">
              <a:solidFill>
                <a:schemeClr val="dk1"/>
              </a:solidFill>
              <a:latin typeface="Montserrat"/>
              <a:ea typeface="Montserrat"/>
              <a:cs typeface="Montserrat"/>
              <a:sym typeface="Montserrat"/>
            </a:endParaRPr>
          </a:p>
          <a:p>
            <a:pPr marL="457200" marR="0" lvl="0" indent="0" algn="r"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chemeClr val="dk1"/>
                </a:solidFill>
                <a:latin typeface="Montserrat"/>
                <a:ea typeface="Montserrat"/>
                <a:cs typeface="Montserrat"/>
                <a:sym typeface="Montserrat"/>
              </a:rPr>
              <a:t>“Patient health information includes </a:t>
            </a:r>
            <a:r>
              <a:rPr lang="en-GB" sz="2000" b="1" i="0" u="none" strike="noStrike" cap="none">
                <a:solidFill>
                  <a:schemeClr val="dk1"/>
                </a:solidFill>
                <a:latin typeface="Montserrat"/>
                <a:ea typeface="Montserrat"/>
                <a:cs typeface="Montserrat"/>
                <a:sym typeface="Montserrat"/>
              </a:rPr>
              <a:t>any personal information</a:t>
            </a:r>
            <a:r>
              <a:rPr lang="en-GB" sz="2000" b="0" i="0" u="none" strike="noStrike" cap="none">
                <a:solidFill>
                  <a:schemeClr val="dk1"/>
                </a:solidFill>
                <a:latin typeface="Montserrat"/>
                <a:ea typeface="Montserrat"/>
                <a:cs typeface="Montserrat"/>
                <a:sym typeface="Montserrat"/>
              </a:rPr>
              <a:t> about an individual held by a covered entity” - HIPAA</a:t>
            </a:r>
            <a:endParaRPr sz="2000" b="0" i="0" u="none" strike="noStrike" cap="none">
              <a:solidFill>
                <a:schemeClr val="dk1"/>
              </a:solidFill>
              <a:latin typeface="Montserrat"/>
              <a:ea typeface="Montserrat"/>
              <a:cs typeface="Montserrat"/>
              <a:sym typeface="Montserrat"/>
            </a:endParaRPr>
          </a:p>
        </p:txBody>
      </p:sp>
      <p:sp>
        <p:nvSpPr>
          <p:cNvPr id="1513" name="Google Shape;1513;p37"/>
          <p:cNvSpPr txBox="1"/>
          <p:nvPr/>
        </p:nvSpPr>
        <p:spPr>
          <a:xfrm>
            <a:off x="347450" y="1158875"/>
            <a:ext cx="5158200" cy="8655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a:t>
            </a:r>
            <a:endParaRPr sz="2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38"/>
          <p:cNvSpPr/>
          <p:nvPr/>
        </p:nvSpPr>
        <p:spPr>
          <a:xfrm>
            <a:off x="793775" y="1697966"/>
            <a:ext cx="11050800" cy="1408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r"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a:t>
            </a:r>
            <a:r>
              <a:rPr lang="en-GB" sz="1800" b="0" i="0" u="none" strike="noStrike" cap="none">
                <a:solidFill>
                  <a:schemeClr val="dk1"/>
                </a:solidFill>
                <a:latin typeface="Montserrat"/>
                <a:ea typeface="Montserrat"/>
                <a:cs typeface="Montserrat"/>
                <a:sym typeface="Montserrat"/>
              </a:rPr>
              <a:t>the ability to </a:t>
            </a:r>
            <a:r>
              <a:rPr lang="en-GB" sz="1800" b="1" i="0" u="none" strike="noStrike" cap="none">
                <a:solidFill>
                  <a:schemeClr val="dk1"/>
                </a:solidFill>
                <a:latin typeface="Montserrat"/>
                <a:ea typeface="Montserrat"/>
                <a:cs typeface="Montserrat"/>
                <a:sym typeface="Montserrat"/>
              </a:rPr>
              <a:t>anticipate, withstand, recover</a:t>
            </a:r>
            <a:r>
              <a:rPr lang="en-GB" sz="1800" b="0" i="0" u="none" strike="noStrike" cap="none">
                <a:solidFill>
                  <a:schemeClr val="dk1"/>
                </a:solidFill>
                <a:latin typeface="Montserrat"/>
                <a:ea typeface="Montserrat"/>
                <a:cs typeface="Montserrat"/>
                <a:sym typeface="Montserrat"/>
              </a:rPr>
              <a:t> from, and </a:t>
            </a:r>
            <a:r>
              <a:rPr lang="en-GB" sz="1800" b="1" i="0" u="none" strike="noStrike" cap="none">
                <a:solidFill>
                  <a:schemeClr val="dk1"/>
                </a:solidFill>
                <a:latin typeface="Montserrat"/>
                <a:ea typeface="Montserrat"/>
                <a:cs typeface="Montserrat"/>
                <a:sym typeface="Montserrat"/>
              </a:rPr>
              <a:t>adapt</a:t>
            </a:r>
            <a:r>
              <a:rPr lang="en-GB" sz="1800" b="0" i="0" u="none" strike="noStrike" cap="none">
                <a:solidFill>
                  <a:schemeClr val="dk1"/>
                </a:solidFill>
                <a:latin typeface="Montserrat"/>
                <a:ea typeface="Montserrat"/>
                <a:cs typeface="Montserrat"/>
                <a:sym typeface="Montserrat"/>
              </a:rPr>
              <a:t> to </a:t>
            </a:r>
            <a:r>
              <a:rPr lang="en-GB" sz="1800" b="1" i="0" u="none" strike="noStrike" cap="none">
                <a:solidFill>
                  <a:schemeClr val="dk1"/>
                </a:solidFill>
                <a:latin typeface="Montserrat"/>
                <a:ea typeface="Montserrat"/>
                <a:cs typeface="Montserrat"/>
                <a:sym typeface="Montserrat"/>
              </a:rPr>
              <a:t>adverse conditions</a:t>
            </a:r>
            <a:r>
              <a:rPr lang="en-GB" sz="1800" b="0" i="0" u="none" strike="noStrike" cap="none">
                <a:solidFill>
                  <a:schemeClr val="dk1"/>
                </a:solidFill>
                <a:latin typeface="Montserrat"/>
                <a:ea typeface="Montserrat"/>
                <a:cs typeface="Montserrat"/>
                <a:sym typeface="Montserrat"/>
              </a:rPr>
              <a:t>, stresses, attacks, or compromises on systems that use or are </a:t>
            </a:r>
            <a:r>
              <a:rPr lang="en-GB" sz="1800" b="1" i="0" u="none" strike="noStrike" cap="none">
                <a:solidFill>
                  <a:schemeClr val="dk1"/>
                </a:solidFill>
                <a:latin typeface="Montserrat"/>
                <a:ea typeface="Montserrat"/>
                <a:cs typeface="Montserrat"/>
                <a:sym typeface="Montserrat"/>
              </a:rPr>
              <a:t>enabled by cyber resources”</a:t>
            </a:r>
            <a:endParaRPr sz="1800" b="1" i="0" u="none" strike="noStrike" cap="none">
              <a:solidFill>
                <a:schemeClr val="dk1"/>
              </a:solidFill>
              <a:latin typeface="Montserrat"/>
              <a:ea typeface="Montserrat"/>
              <a:cs typeface="Montserrat"/>
              <a:sym typeface="Montserrat"/>
            </a:endParaRPr>
          </a:p>
          <a:p>
            <a:pPr marL="457200" marR="0" lvl="0" indent="-342900" algn="l" rtl="0">
              <a:lnSpc>
                <a:spcPct val="100000"/>
              </a:lnSpc>
              <a:spcBef>
                <a:spcPts val="100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National Institute of Standards and Technology (NIST)</a:t>
            </a:r>
            <a:endParaRPr sz="1800" b="1" i="0" u="none" strike="noStrike" cap="none">
              <a:solidFill>
                <a:schemeClr val="dk1"/>
              </a:solidFill>
              <a:latin typeface="Montserrat"/>
              <a:ea typeface="Montserrat"/>
              <a:cs typeface="Montserrat"/>
              <a:sym typeface="Montserrat"/>
            </a:endParaRPr>
          </a:p>
        </p:txBody>
      </p:sp>
      <p:sp>
        <p:nvSpPr>
          <p:cNvPr id="1522" name="Google Shape;1522;p38"/>
          <p:cNvSpPr/>
          <p:nvPr/>
        </p:nvSpPr>
        <p:spPr>
          <a:xfrm>
            <a:off x="198900" y="3387594"/>
            <a:ext cx="7326000" cy="968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23" name="Google Shape;1523;p38"/>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Cybersecurity </a:t>
            </a:r>
            <a:endParaRPr sz="2200" b="1" i="0" u="none" strike="noStrike" cap="none">
              <a:solidFill>
                <a:srgbClr val="FFFFFF"/>
              </a:solidFill>
              <a:latin typeface="Montserrat"/>
              <a:ea typeface="Montserrat"/>
              <a:cs typeface="Montserrat"/>
              <a:sym typeface="Montserrat"/>
            </a:endParaRPr>
          </a:p>
        </p:txBody>
      </p:sp>
      <p:sp>
        <p:nvSpPr>
          <p:cNvPr id="1524" name="Google Shape;1524;p38"/>
          <p:cNvSpPr txBox="1"/>
          <p:nvPr/>
        </p:nvSpPr>
        <p:spPr>
          <a:xfrm>
            <a:off x="347450" y="1515317"/>
            <a:ext cx="5664000" cy="5883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 resiliency</a:t>
            </a:r>
            <a:endParaRPr sz="2200" b="1" i="0" u="none" strike="noStrike" cap="none">
              <a:solidFill>
                <a:schemeClr val="lt1"/>
              </a:solidFill>
              <a:latin typeface="Montserrat"/>
              <a:ea typeface="Montserrat"/>
              <a:cs typeface="Montserrat"/>
              <a:sym typeface="Montserrat"/>
            </a:endParaRPr>
          </a:p>
        </p:txBody>
      </p:sp>
      <p:sp>
        <p:nvSpPr>
          <p:cNvPr id="1525" name="Google Shape;1525;p38"/>
          <p:cNvSpPr txBox="1"/>
          <p:nvPr/>
        </p:nvSpPr>
        <p:spPr>
          <a:xfrm>
            <a:off x="2755275" y="4738135"/>
            <a:ext cx="235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Increasingly targeted </a:t>
            </a:r>
            <a:endParaRPr sz="1400" b="1" i="0" u="none" strike="noStrike" cap="none">
              <a:solidFill>
                <a:srgbClr val="000000"/>
              </a:solidFill>
              <a:latin typeface="Montserrat"/>
              <a:ea typeface="Montserrat"/>
              <a:cs typeface="Montserrat"/>
              <a:sym typeface="Montserrat"/>
            </a:endParaRPr>
          </a:p>
        </p:txBody>
      </p:sp>
      <p:sp>
        <p:nvSpPr>
          <p:cNvPr id="1526" name="Google Shape;1526;p38"/>
          <p:cNvSpPr txBox="1"/>
          <p:nvPr/>
        </p:nvSpPr>
        <p:spPr>
          <a:xfrm>
            <a:off x="1239000" y="863025"/>
            <a:ext cx="9714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“Cyber threats to healthcare organisations are steadily growing” - </a:t>
            </a:r>
            <a:r>
              <a:rPr lang="en-GB" sz="1800" b="0" i="0" u="none" strike="noStrike" cap="none">
                <a:solidFill>
                  <a:schemeClr val="dk1"/>
                </a:solidFill>
                <a:latin typeface="Montserrat"/>
                <a:ea typeface="Montserrat"/>
                <a:cs typeface="Montserrat"/>
                <a:sym typeface="Montserrat"/>
              </a:rPr>
              <a:t>Forbes, 2021</a:t>
            </a:r>
            <a:endParaRPr sz="1800" b="0" i="0" u="none" strike="noStrike" cap="none">
              <a:solidFill>
                <a:srgbClr val="000000"/>
              </a:solidFill>
              <a:latin typeface="Montserrat"/>
              <a:ea typeface="Montserrat"/>
              <a:cs typeface="Montserrat"/>
              <a:sym typeface="Montserrat"/>
            </a:endParaRPr>
          </a:p>
        </p:txBody>
      </p:sp>
      <p:grpSp>
        <p:nvGrpSpPr>
          <p:cNvPr id="1527" name="Google Shape;1527;p38"/>
          <p:cNvGrpSpPr/>
          <p:nvPr/>
        </p:nvGrpSpPr>
        <p:grpSpPr>
          <a:xfrm>
            <a:off x="581675" y="3510767"/>
            <a:ext cx="6709522" cy="722049"/>
            <a:chOff x="581675" y="3905926"/>
            <a:chExt cx="6709522" cy="722049"/>
          </a:xfrm>
        </p:grpSpPr>
        <p:sp>
          <p:nvSpPr>
            <p:cNvPr id="1528" name="Google Shape;1528;p38"/>
            <p:cNvSpPr/>
            <p:nvPr/>
          </p:nvSpPr>
          <p:spPr>
            <a:xfrm>
              <a:off x="1479294" y="4065063"/>
              <a:ext cx="2356200" cy="4035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Small</a:t>
              </a:r>
              <a:endParaRPr sz="1400" b="1" i="0" u="none" strike="noStrike" cap="none">
                <a:solidFill>
                  <a:srgbClr val="000000"/>
                </a:solidFill>
                <a:latin typeface="Montserrat"/>
                <a:ea typeface="Montserrat"/>
                <a:cs typeface="Montserrat"/>
                <a:sym typeface="Montserrat"/>
              </a:endParaRPr>
            </a:p>
          </p:txBody>
        </p:sp>
        <p:sp>
          <p:nvSpPr>
            <p:cNvPr id="1529" name="Google Shape;1529;p38"/>
            <p:cNvSpPr/>
            <p:nvPr/>
          </p:nvSpPr>
          <p:spPr>
            <a:xfrm>
              <a:off x="4934997" y="4100138"/>
              <a:ext cx="2356200" cy="4035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Medium</a:t>
              </a:r>
              <a:endParaRPr sz="1400" b="1" i="0" u="none" strike="noStrike" cap="none">
                <a:solidFill>
                  <a:srgbClr val="000000"/>
                </a:solidFill>
                <a:latin typeface="Montserrat"/>
                <a:ea typeface="Montserrat"/>
                <a:cs typeface="Montserrat"/>
                <a:sym typeface="Montserrat"/>
              </a:endParaRPr>
            </a:p>
          </p:txBody>
        </p:sp>
        <p:grpSp>
          <p:nvGrpSpPr>
            <p:cNvPr id="1530" name="Google Shape;1530;p38"/>
            <p:cNvGrpSpPr/>
            <p:nvPr/>
          </p:nvGrpSpPr>
          <p:grpSpPr>
            <a:xfrm>
              <a:off x="4037361" y="3905926"/>
              <a:ext cx="695767" cy="721782"/>
              <a:chOff x="7463690" y="4634724"/>
              <a:chExt cx="457200" cy="457200"/>
            </a:xfrm>
          </p:grpSpPr>
          <p:sp>
            <p:nvSpPr>
              <p:cNvPr id="1531" name="Google Shape;1531;p38"/>
              <p:cNvSpPr/>
              <p:nvPr/>
            </p:nvSpPr>
            <p:spPr>
              <a:xfrm>
                <a:off x="7463690" y="4634724"/>
                <a:ext cx="457200" cy="457200"/>
              </a:xfrm>
              <a:custGeom>
                <a:avLst/>
                <a:gdLst/>
                <a:ahLst/>
                <a:cxnLst/>
                <a:rect l="l" t="t" r="r" b="b"/>
                <a:pathLst>
                  <a:path w="457200" h="457200" extrusionOk="0">
                    <a:moveTo>
                      <a:pt x="0" y="0"/>
                    </a:moveTo>
                    <a:lnTo>
                      <a:pt x="0" y="457200"/>
                    </a:lnTo>
                    <a:lnTo>
                      <a:pt x="457200" y="457200"/>
                    </a:lnTo>
                    <a:lnTo>
                      <a:pt x="457200" y="0"/>
                    </a:lnTo>
                    <a:close/>
                    <a:moveTo>
                      <a:pt x="151606" y="437356"/>
                    </a:moveTo>
                    <a:lnTo>
                      <a:pt x="151606" y="340519"/>
                    </a:lnTo>
                    <a:lnTo>
                      <a:pt x="218281" y="340519"/>
                    </a:lnTo>
                    <a:lnTo>
                      <a:pt x="218281" y="437356"/>
                    </a:lnTo>
                    <a:close/>
                    <a:moveTo>
                      <a:pt x="238125" y="437356"/>
                    </a:moveTo>
                    <a:lnTo>
                      <a:pt x="238125" y="340519"/>
                    </a:lnTo>
                    <a:lnTo>
                      <a:pt x="304800" y="340519"/>
                    </a:lnTo>
                    <a:lnTo>
                      <a:pt x="304800" y="437356"/>
                    </a:lnTo>
                    <a:close/>
                    <a:moveTo>
                      <a:pt x="437356" y="437356"/>
                    </a:moveTo>
                    <a:lnTo>
                      <a:pt x="381000" y="437356"/>
                    </a:lnTo>
                    <a:lnTo>
                      <a:pt x="381000" y="150813"/>
                    </a:lnTo>
                    <a:lnTo>
                      <a:pt x="297656" y="150813"/>
                    </a:lnTo>
                    <a:cubicBezTo>
                      <a:pt x="297027" y="157710"/>
                      <a:pt x="295144" y="164435"/>
                      <a:pt x="292100" y="170656"/>
                    </a:cubicBezTo>
                    <a:lnTo>
                      <a:pt x="361156" y="170656"/>
                    </a:lnTo>
                    <a:lnTo>
                      <a:pt x="361156" y="437356"/>
                    </a:lnTo>
                    <a:lnTo>
                      <a:pt x="324644" y="437356"/>
                    </a:lnTo>
                    <a:lnTo>
                      <a:pt x="324644" y="320675"/>
                    </a:lnTo>
                    <a:lnTo>
                      <a:pt x="131763" y="320675"/>
                    </a:lnTo>
                    <a:lnTo>
                      <a:pt x="131763" y="437356"/>
                    </a:lnTo>
                    <a:lnTo>
                      <a:pt x="95250" y="437356"/>
                    </a:lnTo>
                    <a:lnTo>
                      <a:pt x="95250" y="170656"/>
                    </a:lnTo>
                    <a:lnTo>
                      <a:pt x="164306" y="170656"/>
                    </a:lnTo>
                    <a:cubicBezTo>
                      <a:pt x="179495" y="205945"/>
                      <a:pt x="220416" y="222240"/>
                      <a:pt x="255705" y="207051"/>
                    </a:cubicBezTo>
                    <a:cubicBezTo>
                      <a:pt x="272044" y="200019"/>
                      <a:pt x="285068" y="186995"/>
                      <a:pt x="292100" y="170656"/>
                    </a:cubicBezTo>
                    <a:cubicBezTo>
                      <a:pt x="295144" y="164435"/>
                      <a:pt x="297027" y="157710"/>
                      <a:pt x="297656" y="150813"/>
                    </a:cubicBezTo>
                    <a:lnTo>
                      <a:pt x="297656" y="150813"/>
                    </a:lnTo>
                    <a:cubicBezTo>
                      <a:pt x="297656" y="148431"/>
                      <a:pt x="298450" y="145256"/>
                      <a:pt x="298450" y="142875"/>
                    </a:cubicBezTo>
                    <a:cubicBezTo>
                      <a:pt x="298450" y="104298"/>
                      <a:pt x="267177" y="73025"/>
                      <a:pt x="228600" y="73025"/>
                    </a:cubicBezTo>
                    <a:cubicBezTo>
                      <a:pt x="190023" y="73025"/>
                      <a:pt x="158750" y="104298"/>
                      <a:pt x="158750" y="142875"/>
                    </a:cubicBezTo>
                    <a:lnTo>
                      <a:pt x="158750" y="150813"/>
                    </a:lnTo>
                    <a:lnTo>
                      <a:pt x="76200" y="150813"/>
                    </a:lnTo>
                    <a:lnTo>
                      <a:pt x="76200" y="437356"/>
                    </a:lnTo>
                    <a:lnTo>
                      <a:pt x="19050" y="437356"/>
                    </a:lnTo>
                    <a:lnTo>
                      <a:pt x="19050" y="19050"/>
                    </a:lnTo>
                    <a:lnTo>
                      <a:pt x="437356" y="19050"/>
                    </a:lnTo>
                    <a:lnTo>
                      <a:pt x="437356" y="437356"/>
                    </a:lnTo>
                    <a:close/>
                    <a:moveTo>
                      <a:pt x="178594" y="150813"/>
                    </a:moveTo>
                    <a:cubicBezTo>
                      <a:pt x="178594" y="148431"/>
                      <a:pt x="177800" y="145256"/>
                      <a:pt x="177800" y="142875"/>
                    </a:cubicBezTo>
                    <a:cubicBezTo>
                      <a:pt x="177991" y="114898"/>
                      <a:pt x="200623" y="92266"/>
                      <a:pt x="228600" y="92075"/>
                    </a:cubicBezTo>
                    <a:cubicBezTo>
                      <a:pt x="256419" y="92337"/>
                      <a:pt x="278782" y="115056"/>
                      <a:pt x="278606" y="142875"/>
                    </a:cubicBezTo>
                    <a:cubicBezTo>
                      <a:pt x="278736" y="145545"/>
                      <a:pt x="278469" y="148221"/>
                      <a:pt x="277813" y="150813"/>
                    </a:cubicBezTo>
                    <a:lnTo>
                      <a:pt x="277813" y="150813"/>
                    </a:lnTo>
                    <a:cubicBezTo>
                      <a:pt x="276850" y="157982"/>
                      <a:pt x="274123" y="164801"/>
                      <a:pt x="269875" y="170656"/>
                    </a:cubicBezTo>
                    <a:cubicBezTo>
                      <a:pt x="260821" y="184634"/>
                      <a:pt x="245253" y="193017"/>
                      <a:pt x="228600" y="192881"/>
                    </a:cubicBezTo>
                    <a:cubicBezTo>
                      <a:pt x="211730" y="193029"/>
                      <a:pt x="195918" y="184675"/>
                      <a:pt x="186531" y="170656"/>
                    </a:cubicBezTo>
                    <a:lnTo>
                      <a:pt x="186531" y="170656"/>
                    </a:lnTo>
                    <a:cubicBezTo>
                      <a:pt x="182610" y="164626"/>
                      <a:pt x="179913" y="157884"/>
                      <a:pt x="178594" y="1508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532" name="Google Shape;1532;p38"/>
              <p:cNvSpPr/>
              <p:nvPr/>
            </p:nvSpPr>
            <p:spPr>
              <a:xfrm>
                <a:off x="7593229" y="4870912"/>
                <a:ext cx="198119" cy="15240"/>
              </a:xfrm>
              <a:custGeom>
                <a:avLst/>
                <a:gdLst/>
                <a:ahLst/>
                <a:cxnLst/>
                <a:rect l="l" t="t" r="r" b="b"/>
                <a:pathLst>
                  <a:path w="198119" h="15240" extrusionOk="0">
                    <a:moveTo>
                      <a:pt x="0" y="0"/>
                    </a:moveTo>
                    <a:lnTo>
                      <a:pt x="198120" y="0"/>
                    </a:lnTo>
                    <a:lnTo>
                      <a:pt x="198120" y="15240"/>
                    </a:lnTo>
                    <a:lnTo>
                      <a:pt x="0" y="1524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533" name="Google Shape;1533;p38"/>
              <p:cNvSpPr/>
              <p:nvPr/>
            </p:nvSpPr>
            <p:spPr>
              <a:xfrm>
                <a:off x="7593229" y="4901424"/>
                <a:ext cx="198119" cy="22828"/>
              </a:xfrm>
              <a:custGeom>
                <a:avLst/>
                <a:gdLst/>
                <a:ahLst/>
                <a:cxnLst/>
                <a:rect l="l" t="t" r="r" b="b"/>
                <a:pathLst>
                  <a:path w="198119" h="22828" extrusionOk="0">
                    <a:moveTo>
                      <a:pt x="0" y="0"/>
                    </a:moveTo>
                    <a:lnTo>
                      <a:pt x="198120" y="0"/>
                    </a:lnTo>
                    <a:lnTo>
                      <a:pt x="198120" y="22828"/>
                    </a:lnTo>
                    <a:lnTo>
                      <a:pt x="0" y="22828"/>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
            <p:nvSpPr>
              <p:cNvPr id="1534" name="Google Shape;1534;p38"/>
              <p:cNvSpPr/>
              <p:nvPr/>
            </p:nvSpPr>
            <p:spPr>
              <a:xfrm>
                <a:off x="7661810" y="4748992"/>
                <a:ext cx="60959" cy="53371"/>
              </a:xfrm>
              <a:custGeom>
                <a:avLst/>
                <a:gdLst/>
                <a:ahLst/>
                <a:cxnLst/>
                <a:rect l="l" t="t" r="r" b="b"/>
                <a:pathLst>
                  <a:path w="60959" h="53371" extrusionOk="0">
                    <a:moveTo>
                      <a:pt x="19622" y="53372"/>
                    </a:moveTo>
                    <a:lnTo>
                      <a:pt x="40799" y="53372"/>
                    </a:lnTo>
                    <a:lnTo>
                      <a:pt x="40799" y="35719"/>
                    </a:lnTo>
                    <a:lnTo>
                      <a:pt x="60960" y="35719"/>
                    </a:lnTo>
                    <a:lnTo>
                      <a:pt x="60960" y="17208"/>
                    </a:lnTo>
                    <a:lnTo>
                      <a:pt x="40799" y="17208"/>
                    </a:lnTo>
                    <a:lnTo>
                      <a:pt x="40799" y="0"/>
                    </a:lnTo>
                    <a:lnTo>
                      <a:pt x="19622" y="0"/>
                    </a:lnTo>
                    <a:lnTo>
                      <a:pt x="19622" y="17208"/>
                    </a:lnTo>
                    <a:lnTo>
                      <a:pt x="0" y="17208"/>
                    </a:lnTo>
                    <a:lnTo>
                      <a:pt x="0" y="35719"/>
                    </a:lnTo>
                    <a:lnTo>
                      <a:pt x="19622" y="35719"/>
                    </a:lnTo>
                    <a:lnTo>
                      <a:pt x="19622" y="53372"/>
                    </a:lnTo>
                    <a:lnTo>
                      <a:pt x="19622" y="53372"/>
                    </a:lnTo>
                    <a:lnTo>
                      <a:pt x="19622" y="5337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grpSp>
        <p:sp>
          <p:nvSpPr>
            <p:cNvPr id="1535" name="Google Shape;1535;p38"/>
            <p:cNvSpPr/>
            <p:nvPr/>
          </p:nvSpPr>
          <p:spPr>
            <a:xfrm>
              <a:off x="581675" y="3906175"/>
              <a:ext cx="695751" cy="721800"/>
            </a:xfrm>
            <a:custGeom>
              <a:avLst/>
              <a:gdLst/>
              <a:ahLst/>
              <a:cxnLst/>
              <a:rect l="l" t="t" r="r" b="b"/>
              <a:pathLst>
                <a:path w="704" h="706" extrusionOk="0">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sp>
        <p:nvSpPr>
          <p:cNvPr id="1536" name="Google Shape;1536;p38"/>
          <p:cNvSpPr/>
          <p:nvPr/>
        </p:nvSpPr>
        <p:spPr>
          <a:xfrm rot="5400000">
            <a:off x="3761386" y="2048759"/>
            <a:ext cx="350100" cy="50544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1537" name="Google Shape;1537;p38"/>
          <p:cNvSpPr txBox="1"/>
          <p:nvPr/>
        </p:nvSpPr>
        <p:spPr>
          <a:xfrm>
            <a:off x="1082236" y="5156685"/>
            <a:ext cx="5708400" cy="1569900"/>
          </a:xfrm>
          <a:prstGeom prst="rect">
            <a:avLst/>
          </a:prstGeom>
          <a:solidFill>
            <a:srgbClr val="D3A5C3"/>
          </a:solidFill>
          <a:ln>
            <a:noFill/>
          </a:ln>
        </p:spPr>
        <p:txBody>
          <a:bodyPr spcFirstLastPara="1" wrap="square" lIns="91425" tIns="91425" rIns="91425" bIns="91425" anchor="t" anchorCtr="0">
            <a:spAutoFit/>
          </a:bodyPr>
          <a:lstStyle/>
          <a:p>
            <a:pPr marL="457200" marR="0" lvl="0" indent="-323850" algn="l" rtl="0">
              <a:lnSpc>
                <a:spcPct val="100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Underestimating</a:t>
            </a:r>
            <a:r>
              <a:rPr lang="en-GB" sz="1500" b="0" i="0" u="none" strike="noStrike" cap="none">
                <a:solidFill>
                  <a:schemeClr val="dk1"/>
                </a:solidFill>
                <a:latin typeface="Montserrat"/>
                <a:ea typeface="Montserrat"/>
                <a:cs typeface="Montserrat"/>
                <a:sym typeface="Montserrat"/>
              </a:rPr>
              <a:t> the risk </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Lack of skills and knowledge</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Lack of</a:t>
            </a:r>
            <a:r>
              <a:rPr lang="en-GB" sz="1500" b="1" i="0" u="none" strike="noStrike" cap="none">
                <a:solidFill>
                  <a:schemeClr val="dk1"/>
                </a:solidFill>
                <a:latin typeface="Montserrat"/>
                <a:ea typeface="Montserrat"/>
                <a:cs typeface="Montserrat"/>
                <a:sym typeface="Montserrat"/>
              </a:rPr>
              <a:t> resources</a:t>
            </a:r>
            <a:endParaRPr sz="1500" b="1"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Rapid pace of technology advancement</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Conflicting / excessive cybersecurity information</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Lack of perseverance/consistency </a:t>
            </a:r>
            <a:endParaRPr sz="1500" b="0" i="0" u="none" strike="noStrike" cap="none">
              <a:solidFill>
                <a:schemeClr val="dk1"/>
              </a:solidFill>
              <a:latin typeface="Montserrat"/>
              <a:ea typeface="Montserrat"/>
              <a:cs typeface="Montserrat"/>
              <a:sym typeface="Montserrat"/>
            </a:endParaRPr>
          </a:p>
        </p:txBody>
      </p:sp>
      <p:grpSp>
        <p:nvGrpSpPr>
          <p:cNvPr id="1538" name="Google Shape;1538;p38"/>
          <p:cNvGrpSpPr/>
          <p:nvPr/>
        </p:nvGrpSpPr>
        <p:grpSpPr>
          <a:xfrm>
            <a:off x="7876625" y="3556250"/>
            <a:ext cx="3773700" cy="1692074"/>
            <a:chOff x="7419425" y="3601116"/>
            <a:chExt cx="3773700" cy="1692074"/>
          </a:xfrm>
        </p:grpSpPr>
        <p:sp>
          <p:nvSpPr>
            <p:cNvPr id="1539" name="Google Shape;1539;p38"/>
            <p:cNvSpPr/>
            <p:nvPr/>
          </p:nvSpPr>
          <p:spPr>
            <a:xfrm>
              <a:off x="8390700" y="3795350"/>
              <a:ext cx="2356200" cy="4035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Large</a:t>
              </a:r>
              <a:endParaRPr sz="1400" b="1" i="0" u="none" strike="noStrike" cap="none">
                <a:solidFill>
                  <a:srgbClr val="000000"/>
                </a:solidFill>
                <a:latin typeface="Montserrat"/>
                <a:ea typeface="Montserrat"/>
                <a:cs typeface="Montserrat"/>
                <a:sym typeface="Montserrat"/>
              </a:endParaRPr>
            </a:p>
          </p:txBody>
        </p:sp>
        <p:grpSp>
          <p:nvGrpSpPr>
            <p:cNvPr id="1540" name="Google Shape;1540;p38"/>
            <p:cNvGrpSpPr/>
            <p:nvPr/>
          </p:nvGrpSpPr>
          <p:grpSpPr>
            <a:xfrm>
              <a:off x="7493065" y="3601116"/>
              <a:ext cx="695767" cy="721782"/>
              <a:chOff x="3523866" y="3895566"/>
              <a:chExt cx="457200" cy="457200"/>
            </a:xfrm>
          </p:grpSpPr>
          <p:sp>
            <p:nvSpPr>
              <p:cNvPr id="1541" name="Google Shape;1541;p38"/>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2" name="Google Shape;1542;p38"/>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3" name="Google Shape;1543;p38"/>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4" name="Google Shape;1544;p38"/>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5" name="Google Shape;1545;p38"/>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6" name="Google Shape;1546;p38"/>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7" name="Google Shape;1547;p38"/>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8" name="Google Shape;1548;p38"/>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49" name="Google Shape;1549;p38"/>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0" name="Google Shape;1550;p38"/>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1" name="Google Shape;1551;p38"/>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2" name="Google Shape;1552;p38"/>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3" name="Google Shape;1553;p38"/>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4" name="Google Shape;1554;p38"/>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5" name="Google Shape;1555;p38"/>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
            <p:nvSpPr>
              <p:cNvPr id="1556" name="Google Shape;1556;p38"/>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sp>
          <p:nvSpPr>
            <p:cNvPr id="1557" name="Google Shape;1557;p38"/>
            <p:cNvSpPr/>
            <p:nvPr/>
          </p:nvSpPr>
          <p:spPr>
            <a:xfrm rot="5400000">
              <a:off x="8992480" y="3167800"/>
              <a:ext cx="350100" cy="2880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1558" name="Google Shape;1558;p38"/>
            <p:cNvSpPr txBox="1"/>
            <p:nvPr/>
          </p:nvSpPr>
          <p:spPr>
            <a:xfrm>
              <a:off x="7419425" y="4892990"/>
              <a:ext cx="377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Greater capacity for cyber resilience</a:t>
              </a:r>
              <a:endParaRPr sz="1400" b="1" i="0" u="none" strike="noStrike" cap="none">
                <a:solidFill>
                  <a:srgbClr val="000000"/>
                </a:solidFill>
                <a:latin typeface="Montserrat"/>
                <a:ea typeface="Montserrat"/>
                <a:cs typeface="Montserrat"/>
                <a:sym typeface="Montserrat"/>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39"/>
          <p:cNvSpPr txBox="1"/>
          <p:nvPr/>
        </p:nvSpPr>
        <p:spPr>
          <a:xfrm>
            <a:off x="8726875" y="6323675"/>
            <a:ext cx="3224100" cy="492600"/>
          </a:xfrm>
          <a:prstGeom prst="rect">
            <a:avLst/>
          </a:prstGeom>
          <a:solidFill>
            <a:srgbClr val="F3F3F3"/>
          </a:solidFill>
          <a:ln>
            <a:noFill/>
          </a:ln>
        </p:spPr>
        <p:txBody>
          <a:bodyPr spcFirstLastPara="1" wrap="square" lIns="91425" tIns="91425" rIns="91425" bIns="91425" anchor="t" anchorCtr="0">
            <a:spAutoFit/>
          </a:bodyPr>
          <a:lstStyle/>
          <a:p>
            <a:pPr marL="457200" marR="152400" lvl="0" indent="-355600" algn="r" rtl="0">
              <a:lnSpc>
                <a:spcPct val="115000"/>
              </a:lnSpc>
              <a:spcBef>
                <a:spcPts val="0"/>
              </a:spcBef>
              <a:spcAft>
                <a:spcPts val="0"/>
              </a:spcAft>
              <a:buClr>
                <a:srgbClr val="111111"/>
              </a:buClr>
              <a:buSzPts val="2000"/>
              <a:buFont typeface="Montserrat"/>
              <a:buChar char="-"/>
            </a:pPr>
            <a:r>
              <a:rPr lang="en-GB" sz="2000" b="0" i="0" u="none" strike="noStrike" cap="none">
                <a:solidFill>
                  <a:srgbClr val="111111"/>
                </a:solidFill>
                <a:latin typeface="Montserrat"/>
                <a:ea typeface="Montserrat"/>
                <a:cs typeface="Montserrat"/>
                <a:sym typeface="Montserrat"/>
              </a:rPr>
              <a:t>Non-exhaustive list</a:t>
            </a:r>
            <a:endParaRPr sz="2000" b="0" i="0" u="none" strike="noStrike" cap="none">
              <a:solidFill>
                <a:srgbClr val="111111"/>
              </a:solidFill>
              <a:latin typeface="Montserrat"/>
              <a:ea typeface="Montserrat"/>
              <a:cs typeface="Montserrat"/>
              <a:sym typeface="Montserrat"/>
            </a:endParaRPr>
          </a:p>
        </p:txBody>
      </p:sp>
      <p:sp>
        <p:nvSpPr>
          <p:cNvPr id="1565" name="Google Shape;1565;p39"/>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Cybersecurity maturity models </a:t>
            </a:r>
            <a:endParaRPr sz="2200" b="1" i="0" u="none" strike="noStrike" cap="none">
              <a:solidFill>
                <a:srgbClr val="FFFFFF"/>
              </a:solidFill>
              <a:latin typeface="Montserrat"/>
              <a:ea typeface="Montserrat"/>
              <a:cs typeface="Montserrat"/>
              <a:sym typeface="Montserrat"/>
            </a:endParaRPr>
          </a:p>
        </p:txBody>
      </p:sp>
      <p:graphicFrame>
        <p:nvGraphicFramePr>
          <p:cNvPr id="1566" name="Google Shape;1566;p39"/>
          <p:cNvGraphicFramePr/>
          <p:nvPr/>
        </p:nvGraphicFramePr>
        <p:xfrm>
          <a:off x="241125" y="947875"/>
          <a:ext cx="11776025" cy="5320540"/>
        </p:xfrm>
        <a:graphic>
          <a:graphicData uri="http://schemas.openxmlformats.org/drawingml/2006/table">
            <a:tbl>
              <a:tblPr>
                <a:noFill/>
                <a:tableStyleId>{A1E630A8-0F62-4BCB-9BEC-A381197FC0E2}</a:tableStyleId>
              </a:tblPr>
              <a:tblGrid>
                <a:gridCol w="9906675">
                  <a:extLst>
                    <a:ext uri="{9D8B030D-6E8A-4147-A177-3AD203B41FA5}">
                      <a16:colId xmlns:a16="http://schemas.microsoft.com/office/drawing/2014/main" val="20000"/>
                    </a:ext>
                  </a:extLst>
                </a:gridCol>
                <a:gridCol w="1869350">
                  <a:extLst>
                    <a:ext uri="{9D8B030D-6E8A-4147-A177-3AD203B41FA5}">
                      <a16:colId xmlns:a16="http://schemas.microsoft.com/office/drawing/2014/main" val="20001"/>
                    </a:ext>
                  </a:extLst>
                </a:gridCol>
              </a:tblGrid>
              <a:tr h="657175">
                <a:tc>
                  <a:txBody>
                    <a:bodyPr/>
                    <a:lstStyle/>
                    <a:p>
                      <a:pPr marL="0" marR="0" lvl="0" indent="0" algn="ctr" rtl="0">
                        <a:lnSpc>
                          <a:spcPct val="100000"/>
                        </a:lnSpc>
                        <a:spcBef>
                          <a:spcPts val="0"/>
                        </a:spcBef>
                        <a:spcAft>
                          <a:spcPts val="0"/>
                        </a:spcAft>
                        <a:buClr>
                          <a:srgbClr val="000000"/>
                        </a:buClr>
                        <a:buSzPts val="2700"/>
                        <a:buFont typeface="Arial"/>
                        <a:buNone/>
                      </a:pPr>
                      <a:r>
                        <a:rPr lang="en-GB" sz="2700" b="1" u="none" strike="noStrike" cap="none">
                          <a:solidFill>
                            <a:srgbClr val="FFFFFF"/>
                          </a:solidFill>
                          <a:latin typeface="Montserrat"/>
                          <a:ea typeface="Montserrat"/>
                          <a:cs typeface="Montserrat"/>
                          <a:sym typeface="Montserrat"/>
                        </a:rPr>
                        <a:t>Maturity models</a:t>
                      </a:r>
                      <a:endParaRPr sz="2700" b="1" u="none" strike="noStrike" cap="none">
                        <a:solidFill>
                          <a:srgbClr val="FFFFFF"/>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2700"/>
                        <a:buFont typeface="Arial"/>
                        <a:buNone/>
                      </a:pPr>
                      <a:r>
                        <a:rPr lang="en-GB" sz="2700" b="1" u="none" strike="noStrike" cap="none">
                          <a:solidFill>
                            <a:srgbClr val="FFFFFF"/>
                          </a:solidFill>
                          <a:latin typeface="Montserrat"/>
                          <a:ea typeface="Montserrat"/>
                          <a:cs typeface="Montserrat"/>
                          <a:sym typeface="Montserrat"/>
                        </a:rPr>
                        <a:t>Territory </a:t>
                      </a:r>
                      <a:endParaRPr sz="2700" b="1" u="none" strike="noStrike" cap="none">
                        <a:solidFill>
                          <a:srgbClr val="FFFFFF"/>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605025">
                <a:tc>
                  <a:txBody>
                    <a:bodyPr/>
                    <a:lstStyle/>
                    <a:p>
                      <a:pPr marL="0" marR="152400" lvl="0" indent="0" algn="l" rtl="0">
                        <a:lnSpc>
                          <a:spcPct val="100000"/>
                        </a:lnSpc>
                        <a:spcBef>
                          <a:spcPts val="0"/>
                        </a:spcBef>
                        <a:spcAft>
                          <a:spcPts val="0"/>
                        </a:spcAft>
                        <a:buClr>
                          <a:schemeClr val="dk1"/>
                        </a:buClr>
                        <a:buSzPts val="1100"/>
                        <a:buFont typeface="Arial"/>
                        <a:buNone/>
                      </a:pPr>
                      <a:r>
                        <a:rPr lang="en-GB" sz="1900" b="1" u="none" strike="noStrike" cap="none">
                          <a:solidFill>
                            <a:schemeClr val="dk1"/>
                          </a:solidFill>
                          <a:latin typeface="Montserrat"/>
                          <a:ea typeface="Montserrat"/>
                          <a:cs typeface="Montserrat"/>
                          <a:sym typeface="Montserrat"/>
                        </a:rPr>
                        <a:t>ISO 27001 (ISMS)</a:t>
                      </a:r>
                      <a:endParaRPr sz="1900" b="1" u="none" strike="noStrike" cap="none">
                        <a:solidFill>
                          <a:schemeClr val="dk1"/>
                        </a:solidFill>
                        <a:latin typeface="Montserrat"/>
                        <a:ea typeface="Montserrat"/>
                        <a:cs typeface="Montserrat"/>
                        <a:sym typeface="Montserrat"/>
                      </a:endParaRPr>
                    </a:p>
                    <a:p>
                      <a:pPr marL="0" marR="152400" lvl="0" indent="0" algn="l" rtl="0">
                        <a:lnSpc>
                          <a:spcPct val="100000"/>
                        </a:lnSpc>
                        <a:spcBef>
                          <a:spcPts val="900"/>
                        </a:spcBef>
                        <a:spcAft>
                          <a:spcPts val="0"/>
                        </a:spcAft>
                        <a:buClr>
                          <a:srgbClr val="000000"/>
                        </a:buClr>
                        <a:buSzPts val="1900"/>
                        <a:buFont typeface="Arial"/>
                        <a:buNone/>
                      </a:pP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114300" marR="114300" lvl="0" indent="0" algn="ctr" rtl="0">
                        <a:lnSpc>
                          <a:spcPct val="115000"/>
                        </a:lnSpc>
                        <a:spcBef>
                          <a:spcPts val="0"/>
                        </a:spcBef>
                        <a:spcAft>
                          <a:spcPts val="0"/>
                        </a:spcAft>
                        <a:buClr>
                          <a:schemeClr val="dk1"/>
                        </a:buClr>
                        <a:buSzPts val="1100"/>
                        <a:buFont typeface="Arial"/>
                        <a:buNone/>
                      </a:pPr>
                      <a:r>
                        <a:rPr lang="en-GB" sz="1900" b="1" u="none" strike="noStrike" cap="none">
                          <a:solidFill>
                            <a:schemeClr val="dk1"/>
                          </a:solidFill>
                          <a:latin typeface="Montserrat"/>
                          <a:ea typeface="Montserrat"/>
                          <a:cs typeface="Montserrat"/>
                          <a:sym typeface="Montserrat"/>
                        </a:rPr>
                        <a:t>Global standard</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Capability Maturity Model Integration (CMMI) </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114300" marR="114300" lvl="0" indent="0" algn="ctr" rtl="0">
                        <a:lnSpc>
                          <a:spcPct val="115000"/>
                        </a:lnSpc>
                        <a:spcBef>
                          <a:spcPts val="0"/>
                        </a:spcBef>
                        <a:spcAft>
                          <a:spcPts val="0"/>
                        </a:spcAft>
                        <a:buClr>
                          <a:schemeClr val="dk1"/>
                        </a:buClr>
                        <a:buSzPts val="1100"/>
                        <a:buFont typeface="Arial"/>
                        <a:buNone/>
                      </a:pPr>
                      <a:r>
                        <a:rPr lang="en-GB" sz="1900" u="none" strike="noStrike" cap="none">
                          <a:solidFill>
                            <a:schemeClr val="dk1"/>
                          </a:solidFill>
                          <a:latin typeface="Montserrat"/>
                          <a:ea typeface="Montserrat"/>
                          <a:cs typeface="Montserrat"/>
                          <a:sym typeface="Montserrat"/>
                        </a:rPr>
                        <a:t>Global</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Control Objectives for Information and Related Technologies (COBIT 2019) for Information Security</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114300" marR="114300" lvl="0" indent="0" algn="ctr" rtl="0">
                        <a:lnSpc>
                          <a:spcPct val="115000"/>
                        </a:lnSpc>
                        <a:spcBef>
                          <a:spcPts val="0"/>
                        </a:spcBef>
                        <a:spcAft>
                          <a:spcPts val="0"/>
                        </a:spcAft>
                        <a:buClr>
                          <a:schemeClr val="dk1"/>
                        </a:buClr>
                        <a:buSzPts val="1100"/>
                        <a:buFont typeface="Arial"/>
                        <a:buNone/>
                      </a:pPr>
                      <a:r>
                        <a:rPr lang="en-GB" sz="1900" u="none" strike="noStrike" cap="none">
                          <a:solidFill>
                            <a:schemeClr val="dk1"/>
                          </a:solidFill>
                          <a:latin typeface="Montserrat"/>
                          <a:ea typeface="Montserrat"/>
                          <a:cs typeface="Montserrat"/>
                          <a:sym typeface="Montserrat"/>
                        </a:rPr>
                        <a:t>Global</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The Australian Signals Directorate (ASD)</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GB" sz="1900" u="none" strike="noStrike" cap="none">
                          <a:latin typeface="Montserrat"/>
                          <a:ea typeface="Montserrat"/>
                          <a:cs typeface="Montserrat"/>
                          <a:sym typeface="Montserrat"/>
                        </a:rPr>
                        <a:t>Australia </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National Institute of Standards and Technology (NIST) - CSF</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900" u="none" strike="noStrike" cap="none">
                          <a:solidFill>
                            <a:schemeClr val="dk1"/>
                          </a:solidFill>
                          <a:latin typeface="Montserrat"/>
                          <a:ea typeface="Montserrat"/>
                          <a:cs typeface="Montserrat"/>
                          <a:sym typeface="Montserrat"/>
                        </a:rPr>
                        <a:t>Global</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Sectoral Cybersecurity Maturity Model (SCMM) CyberSecurity Framework (CSF)</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900" u="none" strike="noStrike" cap="none">
                          <a:solidFill>
                            <a:schemeClr val="dk1"/>
                          </a:solidFill>
                          <a:latin typeface="Montserrat"/>
                          <a:ea typeface="Montserrat"/>
                          <a:cs typeface="Montserrat"/>
                          <a:sym typeface="Montserrat"/>
                        </a:rPr>
                        <a:t>Global</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6"/>
                  </a:ext>
                </a:extLst>
              </a:tr>
              <a:tr h="605025">
                <a:tc>
                  <a:txBody>
                    <a:bodyPr/>
                    <a:lstStyle/>
                    <a:p>
                      <a:pPr marL="0" marR="152400" lvl="0" indent="0" algn="l" rtl="0">
                        <a:lnSpc>
                          <a:spcPct val="100000"/>
                        </a:lnSpc>
                        <a:spcBef>
                          <a:spcPts val="0"/>
                        </a:spcBef>
                        <a:spcAft>
                          <a:spcPts val="0"/>
                        </a:spcAft>
                        <a:buClr>
                          <a:srgbClr val="000000"/>
                        </a:buClr>
                        <a:buSzPts val="1900"/>
                        <a:buFont typeface="Arial"/>
                        <a:buNone/>
                      </a:pPr>
                      <a:r>
                        <a:rPr lang="en-GB" sz="1900" u="none" strike="noStrike" cap="none">
                          <a:solidFill>
                            <a:schemeClr val="dk1"/>
                          </a:solidFill>
                          <a:latin typeface="Montserrat"/>
                          <a:ea typeface="Montserrat"/>
                          <a:cs typeface="Montserrat"/>
                          <a:sym typeface="Montserrat"/>
                        </a:rPr>
                        <a:t>Health Information Trust Alliance (HITRUST) CyberSecurity Framework</a:t>
                      </a:r>
                      <a:endParaRPr sz="1900" u="none" strike="noStrike" cap="none">
                        <a:solidFill>
                          <a:schemeClr val="dk1"/>
                        </a:solidFill>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900" u="none" strike="noStrike" cap="none">
                          <a:solidFill>
                            <a:schemeClr val="dk1"/>
                          </a:solidFill>
                          <a:latin typeface="Montserrat"/>
                          <a:ea typeface="Montserrat"/>
                          <a:cs typeface="Montserrat"/>
                          <a:sym typeface="Montserrat"/>
                        </a:rPr>
                        <a:t>Global</a:t>
                      </a:r>
                      <a:endParaRPr sz="1900" u="none" strike="noStrike" cap="none">
                        <a:latin typeface="Montserrat"/>
                        <a:ea typeface="Montserrat"/>
                        <a:cs typeface="Montserrat"/>
                        <a:sym typeface="Montserrat"/>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40"/>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Self assessment - Different frameworks for different functions  </a:t>
            </a:r>
            <a:endParaRPr sz="2200" b="1" i="0" u="none" strike="noStrike" cap="none">
              <a:solidFill>
                <a:srgbClr val="FFFFFF"/>
              </a:solidFill>
              <a:latin typeface="Montserrat"/>
              <a:ea typeface="Montserrat"/>
              <a:cs typeface="Montserrat"/>
              <a:sym typeface="Montserrat"/>
            </a:endParaRPr>
          </a:p>
        </p:txBody>
      </p:sp>
      <p:grpSp>
        <p:nvGrpSpPr>
          <p:cNvPr id="1573" name="Google Shape;1573;p40"/>
          <p:cNvGrpSpPr/>
          <p:nvPr/>
        </p:nvGrpSpPr>
        <p:grpSpPr>
          <a:xfrm>
            <a:off x="57263" y="6202984"/>
            <a:ext cx="12077475" cy="566700"/>
            <a:chOff x="57263" y="6085150"/>
            <a:chExt cx="12077475" cy="566700"/>
          </a:xfrm>
        </p:grpSpPr>
        <p:cxnSp>
          <p:nvCxnSpPr>
            <p:cNvPr id="1574" name="Google Shape;1574;p40"/>
            <p:cNvCxnSpPr>
              <a:stCxn id="1575" idx="1"/>
              <a:endCxn id="1576" idx="3"/>
            </p:cNvCxnSpPr>
            <p:nvPr/>
          </p:nvCxnSpPr>
          <p:spPr>
            <a:xfrm>
              <a:off x="57263" y="6368500"/>
              <a:ext cx="12077400" cy="0"/>
            </a:xfrm>
            <a:prstGeom prst="straightConnector1">
              <a:avLst/>
            </a:prstGeom>
            <a:noFill/>
            <a:ln w="28575" cap="flat" cmpd="sng">
              <a:solidFill>
                <a:schemeClr val="dk1"/>
              </a:solidFill>
              <a:prstDash val="solid"/>
              <a:round/>
              <a:headEnd type="none" w="sm" len="sm"/>
              <a:tailEnd type="none" w="sm" len="sm"/>
            </a:ln>
          </p:spPr>
        </p:cxnSp>
        <p:sp>
          <p:nvSpPr>
            <p:cNvPr id="1575" name="Google Shape;1575;p40"/>
            <p:cNvSpPr txBox="1"/>
            <p:nvPr/>
          </p:nvSpPr>
          <p:spPr>
            <a:xfrm>
              <a:off x="57263" y="6085150"/>
              <a:ext cx="2787000" cy="5667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Montserrat"/>
                  <a:ea typeface="Montserrat"/>
                  <a:cs typeface="Montserrat"/>
                  <a:sym typeface="Montserrat"/>
                </a:rPr>
                <a:t>Well described </a:t>
              </a:r>
              <a:endParaRPr sz="2300" b="1" i="0" u="none" strike="noStrike" cap="none">
                <a:solidFill>
                  <a:schemeClr val="lt1"/>
                </a:solidFill>
                <a:latin typeface="Montserrat"/>
                <a:ea typeface="Montserrat"/>
                <a:cs typeface="Montserrat"/>
                <a:sym typeface="Montserrat"/>
              </a:endParaRPr>
            </a:p>
          </p:txBody>
        </p:sp>
        <p:sp>
          <p:nvSpPr>
            <p:cNvPr id="1577" name="Google Shape;1577;p40"/>
            <p:cNvSpPr txBox="1"/>
            <p:nvPr/>
          </p:nvSpPr>
          <p:spPr>
            <a:xfrm>
              <a:off x="3176088" y="6085150"/>
              <a:ext cx="2787000" cy="5667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Montserrat"/>
                  <a:ea typeface="Montserrat"/>
                  <a:cs typeface="Montserrat"/>
                  <a:sym typeface="Montserrat"/>
                </a:rPr>
                <a:t>Trained</a:t>
              </a:r>
              <a:endParaRPr sz="2300" b="1" i="0" u="none" strike="noStrike" cap="none">
                <a:solidFill>
                  <a:schemeClr val="lt1"/>
                </a:solidFill>
                <a:latin typeface="Montserrat"/>
                <a:ea typeface="Montserrat"/>
                <a:cs typeface="Montserrat"/>
                <a:sym typeface="Montserrat"/>
              </a:endParaRPr>
            </a:p>
          </p:txBody>
        </p:sp>
        <p:sp>
          <p:nvSpPr>
            <p:cNvPr id="1576" name="Google Shape;1576;p40"/>
            <p:cNvSpPr txBox="1"/>
            <p:nvPr/>
          </p:nvSpPr>
          <p:spPr>
            <a:xfrm>
              <a:off x="9413738" y="6085150"/>
              <a:ext cx="2721000" cy="5667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Montserrat"/>
                  <a:ea typeface="Montserrat"/>
                  <a:cs typeface="Montserrat"/>
                  <a:sym typeface="Montserrat"/>
                </a:rPr>
                <a:t>Consistent </a:t>
              </a:r>
              <a:endParaRPr sz="2300" b="1" i="0" u="none" strike="noStrike" cap="none">
                <a:solidFill>
                  <a:schemeClr val="lt1"/>
                </a:solidFill>
                <a:latin typeface="Montserrat"/>
                <a:ea typeface="Montserrat"/>
                <a:cs typeface="Montserrat"/>
                <a:sym typeface="Montserrat"/>
              </a:endParaRPr>
            </a:p>
          </p:txBody>
        </p:sp>
        <p:sp>
          <p:nvSpPr>
            <p:cNvPr id="1578" name="Google Shape;1578;p40"/>
            <p:cNvSpPr txBox="1"/>
            <p:nvPr/>
          </p:nvSpPr>
          <p:spPr>
            <a:xfrm>
              <a:off x="6294913" y="6085150"/>
              <a:ext cx="2787000" cy="5667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lt1"/>
                  </a:solidFill>
                  <a:latin typeface="Montserrat"/>
                  <a:ea typeface="Montserrat"/>
                  <a:cs typeface="Montserrat"/>
                  <a:sym typeface="Montserrat"/>
                </a:rPr>
                <a:t>Regular</a:t>
              </a:r>
              <a:endParaRPr sz="2300" b="1" i="0" u="none" strike="noStrike" cap="none">
                <a:solidFill>
                  <a:schemeClr val="lt1"/>
                </a:solidFill>
                <a:latin typeface="Montserrat"/>
                <a:ea typeface="Montserrat"/>
                <a:cs typeface="Montserrat"/>
                <a:sym typeface="Montserrat"/>
              </a:endParaRPr>
            </a:p>
          </p:txBody>
        </p:sp>
      </p:grpSp>
      <p:graphicFrame>
        <p:nvGraphicFramePr>
          <p:cNvPr id="1579" name="Google Shape;1579;p40"/>
          <p:cNvGraphicFramePr/>
          <p:nvPr/>
        </p:nvGraphicFramePr>
        <p:xfrm>
          <a:off x="57263" y="830995"/>
          <a:ext cx="12077475" cy="4990143"/>
        </p:xfrm>
        <a:graphic>
          <a:graphicData uri="http://schemas.openxmlformats.org/drawingml/2006/table">
            <a:tbl>
              <a:tblPr>
                <a:noFill/>
                <a:tableStyleId>{A1E630A8-0F62-4BCB-9BEC-A381197FC0E2}</a:tableStyleId>
              </a:tblPr>
              <a:tblGrid>
                <a:gridCol w="1521875">
                  <a:extLst>
                    <a:ext uri="{9D8B030D-6E8A-4147-A177-3AD203B41FA5}">
                      <a16:colId xmlns:a16="http://schemas.microsoft.com/office/drawing/2014/main" val="20000"/>
                    </a:ext>
                  </a:extLst>
                </a:gridCol>
                <a:gridCol w="2563450">
                  <a:extLst>
                    <a:ext uri="{9D8B030D-6E8A-4147-A177-3AD203B41FA5}">
                      <a16:colId xmlns:a16="http://schemas.microsoft.com/office/drawing/2014/main" val="20001"/>
                    </a:ext>
                  </a:extLst>
                </a:gridCol>
                <a:gridCol w="2688750">
                  <a:extLst>
                    <a:ext uri="{9D8B030D-6E8A-4147-A177-3AD203B41FA5}">
                      <a16:colId xmlns:a16="http://schemas.microsoft.com/office/drawing/2014/main" val="20002"/>
                    </a:ext>
                  </a:extLst>
                </a:gridCol>
                <a:gridCol w="2771000">
                  <a:extLst>
                    <a:ext uri="{9D8B030D-6E8A-4147-A177-3AD203B41FA5}">
                      <a16:colId xmlns:a16="http://schemas.microsoft.com/office/drawing/2014/main" val="20003"/>
                    </a:ext>
                  </a:extLst>
                </a:gridCol>
                <a:gridCol w="2532400">
                  <a:extLst>
                    <a:ext uri="{9D8B030D-6E8A-4147-A177-3AD203B41FA5}">
                      <a16:colId xmlns:a16="http://schemas.microsoft.com/office/drawing/2014/main" val="20004"/>
                    </a:ext>
                  </a:extLst>
                </a:gridCol>
              </a:tblGrid>
              <a:tr h="677725">
                <a:tc>
                  <a:txBody>
                    <a:bodyPr/>
                    <a:lstStyle/>
                    <a:p>
                      <a:pPr marL="114300" marR="11430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Assessment Type</a:t>
                      </a:r>
                      <a:endParaRPr sz="1400" b="1"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2296D"/>
                    </a:solidFill>
                  </a:tcPr>
                </a:tc>
                <a:tc>
                  <a:txBody>
                    <a:bodyPr/>
                    <a:lstStyle/>
                    <a:p>
                      <a:pPr marL="114300" marR="114300" lvl="0" indent="0" algn="ctr" rtl="0">
                        <a:lnSpc>
                          <a:spcPct val="100000"/>
                        </a:lnSpc>
                        <a:spcBef>
                          <a:spcPts val="0"/>
                        </a:spcBef>
                        <a:spcAft>
                          <a:spcPts val="0"/>
                        </a:spcAft>
                        <a:buClr>
                          <a:schemeClr val="dk1"/>
                        </a:buClr>
                        <a:buSzPts val="1100"/>
                        <a:buFont typeface="Arial"/>
                        <a:buNone/>
                      </a:pPr>
                      <a:r>
                        <a:rPr lang="en-GB" sz="1400" b="1" u="none" strike="noStrike" cap="none">
                          <a:solidFill>
                            <a:schemeClr val="lt1"/>
                          </a:solidFill>
                          <a:latin typeface="Montserrat"/>
                          <a:ea typeface="Montserrat"/>
                          <a:cs typeface="Montserrat"/>
                          <a:sym typeface="Montserrat"/>
                        </a:rPr>
                        <a:t>Process measurement:</a:t>
                      </a:r>
                      <a:endParaRPr sz="1400" b="1" u="none" strike="noStrike" cap="none">
                        <a:solidFill>
                          <a:schemeClr val="lt1"/>
                        </a:solidFill>
                        <a:latin typeface="Montserrat"/>
                        <a:ea typeface="Montserrat"/>
                        <a:cs typeface="Montserrat"/>
                        <a:sym typeface="Montserrat"/>
                      </a:endParaRPr>
                    </a:p>
                    <a:p>
                      <a:pPr marL="114300" marR="114300" lvl="0" indent="0" algn="ctr" rtl="0">
                        <a:lnSpc>
                          <a:spcPct val="100000"/>
                        </a:lnSpc>
                        <a:spcBef>
                          <a:spcPts val="0"/>
                        </a:spcBef>
                        <a:spcAft>
                          <a:spcPts val="0"/>
                        </a:spcAft>
                        <a:buClr>
                          <a:srgbClr val="000000"/>
                        </a:buClr>
                        <a:buSzPts val="1100"/>
                        <a:buFont typeface="Arial"/>
                        <a:buNone/>
                      </a:pPr>
                      <a:r>
                        <a:rPr lang="en-GB" sz="1400" u="none" strike="noStrike" cap="none">
                          <a:solidFill>
                            <a:schemeClr val="lt1"/>
                          </a:solidFill>
                          <a:latin typeface="Montserrat"/>
                          <a:ea typeface="Montserrat"/>
                          <a:cs typeface="Montserrat"/>
                          <a:sym typeface="Montserrat"/>
                        </a:rPr>
                        <a:t> IT process governance </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2296D"/>
                    </a:solidFill>
                  </a:tcPr>
                </a:tc>
                <a:tc>
                  <a:txBody>
                    <a:bodyPr/>
                    <a:lstStyle/>
                    <a:p>
                      <a:pPr marL="114300" marR="114300" lvl="0" indent="0" algn="ctr" rtl="0">
                        <a:lnSpc>
                          <a:spcPct val="115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Information security: </a:t>
                      </a:r>
                      <a:r>
                        <a:rPr lang="en-GB" sz="1400" u="none" strike="noStrike" cap="none">
                          <a:solidFill>
                            <a:schemeClr val="lt1"/>
                          </a:solidFill>
                          <a:latin typeface="Montserrat"/>
                          <a:ea typeface="Montserrat"/>
                          <a:cs typeface="Montserrat"/>
                          <a:sym typeface="Montserrat"/>
                        </a:rPr>
                        <a:t>Regulatory compliance and risk management</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2296D"/>
                    </a:solidFill>
                  </a:tcPr>
                </a:tc>
                <a:tc>
                  <a:txBody>
                    <a:bodyPr/>
                    <a:lstStyle/>
                    <a:p>
                      <a:pPr marL="114300" marR="11430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Process measurement:</a:t>
                      </a:r>
                      <a:endParaRPr sz="1400" b="1" u="none" strike="noStrike" cap="none">
                        <a:solidFill>
                          <a:schemeClr val="lt1"/>
                        </a:solidFill>
                        <a:latin typeface="Montserrat"/>
                        <a:ea typeface="Montserrat"/>
                        <a:cs typeface="Montserrat"/>
                        <a:sym typeface="Montserrat"/>
                      </a:endParaRPr>
                    </a:p>
                    <a:p>
                      <a:pPr marL="114300" marR="114300" lvl="0" indent="0" algn="ctr" rtl="0">
                        <a:lnSpc>
                          <a:spcPct val="100000"/>
                        </a:lnSpc>
                        <a:spcBef>
                          <a:spcPts val="0"/>
                        </a:spcBef>
                        <a:spcAft>
                          <a:spcPts val="0"/>
                        </a:spcAft>
                        <a:buClr>
                          <a:srgbClr val="000000"/>
                        </a:buClr>
                        <a:buSzPts val="1100"/>
                        <a:buFont typeface="Arial"/>
                        <a:buNone/>
                      </a:pPr>
                      <a:r>
                        <a:rPr lang="en-GB" sz="1400" u="none" strike="noStrike" cap="none">
                          <a:solidFill>
                            <a:schemeClr val="lt1"/>
                          </a:solidFill>
                          <a:latin typeface="Montserrat"/>
                          <a:ea typeface="Montserrat"/>
                          <a:cs typeface="Montserrat"/>
                          <a:sym typeface="Montserrat"/>
                        </a:rPr>
                        <a:t>Software development, acquisition &amp; maintenance</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2296D"/>
                    </a:solidFill>
                  </a:tcPr>
                </a:tc>
                <a:tc>
                  <a:txBody>
                    <a:bodyPr/>
                    <a:lstStyle/>
                    <a:p>
                      <a:pPr marL="0" marR="114300" lvl="0" indent="0" algn="ctr" rtl="0">
                        <a:lnSpc>
                          <a:spcPct val="100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Cybersecurity</a:t>
                      </a:r>
                      <a:r>
                        <a:rPr lang="en-GB" sz="1400" u="none" strike="noStrike" cap="none">
                          <a:solidFill>
                            <a:schemeClr val="lt1"/>
                          </a:solidFill>
                          <a:latin typeface="Montserrat"/>
                          <a:ea typeface="Montserrat"/>
                          <a:cs typeface="Montserrat"/>
                          <a:sym typeface="Montserrat"/>
                        </a:rPr>
                        <a:t>: Management guidelines</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613850">
                <a:tc>
                  <a:txBody>
                    <a:bodyPr/>
                    <a:lstStyle/>
                    <a:p>
                      <a:pPr marL="114300" marR="114300" lvl="0" indent="0" algn="ctr" rtl="0">
                        <a:lnSpc>
                          <a:spcPct val="100000"/>
                        </a:lnSpc>
                        <a:spcBef>
                          <a:spcPts val="0"/>
                        </a:spcBef>
                        <a:spcAft>
                          <a:spcPts val="0"/>
                        </a:spcAft>
                        <a:buClr>
                          <a:srgbClr val="000000"/>
                        </a:buClr>
                        <a:buSzPts val="1800"/>
                        <a:buFont typeface="Arial"/>
                        <a:buNone/>
                      </a:pPr>
                      <a:r>
                        <a:rPr lang="en-GB" sz="1400" b="1" u="none" strike="noStrike" cap="none">
                          <a:solidFill>
                            <a:schemeClr val="lt1"/>
                          </a:solidFill>
                          <a:latin typeface="Montserrat"/>
                          <a:ea typeface="Montserrat"/>
                          <a:cs typeface="Montserrat"/>
                          <a:sym typeface="Montserrat"/>
                        </a:rPr>
                        <a:t>Maturity Model Name</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52400" lvl="0" indent="0" algn="ctr" rtl="0">
                        <a:lnSpc>
                          <a:spcPct val="100000"/>
                        </a:lnSpc>
                        <a:spcBef>
                          <a:spcPts val="0"/>
                        </a:spcBef>
                        <a:spcAft>
                          <a:spcPts val="0"/>
                        </a:spcAft>
                        <a:buClr>
                          <a:schemeClr val="dk1"/>
                        </a:buClr>
                        <a:buSzPts val="1100"/>
                        <a:buFont typeface="Arial"/>
                        <a:buNone/>
                      </a:pPr>
                      <a:r>
                        <a:rPr lang="en-GB" sz="1400" b="1" u="none" strike="noStrike" cap="none">
                          <a:solidFill>
                            <a:schemeClr val="lt1"/>
                          </a:solidFill>
                          <a:latin typeface="Montserrat"/>
                          <a:ea typeface="Montserrat"/>
                          <a:cs typeface="Montserrat"/>
                          <a:sym typeface="Montserrat"/>
                        </a:rPr>
                        <a:t>COBIT 2019</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52400" lvl="0" indent="0" algn="ctr" rtl="0">
                        <a:lnSpc>
                          <a:spcPct val="115000"/>
                        </a:lnSpc>
                        <a:spcBef>
                          <a:spcPts val="0"/>
                        </a:spcBef>
                        <a:spcAft>
                          <a:spcPts val="0"/>
                        </a:spcAft>
                        <a:buClr>
                          <a:srgbClr val="000000"/>
                        </a:buClr>
                        <a:buSzPts val="1800"/>
                        <a:buFont typeface="Arial"/>
                        <a:buNone/>
                      </a:pPr>
                      <a:r>
                        <a:rPr lang="en-GB" sz="1400" b="1" u="none" strike="noStrike" cap="none">
                          <a:solidFill>
                            <a:schemeClr val="lt1"/>
                          </a:solidFill>
                          <a:latin typeface="Montserrat"/>
                          <a:ea typeface="Montserrat"/>
                          <a:cs typeface="Montserrat"/>
                          <a:sym typeface="Montserrat"/>
                        </a:rPr>
                        <a:t>HITRUST</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114300" marR="114300" lvl="0" indent="0" algn="ctr" rtl="0">
                        <a:lnSpc>
                          <a:spcPct val="100000"/>
                        </a:lnSpc>
                        <a:spcBef>
                          <a:spcPts val="0"/>
                        </a:spcBef>
                        <a:spcAft>
                          <a:spcPts val="0"/>
                        </a:spcAft>
                        <a:buClr>
                          <a:srgbClr val="000000"/>
                        </a:buClr>
                        <a:buSzPts val="1800"/>
                        <a:buFont typeface="Arial"/>
                        <a:buNone/>
                      </a:pPr>
                      <a:r>
                        <a:rPr lang="en-GB" sz="1400" b="1" u="none" strike="noStrike" cap="none">
                          <a:solidFill>
                            <a:schemeClr val="lt1"/>
                          </a:solidFill>
                          <a:latin typeface="Montserrat"/>
                          <a:ea typeface="Montserrat"/>
                          <a:cs typeface="Montserrat"/>
                          <a:sym typeface="Montserrat"/>
                        </a:rPr>
                        <a:t>CMMI</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114300" marR="114300" lvl="0" indent="0" algn="ctr" rtl="0">
                        <a:lnSpc>
                          <a:spcPct val="100000"/>
                        </a:lnSpc>
                        <a:spcBef>
                          <a:spcPts val="0"/>
                        </a:spcBef>
                        <a:spcAft>
                          <a:spcPts val="0"/>
                        </a:spcAft>
                        <a:buClr>
                          <a:srgbClr val="000000"/>
                        </a:buClr>
                        <a:buSzPts val="1800"/>
                        <a:buFont typeface="Arial"/>
                        <a:buNone/>
                      </a:pPr>
                      <a:r>
                        <a:rPr lang="en-GB" sz="1400" b="1" u="none" strike="noStrike" cap="none">
                          <a:solidFill>
                            <a:schemeClr val="lt1"/>
                          </a:solidFill>
                          <a:latin typeface="Montserrat"/>
                          <a:ea typeface="Montserrat"/>
                          <a:cs typeface="Montserrat"/>
                          <a:sym typeface="Montserrat"/>
                        </a:rPr>
                        <a:t>NIST-CSF</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extLst>
                  <a:ext uri="{0D108BD9-81ED-4DB2-BD59-A6C34878D82A}">
                    <a16:rowId xmlns:a16="http://schemas.microsoft.com/office/drawing/2014/main" val="10001"/>
                  </a:ext>
                </a:extLst>
              </a:tr>
              <a:tr h="794325">
                <a:tc rowSpan="2">
                  <a:txBody>
                    <a:bodyPr/>
                    <a:lstStyle/>
                    <a:p>
                      <a:pPr marL="114300" marR="11430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Applicability</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a:solidFill>
                            <a:schemeClr val="lt1"/>
                          </a:solidFill>
                          <a:latin typeface="Montserrat"/>
                          <a:ea typeface="Montserrat"/>
                          <a:cs typeface="Montserrat"/>
                          <a:sym typeface="Montserrat"/>
                        </a:rPr>
                        <a:t>SMEs:</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COBIT for Small and Medium Enterprises</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Montserrat"/>
                          <a:ea typeface="Montserrat"/>
                          <a:cs typeface="Montserrat"/>
                          <a:sym typeface="Montserrat"/>
                        </a:rPr>
                        <a:t>Highly adopted in</a:t>
                      </a:r>
                      <a:r>
                        <a:rPr lang="en-GB" sz="1400" b="1" u="none" strike="noStrike" cap="none">
                          <a:solidFill>
                            <a:schemeClr val="lt1"/>
                          </a:solidFill>
                          <a:latin typeface="Montserrat"/>
                          <a:ea typeface="Montserrat"/>
                          <a:cs typeface="Montserrat"/>
                          <a:sym typeface="Montserrat"/>
                        </a:rPr>
                        <a:t> healthcare.</a:t>
                      </a:r>
                      <a:endParaRPr sz="1400" b="1" u="none" strike="noStrike" cap="none">
                        <a:solidFill>
                          <a:schemeClr val="lt1"/>
                        </a:solidFill>
                        <a:latin typeface="Montserrat"/>
                        <a:ea typeface="Montserrat"/>
                        <a:cs typeface="Montserrat"/>
                        <a:sym typeface="Montserrat"/>
                      </a:endParaRPr>
                    </a:p>
                    <a:p>
                      <a:pPr marL="182880" marR="0" lvl="0" indent="-134620"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Designed for</a:t>
                      </a:r>
                      <a:r>
                        <a:rPr lang="en-GB" sz="1400" b="1" u="none" strike="noStrike" cap="none">
                          <a:solidFill>
                            <a:schemeClr val="lt1"/>
                          </a:solidFill>
                          <a:latin typeface="Montserrat"/>
                          <a:ea typeface="Montserrat"/>
                          <a:cs typeface="Montserrat"/>
                          <a:sym typeface="Montserrat"/>
                        </a:rPr>
                        <a:t> scalable</a:t>
                      </a:r>
                      <a:r>
                        <a:rPr lang="en-GB" sz="1400" u="none" strike="noStrike" cap="none">
                          <a:solidFill>
                            <a:schemeClr val="lt1"/>
                          </a:solidFill>
                          <a:latin typeface="Montserrat"/>
                          <a:ea typeface="Montserrat"/>
                          <a:cs typeface="Montserrat"/>
                          <a:sym typeface="Montserrat"/>
                        </a:rPr>
                        <a:t> but can be difficult for smaller organisations (~$36 000)</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SMEs:</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Comprehensive but </a:t>
                      </a:r>
                      <a:r>
                        <a:rPr lang="en-GB" sz="1400" b="1" u="none" strike="noStrike" cap="none">
                          <a:solidFill>
                            <a:schemeClr val="lt1"/>
                          </a:solidFill>
                          <a:latin typeface="Montserrat"/>
                          <a:ea typeface="Montserrat"/>
                          <a:cs typeface="Montserrat"/>
                          <a:sym typeface="Montserrat"/>
                        </a:rPr>
                        <a:t>applicable for SMEs.</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Challenges with </a:t>
                      </a:r>
                      <a:r>
                        <a:rPr lang="en-GB" sz="1400" b="1" u="none" strike="noStrike" cap="none">
                          <a:solidFill>
                            <a:schemeClr val="lt1"/>
                          </a:solidFill>
                          <a:latin typeface="Montserrat"/>
                          <a:ea typeface="Montserrat"/>
                          <a:cs typeface="Montserrat"/>
                          <a:sym typeface="Montserrat"/>
                        </a:rPr>
                        <a:t>affordability</a:t>
                      </a:r>
                      <a:r>
                        <a:rPr lang="en-GB" sz="1400" u="none" strike="noStrike" cap="none">
                          <a:solidFill>
                            <a:schemeClr val="lt1"/>
                          </a:solidFill>
                          <a:latin typeface="Montserrat"/>
                          <a:ea typeface="Montserrat"/>
                          <a:cs typeface="Montserrat"/>
                          <a:sym typeface="Montserrat"/>
                        </a:rPr>
                        <a:t> &amp; expert need when implementing </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SMEs:</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NIST Interagency Report (NISTIR)</a:t>
                      </a:r>
                      <a:r>
                        <a:rPr lang="en-GB" sz="1400" b="1" u="none" strike="noStrike" cap="none">
                          <a:solidFill>
                            <a:schemeClr val="lt1"/>
                          </a:solidFill>
                          <a:latin typeface="Montserrat"/>
                          <a:ea typeface="Montserrat"/>
                          <a:cs typeface="Montserrat"/>
                          <a:sym typeface="Montserrat"/>
                        </a:rPr>
                        <a:t> </a:t>
                      </a:r>
                      <a:endParaRPr sz="1400" b="1"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extLst>
                  <a:ext uri="{0D108BD9-81ED-4DB2-BD59-A6C34878D82A}">
                    <a16:rowId xmlns:a16="http://schemas.microsoft.com/office/drawing/2014/main" val="10002"/>
                  </a:ext>
                </a:extLst>
              </a:tr>
              <a:tr h="6277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a:solidFill>
                            <a:schemeClr val="lt1"/>
                          </a:solidFill>
                          <a:latin typeface="Montserrat"/>
                          <a:ea typeface="Montserrat"/>
                          <a:cs typeface="Montserrat"/>
                          <a:sym typeface="Montserrat"/>
                        </a:rPr>
                        <a:t>Large organisations</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COBIT 2019</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b="1" u="none" strike="noStrike" cap="none">
                          <a:solidFill>
                            <a:schemeClr val="lt1"/>
                          </a:solidFill>
                          <a:latin typeface="Montserrat"/>
                          <a:ea typeface="Montserrat"/>
                          <a:cs typeface="Montserrat"/>
                          <a:sym typeface="Montserrat"/>
                        </a:rPr>
                        <a:t>Large organisations</a:t>
                      </a:r>
                      <a:endParaRPr sz="1400" b="1" u="none" strike="noStrike" cap="none">
                        <a:solidFill>
                          <a:schemeClr val="lt1"/>
                        </a:solidFill>
                        <a:latin typeface="Montserrat"/>
                        <a:ea typeface="Montserrat"/>
                        <a:cs typeface="Montserrat"/>
                        <a:sym typeface="Montserrat"/>
                      </a:endParaRPr>
                    </a:p>
                    <a:p>
                      <a:pPr marL="457200" marR="0" lvl="0" indent="-317500" algn="l" rtl="0">
                        <a:lnSpc>
                          <a:spcPct val="100000"/>
                        </a:lnSpc>
                        <a:spcBef>
                          <a:spcPts val="0"/>
                        </a:spcBef>
                        <a:spcAft>
                          <a:spcPts val="0"/>
                        </a:spcAft>
                        <a:buClr>
                          <a:schemeClr val="lt1"/>
                        </a:buClr>
                        <a:buSzPts val="1400"/>
                        <a:buFont typeface="Montserrat"/>
                        <a:buChar char="●"/>
                      </a:pPr>
                      <a:r>
                        <a:rPr lang="en-GB" sz="1400" u="none" strike="noStrike" cap="none">
                          <a:solidFill>
                            <a:schemeClr val="lt1"/>
                          </a:solidFill>
                          <a:latin typeface="Montserrat"/>
                          <a:ea typeface="Montserrat"/>
                          <a:cs typeface="Montserrat"/>
                          <a:sym typeface="Montserrat"/>
                        </a:rPr>
                        <a:t>NIST-CSF</a:t>
                      </a:r>
                      <a:r>
                        <a:rPr lang="en-GB" sz="1400" b="1" u="none" strike="noStrike" cap="none">
                          <a:solidFill>
                            <a:schemeClr val="lt1"/>
                          </a:solidFill>
                          <a:latin typeface="Montserrat"/>
                          <a:ea typeface="Montserrat"/>
                          <a:cs typeface="Montserrat"/>
                          <a:sym typeface="Montserrat"/>
                        </a:rPr>
                        <a:t> </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extLst>
                  <a:ext uri="{0D108BD9-81ED-4DB2-BD59-A6C34878D82A}">
                    <a16:rowId xmlns:a16="http://schemas.microsoft.com/office/drawing/2014/main" val="10003"/>
                  </a:ext>
                </a:extLst>
              </a:tr>
              <a:tr h="1293975">
                <a:tc>
                  <a:txBody>
                    <a:bodyPr/>
                    <a:lstStyle/>
                    <a:p>
                      <a:pPr marL="114300" marR="11430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Level description</a:t>
                      </a:r>
                      <a:endParaRPr sz="1400" b="1" u="none" strike="noStrike" cap="none">
                        <a:solidFill>
                          <a:schemeClr val="lt1"/>
                        </a:solidFill>
                        <a:latin typeface="Montserrat"/>
                        <a:ea typeface="Montserrat"/>
                        <a:cs typeface="Montserrat"/>
                        <a:sym typeface="Montserrat"/>
                      </a:endParaRPr>
                    </a:p>
                  </a:txBody>
                  <a:tcPr marL="38100" marR="38100" marT="76200" marB="762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14300" lvl="0" indent="0" algn="l" rtl="0">
                        <a:lnSpc>
                          <a:spcPct val="100000"/>
                        </a:lnSpc>
                        <a:spcBef>
                          <a:spcPts val="0"/>
                        </a:spcBef>
                        <a:spcAft>
                          <a:spcPts val="0"/>
                        </a:spcAft>
                        <a:buClr>
                          <a:srgbClr val="000000"/>
                        </a:buClr>
                        <a:buSzPts val="1500"/>
                        <a:buFont typeface="Arial"/>
                        <a:buNone/>
                      </a:pPr>
                      <a:r>
                        <a:rPr lang="en-GB" sz="1400" b="1" u="none" strike="noStrike" cap="none">
                          <a:solidFill>
                            <a:schemeClr val="lt1"/>
                          </a:solidFill>
                          <a:latin typeface="Montserrat"/>
                          <a:ea typeface="Montserrat"/>
                          <a:cs typeface="Montserrat"/>
                          <a:sym typeface="Montserrat"/>
                        </a:rPr>
                        <a:t>5-Level model </a:t>
                      </a:r>
                      <a:endParaRPr sz="1400" b="1"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Non-existent</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Initial/ad hoc</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Repeatable but intuitive</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Defined process</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Managed &amp; measurable</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Optimized</a:t>
                      </a:r>
                      <a:endParaRPr sz="1400" b="1"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14300" lvl="0" indent="0" algn="l" rtl="0">
                        <a:lnSpc>
                          <a:spcPct val="100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5-Level model</a:t>
                      </a:r>
                      <a:endParaRPr sz="1400" b="1"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Policy</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Procedures</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Implemented </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Measured </a:t>
                      </a:r>
                      <a:endParaRPr sz="1400" u="none" strike="noStrike" cap="none">
                        <a:solidFill>
                          <a:schemeClr val="lt1"/>
                        </a:solidFill>
                        <a:latin typeface="Montserrat"/>
                        <a:ea typeface="Montserrat"/>
                        <a:cs typeface="Montserrat"/>
                        <a:sym typeface="Montserrat"/>
                      </a:endParaRPr>
                    </a:p>
                    <a:p>
                      <a:pPr marL="283464" marR="11430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Managed </a:t>
                      </a:r>
                      <a:endParaRPr sz="1400"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14300" lvl="0" indent="0" algn="l" rtl="0">
                        <a:lnSpc>
                          <a:spcPct val="100000"/>
                        </a:lnSpc>
                        <a:spcBef>
                          <a:spcPts val="0"/>
                        </a:spcBef>
                        <a:spcAft>
                          <a:spcPts val="0"/>
                        </a:spcAft>
                        <a:buClr>
                          <a:srgbClr val="000000"/>
                        </a:buClr>
                        <a:buSzPts val="1100"/>
                        <a:buFont typeface="Arial"/>
                        <a:buNone/>
                      </a:pPr>
                      <a:r>
                        <a:rPr lang="en-GB" sz="1400" b="1" u="none" strike="noStrike" cap="none">
                          <a:solidFill>
                            <a:schemeClr val="lt1"/>
                          </a:solidFill>
                          <a:latin typeface="Montserrat"/>
                          <a:ea typeface="Montserrat"/>
                          <a:cs typeface="Montserrat"/>
                          <a:sym typeface="Montserrat"/>
                        </a:rPr>
                        <a:t>5-Level model</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Incomplete </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Initial </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Managed</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Defined </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Quantitatively managed</a:t>
                      </a:r>
                      <a:r>
                        <a:rPr lang="en-GB" sz="1400" b="1" u="none" strike="noStrike" cap="none">
                          <a:solidFill>
                            <a:schemeClr val="lt1"/>
                          </a:solidFill>
                          <a:latin typeface="Montserrat"/>
                          <a:ea typeface="Montserrat"/>
                          <a:cs typeface="Montserrat"/>
                          <a:sym typeface="Montserrat"/>
                        </a:rPr>
                        <a:t> </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Optimised </a:t>
                      </a:r>
                      <a:endParaRPr sz="1400" b="1"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tc>
                  <a:txBody>
                    <a:bodyPr/>
                    <a:lstStyle/>
                    <a:p>
                      <a:pPr marL="0" marR="114300" lvl="0" indent="0" algn="l" rtl="0">
                        <a:lnSpc>
                          <a:spcPct val="100000"/>
                        </a:lnSpc>
                        <a:spcBef>
                          <a:spcPts val="0"/>
                        </a:spcBef>
                        <a:spcAft>
                          <a:spcPts val="0"/>
                        </a:spcAft>
                        <a:buClr>
                          <a:srgbClr val="000000"/>
                        </a:buClr>
                        <a:buSzPts val="1500"/>
                        <a:buFont typeface="Arial"/>
                        <a:buNone/>
                      </a:pPr>
                      <a:r>
                        <a:rPr lang="en-GB" sz="1400" b="1" u="none" strike="noStrike" cap="none">
                          <a:solidFill>
                            <a:schemeClr val="lt1"/>
                          </a:solidFill>
                          <a:latin typeface="Montserrat"/>
                          <a:ea typeface="Montserrat"/>
                          <a:cs typeface="Montserrat"/>
                          <a:sym typeface="Montserrat"/>
                        </a:rPr>
                        <a:t>4-tier model</a:t>
                      </a:r>
                      <a:endParaRPr sz="1400" b="1"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Partial</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Risk informed</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Repeatable</a:t>
                      </a:r>
                      <a:endParaRPr sz="1400" u="none" strike="noStrike" cap="none">
                        <a:solidFill>
                          <a:schemeClr val="lt1"/>
                        </a:solidFill>
                        <a:latin typeface="Montserrat"/>
                        <a:ea typeface="Montserrat"/>
                        <a:cs typeface="Montserrat"/>
                        <a:sym typeface="Montserrat"/>
                      </a:endParaRPr>
                    </a:p>
                    <a:p>
                      <a:pPr marL="283464" marR="0" lvl="0" indent="-171196" algn="l" rtl="0">
                        <a:lnSpc>
                          <a:spcPct val="100000"/>
                        </a:lnSpc>
                        <a:spcBef>
                          <a:spcPts val="0"/>
                        </a:spcBef>
                        <a:spcAft>
                          <a:spcPts val="0"/>
                        </a:spcAft>
                        <a:buClr>
                          <a:schemeClr val="lt1"/>
                        </a:buClr>
                        <a:buSzPts val="1400"/>
                        <a:buFont typeface="Montserrat"/>
                        <a:buAutoNum type="arabicPeriod"/>
                      </a:pPr>
                      <a:r>
                        <a:rPr lang="en-GB" sz="1400" u="none" strike="noStrike" cap="none">
                          <a:solidFill>
                            <a:schemeClr val="lt1"/>
                          </a:solidFill>
                          <a:latin typeface="Montserrat"/>
                          <a:ea typeface="Montserrat"/>
                          <a:cs typeface="Montserrat"/>
                          <a:sym typeface="Montserrat"/>
                        </a:rPr>
                        <a:t>Adaptive</a:t>
                      </a:r>
                      <a:endParaRPr sz="1400" b="1" u="none" strike="noStrike" cap="none">
                        <a:solidFill>
                          <a:schemeClr val="lt1"/>
                        </a:solidFill>
                        <a:latin typeface="Montserrat"/>
                        <a:ea typeface="Montserrat"/>
                        <a:cs typeface="Montserrat"/>
                        <a:sym typeface="Montserrat"/>
                      </a:endParaRPr>
                    </a:p>
                  </a:txBody>
                  <a:tcPr marL="38100" marR="38100" marT="76200" marB="76200">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C548D"/>
                    </a:solidFill>
                  </a:tcPr>
                </a:tc>
                <a:extLst>
                  <a:ext uri="{0D108BD9-81ED-4DB2-BD59-A6C34878D82A}">
                    <a16:rowId xmlns:a16="http://schemas.microsoft.com/office/drawing/2014/main" val="10004"/>
                  </a:ext>
                </a:extLst>
              </a:tr>
            </a:tbl>
          </a:graphicData>
        </a:graphic>
      </p:graphicFrame>
      <p:sp>
        <p:nvSpPr>
          <p:cNvPr id="1580" name="Google Shape;1580;p40"/>
          <p:cNvSpPr/>
          <p:nvPr/>
        </p:nvSpPr>
        <p:spPr>
          <a:xfrm rot="5400000">
            <a:off x="5975100" y="1551349"/>
            <a:ext cx="241800" cy="90093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pic>
        <p:nvPicPr>
          <p:cNvPr id="1586" name="Google Shape;1586;p41"/>
          <p:cNvPicPr preferRelativeResize="0"/>
          <p:nvPr/>
        </p:nvPicPr>
        <p:blipFill rotWithShape="1">
          <a:blip r:embed="rId3">
            <a:alphaModFix/>
          </a:blip>
          <a:srcRect l="35194" r="24085"/>
          <a:stretch/>
        </p:blipFill>
        <p:spPr>
          <a:xfrm>
            <a:off x="8006850" y="0"/>
            <a:ext cx="4185149" cy="6858000"/>
          </a:xfrm>
          <a:prstGeom prst="rect">
            <a:avLst/>
          </a:prstGeom>
          <a:noFill/>
          <a:ln>
            <a:noFill/>
          </a:ln>
        </p:spPr>
      </p:pic>
      <p:sp>
        <p:nvSpPr>
          <p:cNvPr id="1587" name="Google Shape;1587;p41"/>
          <p:cNvSpPr txBox="1"/>
          <p:nvPr/>
        </p:nvSpPr>
        <p:spPr>
          <a:xfrm>
            <a:off x="162375" y="1385725"/>
            <a:ext cx="7752000" cy="769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1000"/>
              </a:spcBef>
              <a:spcAft>
                <a:spcPts val="0"/>
              </a:spcAft>
              <a:buClr>
                <a:schemeClr val="dk1"/>
              </a:buClr>
              <a:buSzPts val="1900"/>
              <a:buFont typeface="Montserrat"/>
              <a:buAutoNum type="arabicPeriod"/>
            </a:pPr>
            <a:r>
              <a:rPr lang="en-GB" sz="1900" b="0" i="0" u="none" strike="noStrike" cap="none">
                <a:solidFill>
                  <a:schemeClr val="dk1"/>
                </a:solidFill>
                <a:latin typeface="Montserrat"/>
                <a:ea typeface="Montserrat"/>
                <a:cs typeface="Montserrat"/>
                <a:sym typeface="Montserrat"/>
              </a:rPr>
              <a:t>Which </a:t>
            </a:r>
            <a:r>
              <a:rPr lang="en-GB" sz="1900" b="1" i="0" u="none" strike="noStrike" cap="none">
                <a:solidFill>
                  <a:schemeClr val="dk1"/>
                </a:solidFill>
                <a:latin typeface="Montserrat"/>
                <a:ea typeface="Montserrat"/>
                <a:cs typeface="Montserrat"/>
                <a:sym typeface="Montserrat"/>
              </a:rPr>
              <a:t>cybersecurity maturity framework</a:t>
            </a:r>
            <a:r>
              <a:rPr lang="en-GB" sz="1900" b="0" i="0" u="none" strike="noStrike" cap="none">
                <a:solidFill>
                  <a:schemeClr val="dk1"/>
                </a:solidFill>
                <a:latin typeface="Montserrat"/>
                <a:ea typeface="Montserrat"/>
                <a:cs typeface="Montserrat"/>
                <a:sym typeface="Montserrat"/>
              </a:rPr>
              <a:t> do you (or would you) use and why?</a:t>
            </a:r>
            <a:endParaRPr sz="1900" b="0" i="0" u="none" strike="noStrike" cap="none">
              <a:solidFill>
                <a:schemeClr val="dk1"/>
              </a:solidFill>
              <a:latin typeface="Montserrat"/>
              <a:ea typeface="Montserrat"/>
              <a:cs typeface="Montserrat"/>
              <a:sym typeface="Montserrat"/>
            </a:endParaRPr>
          </a:p>
        </p:txBody>
      </p:sp>
      <p:sp>
        <p:nvSpPr>
          <p:cNvPr id="1588" name="Google Shape;1588;p41"/>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Engagement session</a:t>
            </a:r>
            <a:endParaRPr sz="2200" b="1" i="0" u="none" strike="noStrike" cap="none">
              <a:solidFill>
                <a:srgbClr val="FFFFFF"/>
              </a:solidFill>
              <a:latin typeface="Montserrat"/>
              <a:ea typeface="Montserrat"/>
              <a:cs typeface="Montserrat"/>
              <a:sym typeface="Montserrat"/>
            </a:endParaRPr>
          </a:p>
        </p:txBody>
      </p:sp>
      <p:sp>
        <p:nvSpPr>
          <p:cNvPr id="1589" name="Google Shape;1589;p41"/>
          <p:cNvSpPr txBox="1"/>
          <p:nvPr/>
        </p:nvSpPr>
        <p:spPr>
          <a:xfrm>
            <a:off x="314775" y="3010950"/>
            <a:ext cx="7752000" cy="2196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1000"/>
              </a:spcBef>
              <a:spcAft>
                <a:spcPts val="0"/>
              </a:spcAft>
              <a:buClr>
                <a:schemeClr val="dk1"/>
              </a:buClr>
              <a:buSzPts val="1900"/>
              <a:buFont typeface="Montserrat"/>
              <a:buAutoNum type="arabicPeriod" startAt="2"/>
            </a:pPr>
            <a:r>
              <a:rPr lang="en-GB" sz="1900" b="0" i="0" u="none" strike="noStrike" cap="none">
                <a:solidFill>
                  <a:schemeClr val="dk1"/>
                </a:solidFill>
                <a:latin typeface="Montserrat"/>
                <a:ea typeface="Montserrat"/>
                <a:cs typeface="Montserrat"/>
                <a:sym typeface="Montserrat"/>
              </a:rPr>
              <a:t>If you </a:t>
            </a:r>
            <a:r>
              <a:rPr lang="en-GB" sz="1900" b="1" i="0" u="none" strike="noStrike" cap="none">
                <a:solidFill>
                  <a:schemeClr val="dk1"/>
                </a:solidFill>
                <a:latin typeface="Montserrat"/>
                <a:ea typeface="Montserrat"/>
                <a:cs typeface="Montserrat"/>
                <a:sym typeface="Montserrat"/>
              </a:rPr>
              <a:t>don’t have</a:t>
            </a:r>
            <a:r>
              <a:rPr lang="en-GB" sz="1900" b="0" i="0" u="none" strike="noStrike" cap="none">
                <a:solidFill>
                  <a:schemeClr val="dk1"/>
                </a:solidFill>
                <a:latin typeface="Montserrat"/>
                <a:ea typeface="Montserrat"/>
                <a:cs typeface="Montserrat"/>
                <a:sym typeface="Montserrat"/>
              </a:rPr>
              <a:t> a maturity framework , give a rough estimation of how mature you think you may be? </a:t>
            </a:r>
            <a:endParaRPr sz="1900" b="0" i="0" u="none" strike="noStrike" cap="none">
              <a:solidFill>
                <a:schemeClr val="dk1"/>
              </a:solidFill>
              <a:latin typeface="Montserrat"/>
              <a:ea typeface="Montserrat"/>
              <a:cs typeface="Montserrat"/>
              <a:sym typeface="Montserrat"/>
            </a:endParaRPr>
          </a:p>
          <a:p>
            <a:pPr marL="1371600" marR="0" lvl="2" indent="-349250" algn="l" rtl="0">
              <a:lnSpc>
                <a:spcPct val="100000"/>
              </a:lnSpc>
              <a:spcBef>
                <a:spcPts val="1000"/>
              </a:spcBef>
              <a:spcAft>
                <a:spcPts val="0"/>
              </a:spcAft>
              <a:buClr>
                <a:schemeClr val="dk1"/>
              </a:buClr>
              <a:buSzPts val="1900"/>
              <a:buFont typeface="Montserrat"/>
              <a:buChar char="■"/>
            </a:pPr>
            <a:r>
              <a:rPr lang="en-GB" sz="1900" b="0" i="0" u="none" strike="noStrike" cap="none">
                <a:solidFill>
                  <a:schemeClr val="dk1"/>
                </a:solidFill>
                <a:latin typeface="Montserrat Light"/>
                <a:ea typeface="Montserrat Light"/>
                <a:cs typeface="Montserrat Light"/>
                <a:sym typeface="Montserrat Light"/>
              </a:rPr>
              <a:t>Incomplete </a:t>
            </a:r>
            <a:endParaRPr sz="1900" b="0" i="0" u="none" strike="noStrike" cap="none">
              <a:solidFill>
                <a:schemeClr val="dk1"/>
              </a:solidFill>
              <a:latin typeface="Montserrat Light"/>
              <a:ea typeface="Montserrat Light"/>
              <a:cs typeface="Montserrat Light"/>
              <a:sym typeface="Montserrat Light"/>
            </a:endParaRPr>
          </a:p>
          <a:p>
            <a:pPr marL="1371600" marR="0" lvl="2" indent="-349250" algn="l" rtl="0">
              <a:lnSpc>
                <a:spcPct val="100000"/>
              </a:lnSpc>
              <a:spcBef>
                <a:spcPts val="0"/>
              </a:spcBef>
              <a:spcAft>
                <a:spcPts val="0"/>
              </a:spcAft>
              <a:buClr>
                <a:schemeClr val="dk1"/>
              </a:buClr>
              <a:buSzPts val="1900"/>
              <a:buFont typeface="Montserrat"/>
              <a:buChar char="■"/>
            </a:pPr>
            <a:r>
              <a:rPr lang="en-GB" sz="1900" b="0" i="0" u="none" strike="noStrike" cap="none">
                <a:solidFill>
                  <a:schemeClr val="dk1"/>
                </a:solidFill>
                <a:latin typeface="Montserrat Light"/>
                <a:ea typeface="Montserrat Light"/>
                <a:cs typeface="Montserrat Light"/>
                <a:sym typeface="Montserrat Light"/>
              </a:rPr>
              <a:t>Standardised </a:t>
            </a:r>
            <a:endParaRPr sz="1900" b="0" i="0" u="none" strike="noStrike" cap="none">
              <a:solidFill>
                <a:schemeClr val="dk1"/>
              </a:solidFill>
              <a:latin typeface="Montserrat Light"/>
              <a:ea typeface="Montserrat Light"/>
              <a:cs typeface="Montserrat Light"/>
              <a:sym typeface="Montserrat Light"/>
            </a:endParaRPr>
          </a:p>
          <a:p>
            <a:pPr marL="1371600" marR="0" lvl="2" indent="-349250" algn="l" rtl="0">
              <a:lnSpc>
                <a:spcPct val="100000"/>
              </a:lnSpc>
              <a:spcBef>
                <a:spcPts val="0"/>
              </a:spcBef>
              <a:spcAft>
                <a:spcPts val="0"/>
              </a:spcAft>
              <a:buClr>
                <a:schemeClr val="dk1"/>
              </a:buClr>
              <a:buSzPts val="1900"/>
              <a:buFont typeface="Montserrat"/>
              <a:buChar char="■"/>
            </a:pPr>
            <a:r>
              <a:rPr lang="en-GB" sz="1900" b="0" i="0" u="none" strike="noStrike" cap="none">
                <a:solidFill>
                  <a:schemeClr val="dk1"/>
                </a:solidFill>
                <a:latin typeface="Montserrat Light"/>
                <a:ea typeface="Montserrat Light"/>
                <a:cs typeface="Montserrat Light"/>
                <a:sym typeface="Montserrat Light"/>
              </a:rPr>
              <a:t>Optimised </a:t>
            </a:r>
            <a:endParaRPr sz="1900" b="0" i="0" u="none" strike="noStrike" cap="none">
              <a:solidFill>
                <a:schemeClr val="dk1"/>
              </a:solidFill>
              <a:latin typeface="Montserrat Light"/>
              <a:ea typeface="Montserrat Light"/>
              <a:cs typeface="Montserrat Light"/>
              <a:sym typeface="Montserrat Light"/>
            </a:endParaRPr>
          </a:p>
          <a:p>
            <a:pPr marL="457200" marR="0" lvl="0" indent="0" algn="l" rtl="0">
              <a:lnSpc>
                <a:spcPct val="100000"/>
              </a:lnSpc>
              <a:spcBef>
                <a:spcPts val="1000"/>
              </a:spcBef>
              <a:spcAft>
                <a:spcPts val="0"/>
              </a:spcAft>
              <a:buClr>
                <a:srgbClr val="000000"/>
              </a:buClr>
              <a:buSzPts val="1900"/>
              <a:buFont typeface="Arial"/>
              <a:buNone/>
            </a:pPr>
            <a:endParaRPr sz="19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grpSp>
        <p:nvGrpSpPr>
          <p:cNvPr id="1595" name="Google Shape;1595;p42"/>
          <p:cNvGrpSpPr/>
          <p:nvPr/>
        </p:nvGrpSpPr>
        <p:grpSpPr>
          <a:xfrm>
            <a:off x="0" y="0"/>
            <a:ext cx="12193500" cy="6858001"/>
            <a:chOff x="0" y="0"/>
            <a:chExt cx="12193500" cy="6858001"/>
          </a:xfrm>
        </p:grpSpPr>
        <p:pic>
          <p:nvPicPr>
            <p:cNvPr id="1596" name="Google Shape;1596;p42"/>
            <p:cNvPicPr preferRelativeResize="0"/>
            <p:nvPr/>
          </p:nvPicPr>
          <p:blipFill rotWithShape="1">
            <a:blip r:embed="rId3">
              <a:alphaModFix/>
            </a:blip>
            <a:srcRect t="14054" b="1536"/>
            <a:stretch/>
          </p:blipFill>
          <p:spPr>
            <a:xfrm>
              <a:off x="0" y="0"/>
              <a:ext cx="12192000" cy="6858001"/>
            </a:xfrm>
            <a:prstGeom prst="rect">
              <a:avLst/>
            </a:prstGeom>
            <a:noFill/>
            <a:ln>
              <a:noFill/>
            </a:ln>
          </p:spPr>
        </p:pic>
        <p:sp>
          <p:nvSpPr>
            <p:cNvPr id="1597" name="Google Shape;1597;p42"/>
            <p:cNvSpPr/>
            <p:nvPr/>
          </p:nvSpPr>
          <p:spPr>
            <a:xfrm>
              <a:off x="1500" y="0"/>
              <a:ext cx="12192000" cy="68580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98" name="Google Shape;1598;p42"/>
          <p:cNvSpPr/>
          <p:nvPr/>
        </p:nvSpPr>
        <p:spPr>
          <a:xfrm>
            <a:off x="685200" y="1752600"/>
            <a:ext cx="10821600" cy="33528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3300" b="1" i="0" u="none" strike="noStrike" cap="none">
                <a:solidFill>
                  <a:schemeClr val="lt1"/>
                </a:solidFill>
                <a:latin typeface="Montserrat"/>
                <a:ea typeface="Montserrat"/>
                <a:cs typeface="Montserrat"/>
                <a:sym typeface="Montserrat"/>
              </a:rPr>
              <a:t>Reflection:</a:t>
            </a:r>
            <a:endParaRPr sz="3300" b="1" i="0" u="none" strike="noStrike" cap="none">
              <a:solidFill>
                <a:schemeClr val="lt1"/>
              </a:solidFill>
              <a:latin typeface="Montserrat"/>
              <a:ea typeface="Montserrat"/>
              <a:cs typeface="Montserrat"/>
              <a:sym typeface="Montserrat"/>
            </a:endParaRPr>
          </a:p>
          <a:p>
            <a:pPr marL="457200" marR="0" lvl="0" indent="-438150" algn="l" rtl="0">
              <a:lnSpc>
                <a:spcPct val="100000"/>
              </a:lnSpc>
              <a:spcBef>
                <a:spcPts val="1000"/>
              </a:spcBef>
              <a:spcAft>
                <a:spcPts val="0"/>
              </a:spcAft>
              <a:buClr>
                <a:schemeClr val="lt1"/>
              </a:buClr>
              <a:buSzPts val="3300"/>
              <a:buFont typeface="Montserrat"/>
              <a:buAutoNum type="arabicPeriod"/>
            </a:pPr>
            <a:r>
              <a:rPr lang="en-GB" sz="3300" b="0" i="0" u="none" strike="noStrike" cap="none">
                <a:solidFill>
                  <a:schemeClr val="lt1"/>
                </a:solidFill>
                <a:latin typeface="Montserrat"/>
                <a:ea typeface="Montserrat"/>
                <a:cs typeface="Montserrat"/>
                <a:sym typeface="Montserrat"/>
              </a:rPr>
              <a:t>What are lessons learned when trying to improve in maturity?</a:t>
            </a:r>
            <a:endParaRPr sz="3300" b="0" i="0" u="none" strike="noStrike" cap="none">
              <a:solidFill>
                <a:schemeClr val="lt1"/>
              </a:solidFill>
              <a:latin typeface="Montserrat"/>
              <a:ea typeface="Montserrat"/>
              <a:cs typeface="Montserrat"/>
              <a:sym typeface="Montserrat"/>
            </a:endParaRPr>
          </a:p>
          <a:p>
            <a:pPr marL="457200" marR="0" lvl="0" indent="0" algn="l" rtl="0">
              <a:lnSpc>
                <a:spcPct val="100000"/>
              </a:lnSpc>
              <a:spcBef>
                <a:spcPts val="1000"/>
              </a:spcBef>
              <a:spcAft>
                <a:spcPts val="0"/>
              </a:spcAft>
              <a:buClr>
                <a:srgbClr val="000000"/>
              </a:buClr>
              <a:buSzPts val="3300"/>
              <a:buFont typeface="Arial"/>
              <a:buNone/>
            </a:pPr>
            <a:endParaRPr sz="3300" b="0" i="0" u="none" strike="noStrike" cap="none">
              <a:solidFill>
                <a:schemeClr val="lt1"/>
              </a:solidFill>
              <a:latin typeface="Montserrat"/>
              <a:ea typeface="Montserrat"/>
              <a:cs typeface="Montserrat"/>
              <a:sym typeface="Montserrat"/>
            </a:endParaRPr>
          </a:p>
          <a:p>
            <a:pPr marL="457200" marR="0" lvl="0" indent="-438150" algn="l" rtl="0">
              <a:lnSpc>
                <a:spcPct val="100000"/>
              </a:lnSpc>
              <a:spcBef>
                <a:spcPts val="1000"/>
              </a:spcBef>
              <a:spcAft>
                <a:spcPts val="0"/>
              </a:spcAft>
              <a:buClr>
                <a:schemeClr val="lt1"/>
              </a:buClr>
              <a:buSzPts val="3300"/>
              <a:buFont typeface="Montserrat"/>
              <a:buAutoNum type="arabicPeriod"/>
            </a:pPr>
            <a:r>
              <a:rPr lang="en-GB" sz="3300" b="0" i="0" u="none" strike="noStrike" cap="none">
                <a:solidFill>
                  <a:schemeClr val="lt1"/>
                </a:solidFill>
                <a:latin typeface="Montserrat"/>
                <a:ea typeface="Montserrat"/>
                <a:cs typeface="Montserrat"/>
                <a:sym typeface="Montserrat"/>
              </a:rPr>
              <a:t>For those that have used different models, what are some of your experiences? </a:t>
            </a:r>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3"/>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1 | John’s data journey: Introduction of new applications </a:t>
            </a:r>
            <a:endParaRPr sz="2200" b="1" i="0" u="none" strike="noStrike" cap="none">
              <a:solidFill>
                <a:schemeClr val="lt1"/>
              </a:solidFill>
              <a:latin typeface="Montserrat"/>
              <a:ea typeface="Montserrat"/>
              <a:cs typeface="Montserrat"/>
              <a:sym typeface="Montserrat"/>
            </a:endParaRPr>
          </a:p>
        </p:txBody>
      </p:sp>
      <p:sp>
        <p:nvSpPr>
          <p:cNvPr id="1605" name="Google Shape;1605;p43"/>
          <p:cNvSpPr txBox="1"/>
          <p:nvPr/>
        </p:nvSpPr>
        <p:spPr>
          <a:xfrm>
            <a:off x="618000" y="1117425"/>
            <a:ext cx="1397400" cy="4341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Doctors</a:t>
            </a:r>
            <a:endParaRPr sz="1800" b="0" i="0" u="none" strike="noStrike" cap="none">
              <a:solidFill>
                <a:schemeClr val="dk1"/>
              </a:solidFill>
              <a:latin typeface="Montserrat"/>
              <a:ea typeface="Montserrat"/>
              <a:cs typeface="Montserrat"/>
              <a:sym typeface="Montserrat"/>
            </a:endParaRPr>
          </a:p>
        </p:txBody>
      </p:sp>
      <p:pic>
        <p:nvPicPr>
          <p:cNvPr id="1606" name="Google Shape;1606;p43"/>
          <p:cNvPicPr preferRelativeResize="0"/>
          <p:nvPr/>
        </p:nvPicPr>
        <p:blipFill rotWithShape="1">
          <a:blip r:embed="rId3">
            <a:alphaModFix/>
          </a:blip>
          <a:srcRect/>
          <a:stretch/>
        </p:blipFill>
        <p:spPr>
          <a:xfrm>
            <a:off x="8859849" y="2019637"/>
            <a:ext cx="1413674" cy="1786401"/>
          </a:xfrm>
          <a:prstGeom prst="rect">
            <a:avLst/>
          </a:prstGeom>
          <a:noFill/>
          <a:ln>
            <a:noFill/>
          </a:ln>
        </p:spPr>
      </p:pic>
      <p:cxnSp>
        <p:nvCxnSpPr>
          <p:cNvPr id="1607" name="Google Shape;1607;p43"/>
          <p:cNvCxnSpPr>
            <a:stCxn id="1605" idx="3"/>
            <a:endCxn id="1606" idx="0"/>
          </p:cNvCxnSpPr>
          <p:nvPr/>
        </p:nvCxnSpPr>
        <p:spPr>
          <a:xfrm>
            <a:off x="2015400" y="1334475"/>
            <a:ext cx="7551300" cy="685200"/>
          </a:xfrm>
          <a:prstGeom prst="bentConnector2">
            <a:avLst/>
          </a:prstGeom>
          <a:noFill/>
          <a:ln w="19050" cap="flat" cmpd="sng">
            <a:solidFill>
              <a:schemeClr val="dk1"/>
            </a:solidFill>
            <a:prstDash val="solid"/>
            <a:round/>
            <a:headEnd type="none" w="sm" len="sm"/>
            <a:tailEnd type="triangle" w="med" len="med"/>
          </a:ln>
        </p:spPr>
      </p:cxnSp>
      <p:sp>
        <p:nvSpPr>
          <p:cNvPr id="1608" name="Google Shape;1608;p43"/>
          <p:cNvSpPr/>
          <p:nvPr/>
        </p:nvSpPr>
        <p:spPr>
          <a:xfrm>
            <a:off x="805500" y="4117725"/>
            <a:ext cx="10581000" cy="254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323850" algn="l" rtl="0">
              <a:lnSpc>
                <a:spcPct val="100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The RED Hospital</a:t>
            </a:r>
            <a:r>
              <a:rPr lang="en-GB" sz="1500" b="0" i="0" u="none" strike="noStrike" cap="none">
                <a:solidFill>
                  <a:schemeClr val="dk1"/>
                </a:solidFill>
                <a:latin typeface="Montserrat"/>
                <a:ea typeface="Montserrat"/>
                <a:cs typeface="Montserrat"/>
                <a:sym typeface="Montserrat"/>
              </a:rPr>
              <a:t> recently introduced a new EHR platform, </a:t>
            </a:r>
            <a:r>
              <a:rPr lang="en-GB" sz="1500" b="1" i="0" u="none" strike="noStrike" cap="none">
                <a:solidFill>
                  <a:schemeClr val="dk1"/>
                </a:solidFill>
                <a:latin typeface="Montserrat"/>
                <a:ea typeface="Montserrat"/>
                <a:cs typeface="Montserrat"/>
                <a:sym typeface="Montserrat"/>
              </a:rPr>
              <a:t>Triangle EHR</a:t>
            </a:r>
            <a:r>
              <a:rPr lang="en-GB" sz="1500" b="0" i="0" u="none" strike="noStrike" cap="none">
                <a:solidFill>
                  <a:schemeClr val="dk1"/>
                </a:solidFill>
                <a:latin typeface="Montserrat"/>
                <a:ea typeface="Montserrat"/>
                <a:cs typeface="Montserrat"/>
                <a:sym typeface="Montserrat"/>
              </a:rPr>
              <a:t>. It is new on the market with </a:t>
            </a:r>
            <a:r>
              <a:rPr lang="en-GB" sz="1500" b="1" i="0" u="none" strike="noStrike" cap="none">
                <a:solidFill>
                  <a:schemeClr val="dk1"/>
                </a:solidFill>
                <a:latin typeface="Montserrat"/>
                <a:ea typeface="Montserrat"/>
                <a:cs typeface="Montserrat"/>
                <a:sym typeface="Montserrat"/>
              </a:rPr>
              <a:t>AI </a:t>
            </a:r>
            <a:r>
              <a:rPr lang="en-GB" sz="1500" b="0" i="0" u="none" strike="noStrike" cap="none">
                <a:solidFill>
                  <a:schemeClr val="dk1"/>
                </a:solidFill>
                <a:latin typeface="Montserrat"/>
                <a:ea typeface="Montserrat"/>
                <a:cs typeface="Montserrat"/>
                <a:sym typeface="Montserrat"/>
              </a:rPr>
              <a:t>and enhanced </a:t>
            </a:r>
            <a:r>
              <a:rPr lang="en-GB" sz="1500" b="1" i="0" u="none" strike="noStrike" cap="none">
                <a:solidFill>
                  <a:schemeClr val="dk1"/>
                </a:solidFill>
                <a:latin typeface="Montserrat"/>
                <a:ea typeface="Montserrat"/>
                <a:cs typeface="Montserrat"/>
                <a:sym typeface="Montserrat"/>
              </a:rPr>
              <a:t>AI features</a:t>
            </a:r>
            <a:r>
              <a:rPr lang="en-GB" sz="1500" b="0" i="0" u="none" strike="noStrike" cap="none">
                <a:solidFill>
                  <a:schemeClr val="dk1"/>
                </a:solidFill>
                <a:latin typeface="Montserrat"/>
                <a:ea typeface="Montserrat"/>
                <a:cs typeface="Montserrat"/>
                <a:sym typeface="Montserrat"/>
              </a:rPr>
              <a:t>, </a:t>
            </a:r>
            <a:r>
              <a:rPr lang="en-GB" sz="1500" b="1" i="0" u="none" strike="noStrike" cap="none">
                <a:solidFill>
                  <a:schemeClr val="dk1"/>
                </a:solidFill>
                <a:latin typeface="Montserrat"/>
                <a:ea typeface="Montserrat"/>
                <a:cs typeface="Montserrat"/>
                <a:sym typeface="Montserrat"/>
              </a:rPr>
              <a:t>Big Data capacity</a:t>
            </a:r>
            <a:r>
              <a:rPr lang="en-GB" sz="1500" b="0" i="0" u="none" strike="noStrike" cap="none">
                <a:solidFill>
                  <a:schemeClr val="dk1"/>
                </a:solidFill>
                <a:latin typeface="Montserrat"/>
                <a:ea typeface="Montserrat"/>
                <a:cs typeface="Montserrat"/>
                <a:sym typeface="Montserrat"/>
              </a:rPr>
              <a:t> and is flexible for user </a:t>
            </a:r>
            <a:r>
              <a:rPr lang="en-GB" sz="1500" b="1" i="0" u="none" strike="noStrike" cap="none">
                <a:solidFill>
                  <a:schemeClr val="dk1"/>
                </a:solidFill>
                <a:latin typeface="Montserrat"/>
                <a:ea typeface="Montserrat"/>
                <a:cs typeface="Montserrat"/>
                <a:sym typeface="Montserrat"/>
              </a:rPr>
              <a:t>customisation.</a:t>
            </a:r>
            <a:endParaRPr sz="1500" b="1" i="0" u="none" strike="noStrike" cap="none">
              <a:solidFill>
                <a:schemeClr val="dk1"/>
              </a:solidFill>
              <a:latin typeface="Montserrat"/>
              <a:ea typeface="Montserrat"/>
              <a:cs typeface="Montserrat"/>
              <a:sym typeface="Montserrat"/>
            </a:endParaRPr>
          </a:p>
          <a:p>
            <a:pPr marL="914400" marR="0" lvl="1" indent="-323850" algn="l" rtl="0">
              <a:lnSpc>
                <a:spcPct val="100000"/>
              </a:lnSpc>
              <a:spcBef>
                <a:spcPts val="100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Although some of the SOPs and functionality are still being drafted,</a:t>
            </a:r>
            <a:r>
              <a:rPr lang="en-GB" sz="1500" b="1" i="0" u="none" strike="noStrike" cap="none">
                <a:solidFill>
                  <a:schemeClr val="dk1"/>
                </a:solidFill>
                <a:latin typeface="Montserrat"/>
                <a:ea typeface="Montserrat"/>
                <a:cs typeface="Montserrat"/>
                <a:sym typeface="Montserrat"/>
              </a:rPr>
              <a:t> Triangle EHR,</a:t>
            </a:r>
            <a:r>
              <a:rPr lang="en-GB" sz="1500" b="0" i="0" u="none" strike="noStrike" cap="none">
                <a:solidFill>
                  <a:schemeClr val="dk1"/>
                </a:solidFill>
                <a:latin typeface="Montserrat"/>
                <a:ea typeface="Montserrat"/>
                <a:cs typeface="Montserrat"/>
                <a:sym typeface="Montserrat"/>
              </a:rPr>
              <a:t> has been </a:t>
            </a:r>
            <a:r>
              <a:rPr lang="en-GB" sz="1500" b="1" i="0" u="none" strike="noStrike" cap="none">
                <a:solidFill>
                  <a:schemeClr val="dk1"/>
                </a:solidFill>
                <a:latin typeface="Montserrat"/>
                <a:ea typeface="Montserrat"/>
                <a:cs typeface="Montserrat"/>
                <a:sym typeface="Montserrat"/>
              </a:rPr>
              <a:t>officially rolled out. </a:t>
            </a:r>
            <a:endParaRPr sz="1500" b="1" i="0" u="none" strike="noStrike" cap="none">
              <a:solidFill>
                <a:schemeClr val="dk1"/>
              </a:solidFill>
              <a:latin typeface="Montserrat"/>
              <a:ea typeface="Montserrat"/>
              <a:cs typeface="Montserrat"/>
              <a:sym typeface="Montserrat"/>
            </a:endParaRPr>
          </a:p>
          <a:p>
            <a:pPr marL="914400" marR="0" lvl="1" indent="-323850" algn="l" rtl="0">
              <a:lnSpc>
                <a:spcPct val="100000"/>
              </a:lnSpc>
              <a:spcBef>
                <a:spcPts val="100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Staff are encouraged to attend a </a:t>
            </a:r>
            <a:r>
              <a:rPr lang="en-GB" sz="1500" b="1" i="0" u="none" strike="noStrike" cap="none">
                <a:solidFill>
                  <a:schemeClr val="dk1"/>
                </a:solidFill>
                <a:latin typeface="Montserrat"/>
                <a:ea typeface="Montserrat"/>
                <a:cs typeface="Montserrat"/>
                <a:sym typeface="Montserrat"/>
              </a:rPr>
              <a:t>30-min Triangle EHR introductory training session.</a:t>
            </a:r>
            <a:r>
              <a:rPr lang="en-GB" sz="1500" b="0" i="0" u="none" strike="noStrike" cap="none">
                <a:solidFill>
                  <a:schemeClr val="dk1"/>
                </a:solidFill>
                <a:latin typeface="Montserrat"/>
                <a:ea typeface="Montserrat"/>
                <a:cs typeface="Montserrat"/>
                <a:sym typeface="Montserrat"/>
              </a:rPr>
              <a:t> </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100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The doctors and nurses are </a:t>
            </a:r>
            <a:r>
              <a:rPr lang="en-GB" sz="1500" b="1" i="0" u="none" strike="noStrike" cap="none">
                <a:solidFill>
                  <a:schemeClr val="dk1"/>
                </a:solidFill>
                <a:latin typeface="Montserrat"/>
                <a:ea typeface="Montserrat"/>
                <a:cs typeface="Montserrat"/>
                <a:sym typeface="Montserrat"/>
              </a:rPr>
              <a:t>struggling</a:t>
            </a:r>
            <a:r>
              <a:rPr lang="en-GB" sz="1500" b="0" i="0" u="none" strike="noStrike" cap="none">
                <a:solidFill>
                  <a:schemeClr val="dk1"/>
                </a:solidFill>
                <a:latin typeface="Montserrat"/>
                <a:ea typeface="Montserrat"/>
                <a:cs typeface="Montserrat"/>
                <a:sym typeface="Montserrat"/>
              </a:rPr>
              <a:t> to use it.</a:t>
            </a:r>
            <a:endParaRPr sz="1500" b="0" i="0" u="none" strike="noStrike" cap="none">
              <a:solidFill>
                <a:schemeClr val="dk1"/>
              </a:solidFill>
              <a:latin typeface="Montserrat"/>
              <a:ea typeface="Montserrat"/>
              <a:cs typeface="Montserrat"/>
              <a:sym typeface="Montserrat"/>
            </a:endParaRPr>
          </a:p>
          <a:p>
            <a:pPr marL="457200" marR="0" lvl="0" indent="-323850" algn="l" rtl="0">
              <a:lnSpc>
                <a:spcPct val="100000"/>
              </a:lnSpc>
              <a:spcBef>
                <a:spcPts val="1000"/>
              </a:spcBef>
              <a:spcAft>
                <a:spcPts val="100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The </a:t>
            </a:r>
            <a:r>
              <a:rPr lang="en-GB" sz="1500" b="1" i="0" u="none" strike="noStrike" cap="none">
                <a:solidFill>
                  <a:schemeClr val="dk1"/>
                </a:solidFill>
                <a:latin typeface="Montserrat"/>
                <a:ea typeface="Montserrat"/>
                <a:cs typeface="Montserrat"/>
                <a:sym typeface="Montserrat"/>
              </a:rPr>
              <a:t>clinical staff regularly</a:t>
            </a:r>
            <a:r>
              <a:rPr lang="en-GB" sz="1500" b="0" i="0" u="none" strike="noStrike" cap="none">
                <a:solidFill>
                  <a:schemeClr val="dk1"/>
                </a:solidFill>
                <a:latin typeface="Montserrat"/>
                <a:ea typeface="Montserrat"/>
                <a:cs typeface="Montserrat"/>
                <a:sym typeface="Montserrat"/>
              </a:rPr>
              <a:t> ask the IT department for assistance </a:t>
            </a:r>
            <a:r>
              <a:rPr lang="en-GB" sz="1500" b="1" i="0" u="none" strike="noStrike" cap="none">
                <a:solidFill>
                  <a:schemeClr val="dk1"/>
                </a:solidFill>
                <a:latin typeface="Montserrat"/>
                <a:ea typeface="Montserrat"/>
                <a:cs typeface="Montserrat"/>
                <a:sym typeface="Montserrat"/>
              </a:rPr>
              <a:t>accessing patient records</a:t>
            </a:r>
            <a:r>
              <a:rPr lang="en-GB" sz="1500" b="0" i="0" u="none" strike="noStrike" cap="none">
                <a:solidFill>
                  <a:schemeClr val="dk1"/>
                </a:solidFill>
                <a:latin typeface="Montserrat"/>
                <a:ea typeface="Montserrat"/>
                <a:cs typeface="Montserrat"/>
                <a:sym typeface="Montserrat"/>
              </a:rPr>
              <a:t> and updating health information.</a:t>
            </a:r>
            <a:endParaRPr sz="1500" b="0" i="0" u="none" strike="noStrike" cap="none">
              <a:solidFill>
                <a:schemeClr val="dk1"/>
              </a:solidFill>
              <a:latin typeface="Montserrat"/>
              <a:ea typeface="Montserrat"/>
              <a:cs typeface="Montserrat"/>
              <a:sym typeface="Montserrat"/>
            </a:endParaRPr>
          </a:p>
        </p:txBody>
      </p:sp>
      <p:sp>
        <p:nvSpPr>
          <p:cNvPr id="1609" name="Google Shape;1609;p43"/>
          <p:cNvSpPr txBox="1"/>
          <p:nvPr/>
        </p:nvSpPr>
        <p:spPr>
          <a:xfrm>
            <a:off x="3581550" y="1011225"/>
            <a:ext cx="3613800" cy="6465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John’s doctors work at </a:t>
            </a:r>
            <a:r>
              <a:rPr lang="en-GB" sz="1500" b="1" i="0" u="none" strike="noStrike" cap="none">
                <a:solidFill>
                  <a:schemeClr val="dk1"/>
                </a:solidFill>
                <a:latin typeface="Montserrat"/>
                <a:ea typeface="Montserrat"/>
                <a:cs typeface="Montserrat"/>
                <a:sym typeface="Montserrat"/>
              </a:rPr>
              <a:t>The RED Hospital</a:t>
            </a:r>
            <a:endParaRPr sz="1500" b="0" i="0" u="none" strike="noStrike" cap="none">
              <a:solidFill>
                <a:schemeClr val="dk1"/>
              </a:solidFill>
              <a:latin typeface="Montserrat"/>
              <a:ea typeface="Montserrat"/>
              <a:cs typeface="Montserrat"/>
              <a:sym typeface="Montserrat"/>
            </a:endParaRPr>
          </a:p>
        </p:txBody>
      </p:sp>
      <p:sp>
        <p:nvSpPr>
          <p:cNvPr id="1610" name="Google Shape;1610;p43"/>
          <p:cNvSpPr txBox="1"/>
          <p:nvPr/>
        </p:nvSpPr>
        <p:spPr>
          <a:xfrm>
            <a:off x="4124475" y="2402550"/>
            <a:ext cx="4876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The RED Hospital </a:t>
            </a:r>
            <a:r>
              <a:rPr lang="en-GB" sz="1500" b="0" i="0" u="none" strike="noStrike" cap="none">
                <a:solidFill>
                  <a:schemeClr val="dk1"/>
                </a:solidFill>
                <a:latin typeface="Montserrat"/>
                <a:ea typeface="Montserrat"/>
                <a:cs typeface="Montserrat"/>
                <a:sym typeface="Montserrat"/>
              </a:rPr>
              <a:t>is trying to be a </a:t>
            </a:r>
            <a:r>
              <a:rPr lang="en-GB" sz="1500" b="1" i="0" u="none" strike="noStrike" cap="none">
                <a:solidFill>
                  <a:schemeClr val="dk1"/>
                </a:solidFill>
                <a:latin typeface="Montserrat"/>
                <a:ea typeface="Montserrat"/>
                <a:cs typeface="Montserrat"/>
                <a:sym typeface="Montserrat"/>
              </a:rPr>
              <a:t>digitally enabled</a:t>
            </a:r>
            <a:r>
              <a:rPr lang="en-GB" sz="1500" b="0" i="0" u="none" strike="noStrike" cap="none">
                <a:solidFill>
                  <a:schemeClr val="dk1"/>
                </a:solidFill>
                <a:latin typeface="Montserrat"/>
                <a:ea typeface="Montserrat"/>
                <a:cs typeface="Montserrat"/>
                <a:sym typeface="Montserrat"/>
              </a:rPr>
              <a:t> hospital</a:t>
            </a:r>
            <a:endParaRPr sz="1100" b="0" i="0" u="none" strike="noStrike" cap="none">
              <a:solidFill>
                <a:srgbClr val="000000"/>
              </a:solidFill>
              <a:latin typeface="Arial"/>
              <a:ea typeface="Arial"/>
              <a:cs typeface="Arial"/>
              <a:sym typeface="Arial"/>
            </a:endParaRPr>
          </a:p>
        </p:txBody>
      </p:sp>
      <p:pic>
        <p:nvPicPr>
          <p:cNvPr id="1611" name="Google Shape;1611;p43"/>
          <p:cNvPicPr preferRelativeResize="0"/>
          <p:nvPr/>
        </p:nvPicPr>
        <p:blipFill rotWithShape="1">
          <a:blip r:embed="rId4">
            <a:alphaModFix/>
          </a:blip>
          <a:srcRect/>
          <a:stretch/>
        </p:blipFill>
        <p:spPr>
          <a:xfrm flipH="1">
            <a:off x="439201" y="1756425"/>
            <a:ext cx="646914" cy="1873652"/>
          </a:xfrm>
          <a:prstGeom prst="rect">
            <a:avLst/>
          </a:prstGeom>
          <a:noFill/>
          <a:ln>
            <a:noFill/>
          </a:ln>
        </p:spPr>
      </p:pic>
      <p:grpSp>
        <p:nvGrpSpPr>
          <p:cNvPr id="1612" name="Google Shape;1612;p43"/>
          <p:cNvGrpSpPr/>
          <p:nvPr/>
        </p:nvGrpSpPr>
        <p:grpSpPr>
          <a:xfrm>
            <a:off x="1223798" y="1892358"/>
            <a:ext cx="582692" cy="1726867"/>
            <a:chOff x="5221288" y="1630363"/>
            <a:chExt cx="1190625" cy="3841750"/>
          </a:xfrm>
        </p:grpSpPr>
        <p:sp>
          <p:nvSpPr>
            <p:cNvPr id="1613" name="Google Shape;1613;p43"/>
            <p:cNvSpPr/>
            <p:nvPr/>
          </p:nvSpPr>
          <p:spPr>
            <a:xfrm>
              <a:off x="5427663" y="5240338"/>
              <a:ext cx="333375" cy="222250"/>
            </a:xfrm>
            <a:custGeom>
              <a:avLst/>
              <a:gdLst/>
              <a:ahLst/>
              <a:cxnLst/>
              <a:rect l="l" t="t" r="r" b="b"/>
              <a:pathLst>
                <a:path w="210" h="140" extrusionOk="0">
                  <a:moveTo>
                    <a:pt x="188" y="82"/>
                  </a:moveTo>
                  <a:lnTo>
                    <a:pt x="102" y="2"/>
                  </a:lnTo>
                  <a:lnTo>
                    <a:pt x="102" y="2"/>
                  </a:lnTo>
                  <a:lnTo>
                    <a:pt x="82" y="10"/>
                  </a:lnTo>
                  <a:lnTo>
                    <a:pt x="66" y="12"/>
                  </a:lnTo>
                  <a:lnTo>
                    <a:pt x="52" y="14"/>
                  </a:lnTo>
                  <a:lnTo>
                    <a:pt x="42" y="12"/>
                  </a:lnTo>
                  <a:lnTo>
                    <a:pt x="34" y="8"/>
                  </a:lnTo>
                  <a:lnTo>
                    <a:pt x="28" y="4"/>
                  </a:lnTo>
                  <a:lnTo>
                    <a:pt x="22" y="0"/>
                  </a:lnTo>
                  <a:lnTo>
                    <a:pt x="22" y="0"/>
                  </a:lnTo>
                  <a:lnTo>
                    <a:pt x="6" y="68"/>
                  </a:lnTo>
                  <a:lnTo>
                    <a:pt x="6" y="68"/>
                  </a:lnTo>
                  <a:lnTo>
                    <a:pt x="2" y="88"/>
                  </a:lnTo>
                  <a:lnTo>
                    <a:pt x="0" y="102"/>
                  </a:lnTo>
                  <a:lnTo>
                    <a:pt x="2" y="114"/>
                  </a:lnTo>
                  <a:lnTo>
                    <a:pt x="4" y="122"/>
                  </a:lnTo>
                  <a:lnTo>
                    <a:pt x="8" y="128"/>
                  </a:lnTo>
                  <a:lnTo>
                    <a:pt x="12" y="132"/>
                  </a:lnTo>
                  <a:lnTo>
                    <a:pt x="16" y="136"/>
                  </a:lnTo>
                  <a:lnTo>
                    <a:pt x="208" y="140"/>
                  </a:lnTo>
                  <a:lnTo>
                    <a:pt x="208" y="140"/>
                  </a:lnTo>
                  <a:lnTo>
                    <a:pt x="210" y="126"/>
                  </a:lnTo>
                  <a:lnTo>
                    <a:pt x="210" y="114"/>
                  </a:lnTo>
                  <a:lnTo>
                    <a:pt x="208" y="104"/>
                  </a:lnTo>
                  <a:lnTo>
                    <a:pt x="202" y="96"/>
                  </a:lnTo>
                  <a:lnTo>
                    <a:pt x="198" y="90"/>
                  </a:lnTo>
                  <a:lnTo>
                    <a:pt x="194" y="86"/>
                  </a:lnTo>
                  <a:lnTo>
                    <a:pt x="188" y="8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4" name="Google Shape;1614;p43"/>
            <p:cNvSpPr/>
            <p:nvPr/>
          </p:nvSpPr>
          <p:spPr>
            <a:xfrm>
              <a:off x="5427663" y="5240338"/>
              <a:ext cx="333375" cy="222250"/>
            </a:xfrm>
            <a:custGeom>
              <a:avLst/>
              <a:gdLst/>
              <a:ahLst/>
              <a:cxnLst/>
              <a:rect l="l" t="t" r="r" b="b"/>
              <a:pathLst>
                <a:path w="210" h="140" extrusionOk="0">
                  <a:moveTo>
                    <a:pt x="188" y="82"/>
                  </a:moveTo>
                  <a:lnTo>
                    <a:pt x="102" y="2"/>
                  </a:lnTo>
                  <a:lnTo>
                    <a:pt x="102" y="2"/>
                  </a:lnTo>
                  <a:lnTo>
                    <a:pt x="82" y="10"/>
                  </a:lnTo>
                  <a:lnTo>
                    <a:pt x="66" y="12"/>
                  </a:lnTo>
                  <a:lnTo>
                    <a:pt x="52" y="14"/>
                  </a:lnTo>
                  <a:lnTo>
                    <a:pt x="42" y="12"/>
                  </a:lnTo>
                  <a:lnTo>
                    <a:pt x="34" y="8"/>
                  </a:lnTo>
                  <a:lnTo>
                    <a:pt x="28" y="4"/>
                  </a:lnTo>
                  <a:lnTo>
                    <a:pt x="22" y="0"/>
                  </a:lnTo>
                  <a:lnTo>
                    <a:pt x="22" y="0"/>
                  </a:lnTo>
                  <a:lnTo>
                    <a:pt x="6" y="68"/>
                  </a:lnTo>
                  <a:lnTo>
                    <a:pt x="6" y="68"/>
                  </a:lnTo>
                  <a:lnTo>
                    <a:pt x="2" y="88"/>
                  </a:lnTo>
                  <a:lnTo>
                    <a:pt x="0" y="102"/>
                  </a:lnTo>
                  <a:lnTo>
                    <a:pt x="2" y="114"/>
                  </a:lnTo>
                  <a:lnTo>
                    <a:pt x="4" y="122"/>
                  </a:lnTo>
                  <a:lnTo>
                    <a:pt x="8" y="128"/>
                  </a:lnTo>
                  <a:lnTo>
                    <a:pt x="12" y="132"/>
                  </a:lnTo>
                  <a:lnTo>
                    <a:pt x="16" y="136"/>
                  </a:lnTo>
                  <a:lnTo>
                    <a:pt x="208" y="140"/>
                  </a:lnTo>
                  <a:lnTo>
                    <a:pt x="208" y="140"/>
                  </a:lnTo>
                  <a:lnTo>
                    <a:pt x="210" y="126"/>
                  </a:lnTo>
                  <a:lnTo>
                    <a:pt x="210" y="114"/>
                  </a:lnTo>
                  <a:lnTo>
                    <a:pt x="208" y="104"/>
                  </a:lnTo>
                  <a:lnTo>
                    <a:pt x="202" y="96"/>
                  </a:lnTo>
                  <a:lnTo>
                    <a:pt x="198" y="90"/>
                  </a:lnTo>
                  <a:lnTo>
                    <a:pt x="194" y="86"/>
                  </a:lnTo>
                  <a:lnTo>
                    <a:pt x="188" y="8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5" name="Google Shape;1615;p43"/>
            <p:cNvSpPr/>
            <p:nvPr/>
          </p:nvSpPr>
          <p:spPr>
            <a:xfrm>
              <a:off x="5627688" y="5278438"/>
              <a:ext cx="50800" cy="38100"/>
            </a:xfrm>
            <a:custGeom>
              <a:avLst/>
              <a:gdLst/>
              <a:ahLst/>
              <a:cxnLst/>
              <a:rect l="l" t="t" r="r" b="b"/>
              <a:pathLst>
                <a:path w="32" h="24" extrusionOk="0">
                  <a:moveTo>
                    <a:pt x="0" y="0"/>
                  </a:moveTo>
                  <a:lnTo>
                    <a:pt x="26" y="24"/>
                  </a:lnTo>
                  <a:lnTo>
                    <a:pt x="26" y="24"/>
                  </a:lnTo>
                  <a:lnTo>
                    <a:pt x="32" y="24"/>
                  </a:lnTo>
                  <a:lnTo>
                    <a:pt x="8" y="2"/>
                  </a:lnTo>
                  <a:lnTo>
                    <a:pt x="8" y="2"/>
                  </a:lnTo>
                  <a:lnTo>
                    <a:pt x="0" y="0"/>
                  </a:lnTo>
                  <a:close/>
                </a:path>
              </a:pathLst>
            </a:custGeom>
            <a:solidFill>
              <a:srgbClr val="F4F0E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6" name="Google Shape;1616;p43"/>
            <p:cNvSpPr/>
            <p:nvPr/>
          </p:nvSpPr>
          <p:spPr>
            <a:xfrm>
              <a:off x="5627688" y="5278438"/>
              <a:ext cx="50800" cy="38100"/>
            </a:xfrm>
            <a:custGeom>
              <a:avLst/>
              <a:gdLst/>
              <a:ahLst/>
              <a:cxnLst/>
              <a:rect l="l" t="t" r="r" b="b"/>
              <a:pathLst>
                <a:path w="32" h="24" extrusionOk="0">
                  <a:moveTo>
                    <a:pt x="0" y="0"/>
                  </a:moveTo>
                  <a:lnTo>
                    <a:pt x="26" y="24"/>
                  </a:lnTo>
                  <a:lnTo>
                    <a:pt x="26" y="24"/>
                  </a:lnTo>
                  <a:lnTo>
                    <a:pt x="32" y="24"/>
                  </a:lnTo>
                  <a:lnTo>
                    <a:pt x="8" y="2"/>
                  </a:lnTo>
                  <a:lnTo>
                    <a:pt x="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7" name="Google Shape;1617;p43"/>
            <p:cNvSpPr/>
            <p:nvPr/>
          </p:nvSpPr>
          <p:spPr>
            <a:xfrm>
              <a:off x="5449888" y="5256213"/>
              <a:ext cx="219075" cy="88900"/>
            </a:xfrm>
            <a:custGeom>
              <a:avLst/>
              <a:gdLst/>
              <a:ahLst/>
              <a:cxnLst/>
              <a:rect l="l" t="t" r="r" b="b"/>
              <a:pathLst>
                <a:path w="138" h="56" extrusionOk="0">
                  <a:moveTo>
                    <a:pt x="14" y="0"/>
                  </a:moveTo>
                  <a:lnTo>
                    <a:pt x="14" y="0"/>
                  </a:lnTo>
                  <a:lnTo>
                    <a:pt x="0" y="56"/>
                  </a:lnTo>
                  <a:lnTo>
                    <a:pt x="0" y="56"/>
                  </a:lnTo>
                  <a:lnTo>
                    <a:pt x="68" y="44"/>
                  </a:lnTo>
                  <a:lnTo>
                    <a:pt x="138" y="38"/>
                  </a:lnTo>
                  <a:lnTo>
                    <a:pt x="112" y="14"/>
                  </a:lnTo>
                  <a:lnTo>
                    <a:pt x="112" y="14"/>
                  </a:lnTo>
                  <a:lnTo>
                    <a:pt x="60" y="8"/>
                  </a:lnTo>
                  <a:lnTo>
                    <a:pt x="14"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8" name="Google Shape;1618;p43"/>
            <p:cNvSpPr/>
            <p:nvPr/>
          </p:nvSpPr>
          <p:spPr>
            <a:xfrm>
              <a:off x="5449888" y="5256213"/>
              <a:ext cx="219075" cy="88900"/>
            </a:xfrm>
            <a:custGeom>
              <a:avLst/>
              <a:gdLst/>
              <a:ahLst/>
              <a:cxnLst/>
              <a:rect l="l" t="t" r="r" b="b"/>
              <a:pathLst>
                <a:path w="138" h="56" extrusionOk="0">
                  <a:moveTo>
                    <a:pt x="14" y="0"/>
                  </a:moveTo>
                  <a:lnTo>
                    <a:pt x="14" y="0"/>
                  </a:lnTo>
                  <a:lnTo>
                    <a:pt x="0" y="56"/>
                  </a:lnTo>
                  <a:lnTo>
                    <a:pt x="0" y="56"/>
                  </a:lnTo>
                  <a:lnTo>
                    <a:pt x="68" y="44"/>
                  </a:lnTo>
                  <a:lnTo>
                    <a:pt x="138" y="38"/>
                  </a:lnTo>
                  <a:lnTo>
                    <a:pt x="112" y="14"/>
                  </a:lnTo>
                  <a:lnTo>
                    <a:pt x="112" y="14"/>
                  </a:lnTo>
                  <a:lnTo>
                    <a:pt x="60" y="8"/>
                  </a:lnTo>
                  <a:lnTo>
                    <a:pt x="1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9" name="Google Shape;1619;p43"/>
            <p:cNvSpPr/>
            <p:nvPr/>
          </p:nvSpPr>
          <p:spPr>
            <a:xfrm>
              <a:off x="5408613" y="2382838"/>
              <a:ext cx="727075" cy="1330325"/>
            </a:xfrm>
            <a:custGeom>
              <a:avLst/>
              <a:gdLst/>
              <a:ahLst/>
              <a:cxnLst/>
              <a:rect l="l" t="t" r="r" b="b"/>
              <a:pathLst>
                <a:path w="458" h="838" extrusionOk="0">
                  <a:moveTo>
                    <a:pt x="76" y="20"/>
                  </a:moveTo>
                  <a:lnTo>
                    <a:pt x="76" y="20"/>
                  </a:lnTo>
                  <a:lnTo>
                    <a:pt x="68" y="20"/>
                  </a:lnTo>
                  <a:lnTo>
                    <a:pt x="68" y="20"/>
                  </a:lnTo>
                  <a:lnTo>
                    <a:pt x="82" y="98"/>
                  </a:lnTo>
                  <a:lnTo>
                    <a:pt x="82" y="98"/>
                  </a:lnTo>
                  <a:lnTo>
                    <a:pt x="90" y="142"/>
                  </a:lnTo>
                  <a:lnTo>
                    <a:pt x="96" y="178"/>
                  </a:lnTo>
                  <a:lnTo>
                    <a:pt x="100" y="220"/>
                  </a:lnTo>
                  <a:lnTo>
                    <a:pt x="102" y="264"/>
                  </a:lnTo>
                  <a:lnTo>
                    <a:pt x="100" y="308"/>
                  </a:lnTo>
                  <a:lnTo>
                    <a:pt x="98" y="330"/>
                  </a:lnTo>
                  <a:lnTo>
                    <a:pt x="94" y="350"/>
                  </a:lnTo>
                  <a:lnTo>
                    <a:pt x="88" y="368"/>
                  </a:lnTo>
                  <a:lnTo>
                    <a:pt x="82" y="386"/>
                  </a:lnTo>
                  <a:lnTo>
                    <a:pt x="82" y="386"/>
                  </a:lnTo>
                  <a:lnTo>
                    <a:pt x="64" y="424"/>
                  </a:lnTo>
                  <a:lnTo>
                    <a:pt x="50" y="460"/>
                  </a:lnTo>
                  <a:lnTo>
                    <a:pt x="26" y="524"/>
                  </a:lnTo>
                  <a:lnTo>
                    <a:pt x="10" y="576"/>
                  </a:lnTo>
                  <a:lnTo>
                    <a:pt x="0" y="618"/>
                  </a:lnTo>
                  <a:lnTo>
                    <a:pt x="0" y="618"/>
                  </a:lnTo>
                  <a:lnTo>
                    <a:pt x="0" y="628"/>
                  </a:lnTo>
                  <a:lnTo>
                    <a:pt x="0" y="636"/>
                  </a:lnTo>
                  <a:lnTo>
                    <a:pt x="0" y="646"/>
                  </a:lnTo>
                  <a:lnTo>
                    <a:pt x="2" y="656"/>
                  </a:lnTo>
                  <a:lnTo>
                    <a:pt x="6" y="664"/>
                  </a:lnTo>
                  <a:lnTo>
                    <a:pt x="12" y="674"/>
                  </a:lnTo>
                  <a:lnTo>
                    <a:pt x="16" y="682"/>
                  </a:lnTo>
                  <a:lnTo>
                    <a:pt x="24" y="688"/>
                  </a:lnTo>
                  <a:lnTo>
                    <a:pt x="174" y="820"/>
                  </a:lnTo>
                  <a:lnTo>
                    <a:pt x="174" y="820"/>
                  </a:lnTo>
                  <a:lnTo>
                    <a:pt x="184" y="828"/>
                  </a:lnTo>
                  <a:lnTo>
                    <a:pt x="194" y="834"/>
                  </a:lnTo>
                  <a:lnTo>
                    <a:pt x="206" y="836"/>
                  </a:lnTo>
                  <a:lnTo>
                    <a:pt x="220" y="838"/>
                  </a:lnTo>
                  <a:lnTo>
                    <a:pt x="222" y="838"/>
                  </a:lnTo>
                  <a:lnTo>
                    <a:pt x="222" y="838"/>
                  </a:lnTo>
                  <a:lnTo>
                    <a:pt x="238" y="836"/>
                  </a:lnTo>
                  <a:lnTo>
                    <a:pt x="252" y="832"/>
                  </a:lnTo>
                  <a:lnTo>
                    <a:pt x="412" y="754"/>
                  </a:lnTo>
                  <a:lnTo>
                    <a:pt x="412" y="754"/>
                  </a:lnTo>
                  <a:lnTo>
                    <a:pt x="422" y="748"/>
                  </a:lnTo>
                  <a:lnTo>
                    <a:pt x="430" y="742"/>
                  </a:lnTo>
                  <a:lnTo>
                    <a:pt x="438" y="734"/>
                  </a:lnTo>
                  <a:lnTo>
                    <a:pt x="444" y="724"/>
                  </a:lnTo>
                  <a:lnTo>
                    <a:pt x="450" y="714"/>
                  </a:lnTo>
                  <a:lnTo>
                    <a:pt x="452" y="704"/>
                  </a:lnTo>
                  <a:lnTo>
                    <a:pt x="454" y="694"/>
                  </a:lnTo>
                  <a:lnTo>
                    <a:pt x="454" y="682"/>
                  </a:lnTo>
                  <a:lnTo>
                    <a:pt x="454" y="682"/>
                  </a:lnTo>
                  <a:lnTo>
                    <a:pt x="448" y="600"/>
                  </a:lnTo>
                  <a:lnTo>
                    <a:pt x="442" y="552"/>
                  </a:lnTo>
                  <a:lnTo>
                    <a:pt x="434" y="504"/>
                  </a:lnTo>
                  <a:lnTo>
                    <a:pt x="434" y="504"/>
                  </a:lnTo>
                  <a:lnTo>
                    <a:pt x="426" y="464"/>
                  </a:lnTo>
                  <a:lnTo>
                    <a:pt x="422" y="420"/>
                  </a:lnTo>
                  <a:lnTo>
                    <a:pt x="420" y="378"/>
                  </a:lnTo>
                  <a:lnTo>
                    <a:pt x="418" y="338"/>
                  </a:lnTo>
                  <a:lnTo>
                    <a:pt x="420" y="302"/>
                  </a:lnTo>
                  <a:lnTo>
                    <a:pt x="422" y="270"/>
                  </a:lnTo>
                  <a:lnTo>
                    <a:pt x="426" y="248"/>
                  </a:lnTo>
                  <a:lnTo>
                    <a:pt x="430" y="240"/>
                  </a:lnTo>
                  <a:lnTo>
                    <a:pt x="432" y="234"/>
                  </a:lnTo>
                  <a:lnTo>
                    <a:pt x="432" y="234"/>
                  </a:lnTo>
                  <a:lnTo>
                    <a:pt x="438" y="222"/>
                  </a:lnTo>
                  <a:lnTo>
                    <a:pt x="444" y="208"/>
                  </a:lnTo>
                  <a:lnTo>
                    <a:pt x="448" y="188"/>
                  </a:lnTo>
                  <a:lnTo>
                    <a:pt x="450" y="168"/>
                  </a:lnTo>
                  <a:lnTo>
                    <a:pt x="454" y="126"/>
                  </a:lnTo>
                  <a:lnTo>
                    <a:pt x="456" y="90"/>
                  </a:lnTo>
                  <a:lnTo>
                    <a:pt x="456" y="90"/>
                  </a:lnTo>
                  <a:lnTo>
                    <a:pt x="458" y="48"/>
                  </a:lnTo>
                  <a:lnTo>
                    <a:pt x="458" y="0"/>
                  </a:lnTo>
                  <a:lnTo>
                    <a:pt x="458" y="0"/>
                  </a:lnTo>
                  <a:lnTo>
                    <a:pt x="362" y="6"/>
                  </a:lnTo>
                  <a:lnTo>
                    <a:pt x="266" y="10"/>
                  </a:lnTo>
                  <a:lnTo>
                    <a:pt x="172" y="14"/>
                  </a:lnTo>
                  <a:lnTo>
                    <a:pt x="76" y="20"/>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0" name="Google Shape;1620;p43"/>
            <p:cNvSpPr/>
            <p:nvPr/>
          </p:nvSpPr>
          <p:spPr>
            <a:xfrm>
              <a:off x="5408613" y="2382838"/>
              <a:ext cx="727075" cy="1330325"/>
            </a:xfrm>
            <a:custGeom>
              <a:avLst/>
              <a:gdLst/>
              <a:ahLst/>
              <a:cxnLst/>
              <a:rect l="l" t="t" r="r" b="b"/>
              <a:pathLst>
                <a:path w="458" h="838" extrusionOk="0">
                  <a:moveTo>
                    <a:pt x="76" y="20"/>
                  </a:moveTo>
                  <a:lnTo>
                    <a:pt x="76" y="20"/>
                  </a:lnTo>
                  <a:lnTo>
                    <a:pt x="68" y="20"/>
                  </a:lnTo>
                  <a:lnTo>
                    <a:pt x="68" y="20"/>
                  </a:lnTo>
                  <a:lnTo>
                    <a:pt x="82" y="98"/>
                  </a:lnTo>
                  <a:lnTo>
                    <a:pt x="82" y="98"/>
                  </a:lnTo>
                  <a:lnTo>
                    <a:pt x="90" y="142"/>
                  </a:lnTo>
                  <a:lnTo>
                    <a:pt x="96" y="178"/>
                  </a:lnTo>
                  <a:lnTo>
                    <a:pt x="100" y="220"/>
                  </a:lnTo>
                  <a:lnTo>
                    <a:pt x="102" y="264"/>
                  </a:lnTo>
                  <a:lnTo>
                    <a:pt x="100" y="308"/>
                  </a:lnTo>
                  <a:lnTo>
                    <a:pt x="98" y="330"/>
                  </a:lnTo>
                  <a:lnTo>
                    <a:pt x="94" y="350"/>
                  </a:lnTo>
                  <a:lnTo>
                    <a:pt x="88" y="368"/>
                  </a:lnTo>
                  <a:lnTo>
                    <a:pt x="82" y="386"/>
                  </a:lnTo>
                  <a:lnTo>
                    <a:pt x="82" y="386"/>
                  </a:lnTo>
                  <a:lnTo>
                    <a:pt x="64" y="424"/>
                  </a:lnTo>
                  <a:lnTo>
                    <a:pt x="50" y="460"/>
                  </a:lnTo>
                  <a:lnTo>
                    <a:pt x="26" y="524"/>
                  </a:lnTo>
                  <a:lnTo>
                    <a:pt x="10" y="576"/>
                  </a:lnTo>
                  <a:lnTo>
                    <a:pt x="0" y="618"/>
                  </a:lnTo>
                  <a:lnTo>
                    <a:pt x="0" y="618"/>
                  </a:lnTo>
                  <a:lnTo>
                    <a:pt x="0" y="628"/>
                  </a:lnTo>
                  <a:lnTo>
                    <a:pt x="0" y="636"/>
                  </a:lnTo>
                  <a:lnTo>
                    <a:pt x="0" y="646"/>
                  </a:lnTo>
                  <a:lnTo>
                    <a:pt x="2" y="656"/>
                  </a:lnTo>
                  <a:lnTo>
                    <a:pt x="6" y="664"/>
                  </a:lnTo>
                  <a:lnTo>
                    <a:pt x="12" y="674"/>
                  </a:lnTo>
                  <a:lnTo>
                    <a:pt x="16" y="682"/>
                  </a:lnTo>
                  <a:lnTo>
                    <a:pt x="24" y="688"/>
                  </a:lnTo>
                  <a:lnTo>
                    <a:pt x="174" y="820"/>
                  </a:lnTo>
                  <a:lnTo>
                    <a:pt x="174" y="820"/>
                  </a:lnTo>
                  <a:lnTo>
                    <a:pt x="184" y="828"/>
                  </a:lnTo>
                  <a:lnTo>
                    <a:pt x="194" y="834"/>
                  </a:lnTo>
                  <a:lnTo>
                    <a:pt x="206" y="836"/>
                  </a:lnTo>
                  <a:lnTo>
                    <a:pt x="220" y="838"/>
                  </a:lnTo>
                  <a:lnTo>
                    <a:pt x="222" y="838"/>
                  </a:lnTo>
                  <a:lnTo>
                    <a:pt x="222" y="838"/>
                  </a:lnTo>
                  <a:lnTo>
                    <a:pt x="238" y="836"/>
                  </a:lnTo>
                  <a:lnTo>
                    <a:pt x="252" y="832"/>
                  </a:lnTo>
                  <a:lnTo>
                    <a:pt x="412" y="754"/>
                  </a:lnTo>
                  <a:lnTo>
                    <a:pt x="412" y="754"/>
                  </a:lnTo>
                  <a:lnTo>
                    <a:pt x="422" y="748"/>
                  </a:lnTo>
                  <a:lnTo>
                    <a:pt x="430" y="742"/>
                  </a:lnTo>
                  <a:lnTo>
                    <a:pt x="438" y="734"/>
                  </a:lnTo>
                  <a:lnTo>
                    <a:pt x="444" y="724"/>
                  </a:lnTo>
                  <a:lnTo>
                    <a:pt x="450" y="714"/>
                  </a:lnTo>
                  <a:lnTo>
                    <a:pt x="452" y="704"/>
                  </a:lnTo>
                  <a:lnTo>
                    <a:pt x="454" y="694"/>
                  </a:lnTo>
                  <a:lnTo>
                    <a:pt x="454" y="682"/>
                  </a:lnTo>
                  <a:lnTo>
                    <a:pt x="454" y="682"/>
                  </a:lnTo>
                  <a:lnTo>
                    <a:pt x="448" y="600"/>
                  </a:lnTo>
                  <a:lnTo>
                    <a:pt x="442" y="552"/>
                  </a:lnTo>
                  <a:lnTo>
                    <a:pt x="434" y="504"/>
                  </a:lnTo>
                  <a:lnTo>
                    <a:pt x="434" y="504"/>
                  </a:lnTo>
                  <a:lnTo>
                    <a:pt x="426" y="464"/>
                  </a:lnTo>
                  <a:lnTo>
                    <a:pt x="422" y="420"/>
                  </a:lnTo>
                  <a:lnTo>
                    <a:pt x="420" y="378"/>
                  </a:lnTo>
                  <a:lnTo>
                    <a:pt x="418" y="338"/>
                  </a:lnTo>
                  <a:lnTo>
                    <a:pt x="420" y="302"/>
                  </a:lnTo>
                  <a:lnTo>
                    <a:pt x="422" y="270"/>
                  </a:lnTo>
                  <a:lnTo>
                    <a:pt x="426" y="248"/>
                  </a:lnTo>
                  <a:lnTo>
                    <a:pt x="430" y="240"/>
                  </a:lnTo>
                  <a:lnTo>
                    <a:pt x="432" y="234"/>
                  </a:lnTo>
                  <a:lnTo>
                    <a:pt x="432" y="234"/>
                  </a:lnTo>
                  <a:lnTo>
                    <a:pt x="438" y="222"/>
                  </a:lnTo>
                  <a:lnTo>
                    <a:pt x="444" y="208"/>
                  </a:lnTo>
                  <a:lnTo>
                    <a:pt x="448" y="188"/>
                  </a:lnTo>
                  <a:lnTo>
                    <a:pt x="450" y="168"/>
                  </a:lnTo>
                  <a:lnTo>
                    <a:pt x="454" y="126"/>
                  </a:lnTo>
                  <a:lnTo>
                    <a:pt x="456" y="90"/>
                  </a:lnTo>
                  <a:lnTo>
                    <a:pt x="456" y="90"/>
                  </a:lnTo>
                  <a:lnTo>
                    <a:pt x="458" y="48"/>
                  </a:lnTo>
                  <a:lnTo>
                    <a:pt x="458" y="0"/>
                  </a:lnTo>
                  <a:lnTo>
                    <a:pt x="458" y="0"/>
                  </a:lnTo>
                  <a:lnTo>
                    <a:pt x="362" y="6"/>
                  </a:lnTo>
                  <a:lnTo>
                    <a:pt x="266" y="10"/>
                  </a:lnTo>
                  <a:lnTo>
                    <a:pt x="172" y="14"/>
                  </a:lnTo>
                  <a:lnTo>
                    <a:pt x="76" y="2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1" name="Google Shape;1621;p43"/>
            <p:cNvSpPr/>
            <p:nvPr/>
          </p:nvSpPr>
          <p:spPr>
            <a:xfrm>
              <a:off x="5961063" y="5230813"/>
              <a:ext cx="361950" cy="231775"/>
            </a:xfrm>
            <a:custGeom>
              <a:avLst/>
              <a:gdLst/>
              <a:ahLst/>
              <a:cxnLst/>
              <a:rect l="l" t="t" r="r" b="b"/>
              <a:pathLst>
                <a:path w="228" h="146" extrusionOk="0">
                  <a:moveTo>
                    <a:pt x="94" y="0"/>
                  </a:moveTo>
                  <a:lnTo>
                    <a:pt x="12" y="8"/>
                  </a:lnTo>
                  <a:lnTo>
                    <a:pt x="0" y="96"/>
                  </a:lnTo>
                  <a:lnTo>
                    <a:pt x="0" y="96"/>
                  </a:lnTo>
                  <a:lnTo>
                    <a:pt x="16" y="106"/>
                  </a:lnTo>
                  <a:lnTo>
                    <a:pt x="34" y="116"/>
                  </a:lnTo>
                  <a:lnTo>
                    <a:pt x="56" y="126"/>
                  </a:lnTo>
                  <a:lnTo>
                    <a:pt x="80" y="136"/>
                  </a:lnTo>
                  <a:lnTo>
                    <a:pt x="104" y="144"/>
                  </a:lnTo>
                  <a:lnTo>
                    <a:pt x="114" y="146"/>
                  </a:lnTo>
                  <a:lnTo>
                    <a:pt x="126" y="146"/>
                  </a:lnTo>
                  <a:lnTo>
                    <a:pt x="136" y="146"/>
                  </a:lnTo>
                  <a:lnTo>
                    <a:pt x="144" y="144"/>
                  </a:lnTo>
                  <a:lnTo>
                    <a:pt x="144" y="144"/>
                  </a:lnTo>
                  <a:lnTo>
                    <a:pt x="176" y="130"/>
                  </a:lnTo>
                  <a:lnTo>
                    <a:pt x="202" y="118"/>
                  </a:lnTo>
                  <a:lnTo>
                    <a:pt x="228" y="104"/>
                  </a:lnTo>
                  <a:lnTo>
                    <a:pt x="228" y="104"/>
                  </a:lnTo>
                  <a:lnTo>
                    <a:pt x="210" y="100"/>
                  </a:lnTo>
                  <a:lnTo>
                    <a:pt x="190" y="90"/>
                  </a:lnTo>
                  <a:lnTo>
                    <a:pt x="168" y="76"/>
                  </a:lnTo>
                  <a:lnTo>
                    <a:pt x="146" y="62"/>
                  </a:lnTo>
                  <a:lnTo>
                    <a:pt x="126" y="44"/>
                  </a:lnTo>
                  <a:lnTo>
                    <a:pt x="110" y="28"/>
                  </a:lnTo>
                  <a:lnTo>
                    <a:pt x="100" y="12"/>
                  </a:lnTo>
                  <a:lnTo>
                    <a:pt x="96" y="6"/>
                  </a:lnTo>
                  <a:lnTo>
                    <a:pt x="94"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2" name="Google Shape;1622;p43"/>
            <p:cNvSpPr/>
            <p:nvPr/>
          </p:nvSpPr>
          <p:spPr>
            <a:xfrm>
              <a:off x="5961063" y="5230813"/>
              <a:ext cx="361950" cy="231775"/>
            </a:xfrm>
            <a:custGeom>
              <a:avLst/>
              <a:gdLst/>
              <a:ahLst/>
              <a:cxnLst/>
              <a:rect l="l" t="t" r="r" b="b"/>
              <a:pathLst>
                <a:path w="228" h="146" extrusionOk="0">
                  <a:moveTo>
                    <a:pt x="94" y="0"/>
                  </a:moveTo>
                  <a:lnTo>
                    <a:pt x="12" y="8"/>
                  </a:lnTo>
                  <a:lnTo>
                    <a:pt x="0" y="96"/>
                  </a:lnTo>
                  <a:lnTo>
                    <a:pt x="0" y="96"/>
                  </a:lnTo>
                  <a:lnTo>
                    <a:pt x="16" y="106"/>
                  </a:lnTo>
                  <a:lnTo>
                    <a:pt x="34" y="116"/>
                  </a:lnTo>
                  <a:lnTo>
                    <a:pt x="56" y="126"/>
                  </a:lnTo>
                  <a:lnTo>
                    <a:pt x="80" y="136"/>
                  </a:lnTo>
                  <a:lnTo>
                    <a:pt x="104" y="144"/>
                  </a:lnTo>
                  <a:lnTo>
                    <a:pt x="114" y="146"/>
                  </a:lnTo>
                  <a:lnTo>
                    <a:pt x="126" y="146"/>
                  </a:lnTo>
                  <a:lnTo>
                    <a:pt x="136" y="146"/>
                  </a:lnTo>
                  <a:lnTo>
                    <a:pt x="144" y="144"/>
                  </a:lnTo>
                  <a:lnTo>
                    <a:pt x="144" y="144"/>
                  </a:lnTo>
                  <a:lnTo>
                    <a:pt x="176" y="130"/>
                  </a:lnTo>
                  <a:lnTo>
                    <a:pt x="202" y="118"/>
                  </a:lnTo>
                  <a:lnTo>
                    <a:pt x="228" y="104"/>
                  </a:lnTo>
                  <a:lnTo>
                    <a:pt x="228" y="104"/>
                  </a:lnTo>
                  <a:lnTo>
                    <a:pt x="210" y="100"/>
                  </a:lnTo>
                  <a:lnTo>
                    <a:pt x="190" y="90"/>
                  </a:lnTo>
                  <a:lnTo>
                    <a:pt x="168" y="76"/>
                  </a:lnTo>
                  <a:lnTo>
                    <a:pt x="146" y="62"/>
                  </a:lnTo>
                  <a:lnTo>
                    <a:pt x="126" y="44"/>
                  </a:lnTo>
                  <a:lnTo>
                    <a:pt x="110" y="28"/>
                  </a:lnTo>
                  <a:lnTo>
                    <a:pt x="100" y="12"/>
                  </a:lnTo>
                  <a:lnTo>
                    <a:pt x="96" y="6"/>
                  </a:lnTo>
                  <a:lnTo>
                    <a:pt x="9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3" name="Google Shape;1623;p43"/>
            <p:cNvSpPr/>
            <p:nvPr/>
          </p:nvSpPr>
          <p:spPr>
            <a:xfrm>
              <a:off x="6129338" y="5265738"/>
              <a:ext cx="34925" cy="38100"/>
            </a:xfrm>
            <a:custGeom>
              <a:avLst/>
              <a:gdLst/>
              <a:ahLst/>
              <a:cxnLst/>
              <a:rect l="l" t="t" r="r" b="b"/>
              <a:pathLst>
                <a:path w="22" h="24" extrusionOk="0">
                  <a:moveTo>
                    <a:pt x="0" y="0"/>
                  </a:moveTo>
                  <a:lnTo>
                    <a:pt x="0" y="0"/>
                  </a:lnTo>
                  <a:lnTo>
                    <a:pt x="0" y="0"/>
                  </a:lnTo>
                  <a:lnTo>
                    <a:pt x="10" y="12"/>
                  </a:lnTo>
                  <a:lnTo>
                    <a:pt x="22" y="24"/>
                  </a:lnTo>
                  <a:lnTo>
                    <a:pt x="22" y="24"/>
                  </a:lnTo>
                  <a:lnTo>
                    <a:pt x="22" y="24"/>
                  </a:lnTo>
                  <a:lnTo>
                    <a:pt x="22" y="24"/>
                  </a:lnTo>
                  <a:lnTo>
                    <a:pt x="10" y="12"/>
                  </a:lnTo>
                  <a:lnTo>
                    <a:pt x="0" y="0"/>
                  </a:lnTo>
                  <a:close/>
                </a:path>
              </a:pathLst>
            </a:custGeom>
            <a:solidFill>
              <a:srgbClr val="F4F0E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4" name="Google Shape;1624;p43"/>
            <p:cNvSpPr/>
            <p:nvPr/>
          </p:nvSpPr>
          <p:spPr>
            <a:xfrm>
              <a:off x="6129338" y="5265738"/>
              <a:ext cx="34925" cy="38100"/>
            </a:xfrm>
            <a:custGeom>
              <a:avLst/>
              <a:gdLst/>
              <a:ahLst/>
              <a:cxnLst/>
              <a:rect l="l" t="t" r="r" b="b"/>
              <a:pathLst>
                <a:path w="22" h="24" extrusionOk="0">
                  <a:moveTo>
                    <a:pt x="0" y="0"/>
                  </a:moveTo>
                  <a:lnTo>
                    <a:pt x="0" y="0"/>
                  </a:lnTo>
                  <a:lnTo>
                    <a:pt x="0" y="0"/>
                  </a:lnTo>
                  <a:lnTo>
                    <a:pt x="10" y="12"/>
                  </a:lnTo>
                  <a:lnTo>
                    <a:pt x="22" y="24"/>
                  </a:lnTo>
                  <a:lnTo>
                    <a:pt x="22" y="24"/>
                  </a:lnTo>
                  <a:lnTo>
                    <a:pt x="22" y="24"/>
                  </a:lnTo>
                  <a:lnTo>
                    <a:pt x="22" y="24"/>
                  </a:lnTo>
                  <a:lnTo>
                    <a:pt x="10" y="1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5" name="Google Shape;1625;p43"/>
            <p:cNvSpPr/>
            <p:nvPr/>
          </p:nvSpPr>
          <p:spPr>
            <a:xfrm>
              <a:off x="5964238" y="5265738"/>
              <a:ext cx="200025" cy="98425"/>
            </a:xfrm>
            <a:custGeom>
              <a:avLst/>
              <a:gdLst/>
              <a:ahLst/>
              <a:cxnLst/>
              <a:rect l="l" t="t" r="r" b="b"/>
              <a:pathLst>
                <a:path w="126" h="62" extrusionOk="0">
                  <a:moveTo>
                    <a:pt x="104" y="0"/>
                  </a:moveTo>
                  <a:lnTo>
                    <a:pt x="104" y="0"/>
                  </a:lnTo>
                  <a:lnTo>
                    <a:pt x="54" y="8"/>
                  </a:lnTo>
                  <a:lnTo>
                    <a:pt x="6" y="12"/>
                  </a:lnTo>
                  <a:lnTo>
                    <a:pt x="0" y="62"/>
                  </a:lnTo>
                  <a:lnTo>
                    <a:pt x="0" y="62"/>
                  </a:lnTo>
                  <a:lnTo>
                    <a:pt x="28" y="48"/>
                  </a:lnTo>
                  <a:lnTo>
                    <a:pt x="60" y="36"/>
                  </a:lnTo>
                  <a:lnTo>
                    <a:pt x="92" y="28"/>
                  </a:lnTo>
                  <a:lnTo>
                    <a:pt x="126" y="24"/>
                  </a:lnTo>
                  <a:lnTo>
                    <a:pt x="126" y="24"/>
                  </a:lnTo>
                  <a:lnTo>
                    <a:pt x="114" y="12"/>
                  </a:lnTo>
                  <a:lnTo>
                    <a:pt x="104"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6" name="Google Shape;1626;p43"/>
            <p:cNvSpPr/>
            <p:nvPr/>
          </p:nvSpPr>
          <p:spPr>
            <a:xfrm>
              <a:off x="5964238" y="5265738"/>
              <a:ext cx="200025" cy="98425"/>
            </a:xfrm>
            <a:custGeom>
              <a:avLst/>
              <a:gdLst/>
              <a:ahLst/>
              <a:cxnLst/>
              <a:rect l="l" t="t" r="r" b="b"/>
              <a:pathLst>
                <a:path w="126" h="62" extrusionOk="0">
                  <a:moveTo>
                    <a:pt x="104" y="0"/>
                  </a:moveTo>
                  <a:lnTo>
                    <a:pt x="104" y="0"/>
                  </a:lnTo>
                  <a:lnTo>
                    <a:pt x="54" y="8"/>
                  </a:lnTo>
                  <a:lnTo>
                    <a:pt x="6" y="12"/>
                  </a:lnTo>
                  <a:lnTo>
                    <a:pt x="0" y="62"/>
                  </a:lnTo>
                  <a:lnTo>
                    <a:pt x="0" y="62"/>
                  </a:lnTo>
                  <a:lnTo>
                    <a:pt x="28" y="48"/>
                  </a:lnTo>
                  <a:lnTo>
                    <a:pt x="60" y="36"/>
                  </a:lnTo>
                  <a:lnTo>
                    <a:pt x="92" y="28"/>
                  </a:lnTo>
                  <a:lnTo>
                    <a:pt x="126" y="24"/>
                  </a:lnTo>
                  <a:lnTo>
                    <a:pt x="126" y="24"/>
                  </a:lnTo>
                  <a:lnTo>
                    <a:pt x="114" y="12"/>
                  </a:lnTo>
                  <a:lnTo>
                    <a:pt x="10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7" name="Google Shape;1627;p43"/>
            <p:cNvSpPr/>
            <p:nvPr/>
          </p:nvSpPr>
          <p:spPr>
            <a:xfrm>
              <a:off x="5954713" y="5383213"/>
              <a:ext cx="434975" cy="88900"/>
            </a:xfrm>
            <a:custGeom>
              <a:avLst/>
              <a:gdLst/>
              <a:ahLst/>
              <a:cxnLst/>
              <a:rect l="l" t="t" r="r" b="b"/>
              <a:pathLst>
                <a:path w="274" h="56" extrusionOk="0">
                  <a:moveTo>
                    <a:pt x="232" y="8"/>
                  </a:moveTo>
                  <a:lnTo>
                    <a:pt x="232" y="8"/>
                  </a:lnTo>
                  <a:lnTo>
                    <a:pt x="218" y="4"/>
                  </a:lnTo>
                  <a:lnTo>
                    <a:pt x="218" y="4"/>
                  </a:lnTo>
                  <a:lnTo>
                    <a:pt x="190" y="10"/>
                  </a:lnTo>
                  <a:lnTo>
                    <a:pt x="162" y="14"/>
                  </a:lnTo>
                  <a:lnTo>
                    <a:pt x="134" y="16"/>
                  </a:lnTo>
                  <a:lnTo>
                    <a:pt x="106" y="14"/>
                  </a:lnTo>
                  <a:lnTo>
                    <a:pt x="106" y="14"/>
                  </a:lnTo>
                  <a:lnTo>
                    <a:pt x="82" y="10"/>
                  </a:lnTo>
                  <a:lnTo>
                    <a:pt x="82" y="10"/>
                  </a:lnTo>
                  <a:lnTo>
                    <a:pt x="44" y="8"/>
                  </a:lnTo>
                  <a:lnTo>
                    <a:pt x="44" y="8"/>
                  </a:lnTo>
                  <a:lnTo>
                    <a:pt x="24" y="6"/>
                  </a:lnTo>
                  <a:lnTo>
                    <a:pt x="4" y="0"/>
                  </a:lnTo>
                  <a:lnTo>
                    <a:pt x="4" y="0"/>
                  </a:lnTo>
                  <a:lnTo>
                    <a:pt x="0" y="24"/>
                  </a:lnTo>
                  <a:lnTo>
                    <a:pt x="0" y="24"/>
                  </a:lnTo>
                  <a:lnTo>
                    <a:pt x="0" y="34"/>
                  </a:lnTo>
                  <a:lnTo>
                    <a:pt x="4" y="44"/>
                  </a:lnTo>
                  <a:lnTo>
                    <a:pt x="12" y="50"/>
                  </a:lnTo>
                  <a:lnTo>
                    <a:pt x="22" y="52"/>
                  </a:lnTo>
                  <a:lnTo>
                    <a:pt x="22" y="52"/>
                  </a:lnTo>
                  <a:lnTo>
                    <a:pt x="50" y="52"/>
                  </a:lnTo>
                  <a:lnTo>
                    <a:pt x="76" y="50"/>
                  </a:lnTo>
                  <a:lnTo>
                    <a:pt x="76" y="50"/>
                  </a:lnTo>
                  <a:lnTo>
                    <a:pt x="92" y="50"/>
                  </a:lnTo>
                  <a:lnTo>
                    <a:pt x="112" y="52"/>
                  </a:lnTo>
                  <a:lnTo>
                    <a:pt x="164" y="56"/>
                  </a:lnTo>
                  <a:lnTo>
                    <a:pt x="192" y="56"/>
                  </a:lnTo>
                  <a:lnTo>
                    <a:pt x="222" y="54"/>
                  </a:lnTo>
                  <a:lnTo>
                    <a:pt x="248" y="48"/>
                  </a:lnTo>
                  <a:lnTo>
                    <a:pt x="262" y="44"/>
                  </a:lnTo>
                  <a:lnTo>
                    <a:pt x="274" y="38"/>
                  </a:lnTo>
                  <a:lnTo>
                    <a:pt x="274" y="38"/>
                  </a:lnTo>
                  <a:lnTo>
                    <a:pt x="274" y="34"/>
                  </a:lnTo>
                  <a:lnTo>
                    <a:pt x="272" y="30"/>
                  </a:lnTo>
                  <a:lnTo>
                    <a:pt x="270" y="26"/>
                  </a:lnTo>
                  <a:lnTo>
                    <a:pt x="266" y="20"/>
                  </a:lnTo>
                  <a:lnTo>
                    <a:pt x="258" y="16"/>
                  </a:lnTo>
                  <a:lnTo>
                    <a:pt x="248" y="12"/>
                  </a:lnTo>
                  <a:lnTo>
                    <a:pt x="232" y="8"/>
                  </a:lnTo>
                  <a:lnTo>
                    <a:pt x="232" y="8"/>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8" name="Google Shape;1628;p43"/>
            <p:cNvSpPr/>
            <p:nvPr/>
          </p:nvSpPr>
          <p:spPr>
            <a:xfrm>
              <a:off x="5329238" y="3240088"/>
              <a:ext cx="949325" cy="2051050"/>
            </a:xfrm>
            <a:custGeom>
              <a:avLst/>
              <a:gdLst/>
              <a:ahLst/>
              <a:cxnLst/>
              <a:rect l="l" t="t" r="r" b="b"/>
              <a:pathLst>
                <a:path w="598" h="1292" extrusionOk="0">
                  <a:moveTo>
                    <a:pt x="294" y="28"/>
                  </a:moveTo>
                  <a:lnTo>
                    <a:pt x="294" y="28"/>
                  </a:lnTo>
                  <a:lnTo>
                    <a:pt x="272" y="28"/>
                  </a:lnTo>
                  <a:lnTo>
                    <a:pt x="244" y="24"/>
                  </a:lnTo>
                  <a:lnTo>
                    <a:pt x="186" y="16"/>
                  </a:lnTo>
                  <a:lnTo>
                    <a:pt x="116" y="4"/>
                  </a:lnTo>
                  <a:lnTo>
                    <a:pt x="116" y="4"/>
                  </a:lnTo>
                  <a:lnTo>
                    <a:pt x="108" y="30"/>
                  </a:lnTo>
                  <a:lnTo>
                    <a:pt x="100" y="60"/>
                  </a:lnTo>
                  <a:lnTo>
                    <a:pt x="90" y="102"/>
                  </a:lnTo>
                  <a:lnTo>
                    <a:pt x="80" y="154"/>
                  </a:lnTo>
                  <a:lnTo>
                    <a:pt x="68" y="214"/>
                  </a:lnTo>
                  <a:lnTo>
                    <a:pt x="60" y="284"/>
                  </a:lnTo>
                  <a:lnTo>
                    <a:pt x="54" y="360"/>
                  </a:lnTo>
                  <a:lnTo>
                    <a:pt x="54" y="360"/>
                  </a:lnTo>
                  <a:lnTo>
                    <a:pt x="0" y="1248"/>
                  </a:lnTo>
                  <a:lnTo>
                    <a:pt x="0" y="1248"/>
                  </a:lnTo>
                  <a:lnTo>
                    <a:pt x="14" y="1252"/>
                  </a:lnTo>
                  <a:lnTo>
                    <a:pt x="50" y="1260"/>
                  </a:lnTo>
                  <a:lnTo>
                    <a:pt x="106" y="1272"/>
                  </a:lnTo>
                  <a:lnTo>
                    <a:pt x="142" y="1278"/>
                  </a:lnTo>
                  <a:lnTo>
                    <a:pt x="182" y="1284"/>
                  </a:lnTo>
                  <a:lnTo>
                    <a:pt x="224" y="1288"/>
                  </a:lnTo>
                  <a:lnTo>
                    <a:pt x="272" y="1290"/>
                  </a:lnTo>
                  <a:lnTo>
                    <a:pt x="320" y="1292"/>
                  </a:lnTo>
                  <a:lnTo>
                    <a:pt x="372" y="1290"/>
                  </a:lnTo>
                  <a:lnTo>
                    <a:pt x="426" y="1286"/>
                  </a:lnTo>
                  <a:lnTo>
                    <a:pt x="482" y="1280"/>
                  </a:lnTo>
                  <a:lnTo>
                    <a:pt x="540" y="1270"/>
                  </a:lnTo>
                  <a:lnTo>
                    <a:pt x="598" y="1256"/>
                  </a:lnTo>
                  <a:lnTo>
                    <a:pt x="598" y="1256"/>
                  </a:lnTo>
                  <a:lnTo>
                    <a:pt x="590" y="1114"/>
                  </a:lnTo>
                  <a:lnTo>
                    <a:pt x="580" y="958"/>
                  </a:lnTo>
                  <a:lnTo>
                    <a:pt x="568" y="770"/>
                  </a:lnTo>
                  <a:lnTo>
                    <a:pt x="552" y="564"/>
                  </a:lnTo>
                  <a:lnTo>
                    <a:pt x="532" y="356"/>
                  </a:lnTo>
                  <a:lnTo>
                    <a:pt x="522" y="256"/>
                  </a:lnTo>
                  <a:lnTo>
                    <a:pt x="510" y="162"/>
                  </a:lnTo>
                  <a:lnTo>
                    <a:pt x="498" y="76"/>
                  </a:lnTo>
                  <a:lnTo>
                    <a:pt x="486" y="0"/>
                  </a:lnTo>
                  <a:lnTo>
                    <a:pt x="486" y="0"/>
                  </a:lnTo>
                  <a:lnTo>
                    <a:pt x="480" y="4"/>
                  </a:lnTo>
                  <a:lnTo>
                    <a:pt x="468" y="8"/>
                  </a:lnTo>
                  <a:lnTo>
                    <a:pt x="450" y="12"/>
                  </a:lnTo>
                  <a:lnTo>
                    <a:pt x="426" y="16"/>
                  </a:lnTo>
                  <a:lnTo>
                    <a:pt x="392" y="20"/>
                  </a:lnTo>
                  <a:lnTo>
                    <a:pt x="348" y="24"/>
                  </a:lnTo>
                  <a:lnTo>
                    <a:pt x="294" y="28"/>
                  </a:lnTo>
                  <a:close/>
                </a:path>
              </a:pathLst>
            </a:custGeom>
            <a:solidFill>
              <a:srgbClr val="2D2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29" name="Google Shape;1629;p43"/>
            <p:cNvSpPr/>
            <p:nvPr/>
          </p:nvSpPr>
          <p:spPr>
            <a:xfrm>
              <a:off x="5329238" y="3240088"/>
              <a:ext cx="949325" cy="2051050"/>
            </a:xfrm>
            <a:custGeom>
              <a:avLst/>
              <a:gdLst/>
              <a:ahLst/>
              <a:cxnLst/>
              <a:rect l="l" t="t" r="r" b="b"/>
              <a:pathLst>
                <a:path w="598" h="1292" extrusionOk="0">
                  <a:moveTo>
                    <a:pt x="294" y="28"/>
                  </a:moveTo>
                  <a:lnTo>
                    <a:pt x="294" y="28"/>
                  </a:lnTo>
                  <a:lnTo>
                    <a:pt x="272" y="28"/>
                  </a:lnTo>
                  <a:lnTo>
                    <a:pt x="244" y="24"/>
                  </a:lnTo>
                  <a:lnTo>
                    <a:pt x="186" y="16"/>
                  </a:lnTo>
                  <a:lnTo>
                    <a:pt x="116" y="4"/>
                  </a:lnTo>
                  <a:lnTo>
                    <a:pt x="116" y="4"/>
                  </a:lnTo>
                  <a:lnTo>
                    <a:pt x="108" y="30"/>
                  </a:lnTo>
                  <a:lnTo>
                    <a:pt x="100" y="60"/>
                  </a:lnTo>
                  <a:lnTo>
                    <a:pt x="90" y="102"/>
                  </a:lnTo>
                  <a:lnTo>
                    <a:pt x="80" y="154"/>
                  </a:lnTo>
                  <a:lnTo>
                    <a:pt x="68" y="214"/>
                  </a:lnTo>
                  <a:lnTo>
                    <a:pt x="60" y="284"/>
                  </a:lnTo>
                  <a:lnTo>
                    <a:pt x="54" y="360"/>
                  </a:lnTo>
                  <a:lnTo>
                    <a:pt x="54" y="360"/>
                  </a:lnTo>
                  <a:lnTo>
                    <a:pt x="0" y="1248"/>
                  </a:lnTo>
                  <a:lnTo>
                    <a:pt x="0" y="1248"/>
                  </a:lnTo>
                  <a:lnTo>
                    <a:pt x="14" y="1252"/>
                  </a:lnTo>
                  <a:lnTo>
                    <a:pt x="50" y="1260"/>
                  </a:lnTo>
                  <a:lnTo>
                    <a:pt x="106" y="1272"/>
                  </a:lnTo>
                  <a:lnTo>
                    <a:pt x="142" y="1278"/>
                  </a:lnTo>
                  <a:lnTo>
                    <a:pt x="182" y="1284"/>
                  </a:lnTo>
                  <a:lnTo>
                    <a:pt x="224" y="1288"/>
                  </a:lnTo>
                  <a:lnTo>
                    <a:pt x="272" y="1290"/>
                  </a:lnTo>
                  <a:lnTo>
                    <a:pt x="320" y="1292"/>
                  </a:lnTo>
                  <a:lnTo>
                    <a:pt x="372" y="1290"/>
                  </a:lnTo>
                  <a:lnTo>
                    <a:pt x="426" y="1286"/>
                  </a:lnTo>
                  <a:lnTo>
                    <a:pt x="482" y="1280"/>
                  </a:lnTo>
                  <a:lnTo>
                    <a:pt x="540" y="1270"/>
                  </a:lnTo>
                  <a:lnTo>
                    <a:pt x="598" y="1256"/>
                  </a:lnTo>
                  <a:lnTo>
                    <a:pt x="598" y="1256"/>
                  </a:lnTo>
                  <a:lnTo>
                    <a:pt x="590" y="1114"/>
                  </a:lnTo>
                  <a:lnTo>
                    <a:pt x="580" y="958"/>
                  </a:lnTo>
                  <a:lnTo>
                    <a:pt x="568" y="770"/>
                  </a:lnTo>
                  <a:lnTo>
                    <a:pt x="552" y="564"/>
                  </a:lnTo>
                  <a:lnTo>
                    <a:pt x="532" y="356"/>
                  </a:lnTo>
                  <a:lnTo>
                    <a:pt x="522" y="256"/>
                  </a:lnTo>
                  <a:lnTo>
                    <a:pt x="510" y="162"/>
                  </a:lnTo>
                  <a:lnTo>
                    <a:pt x="498" y="76"/>
                  </a:lnTo>
                  <a:lnTo>
                    <a:pt x="486" y="0"/>
                  </a:lnTo>
                  <a:lnTo>
                    <a:pt x="486" y="0"/>
                  </a:lnTo>
                  <a:lnTo>
                    <a:pt x="480" y="4"/>
                  </a:lnTo>
                  <a:lnTo>
                    <a:pt x="468" y="8"/>
                  </a:lnTo>
                  <a:lnTo>
                    <a:pt x="450" y="12"/>
                  </a:lnTo>
                  <a:lnTo>
                    <a:pt x="426" y="16"/>
                  </a:lnTo>
                  <a:lnTo>
                    <a:pt x="392" y="20"/>
                  </a:lnTo>
                  <a:lnTo>
                    <a:pt x="348" y="24"/>
                  </a:lnTo>
                  <a:lnTo>
                    <a:pt x="294" y="2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0" name="Google Shape;1630;p43"/>
            <p:cNvSpPr/>
            <p:nvPr/>
          </p:nvSpPr>
          <p:spPr>
            <a:xfrm>
              <a:off x="5329238" y="5221288"/>
              <a:ext cx="79375" cy="19050"/>
            </a:xfrm>
            <a:custGeom>
              <a:avLst/>
              <a:gdLst/>
              <a:ahLst/>
              <a:cxnLst/>
              <a:rect l="l" t="t" r="r" b="b"/>
              <a:pathLst>
                <a:path w="50" h="12" extrusionOk="0">
                  <a:moveTo>
                    <a:pt x="2" y="0"/>
                  </a:moveTo>
                  <a:lnTo>
                    <a:pt x="2" y="0"/>
                  </a:lnTo>
                  <a:lnTo>
                    <a:pt x="16" y="4"/>
                  </a:lnTo>
                  <a:lnTo>
                    <a:pt x="50" y="12"/>
                  </a:lnTo>
                  <a:lnTo>
                    <a:pt x="50" y="12"/>
                  </a:lnTo>
                  <a:lnTo>
                    <a:pt x="50" y="12"/>
                  </a:lnTo>
                  <a:lnTo>
                    <a:pt x="16" y="4"/>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0" y="0"/>
                  </a:moveTo>
                  <a:lnTo>
                    <a:pt x="0" y="0"/>
                  </a:lnTo>
                  <a:lnTo>
                    <a:pt x="2" y="0"/>
                  </a:lnTo>
                  <a:lnTo>
                    <a:pt x="2" y="0"/>
                  </a:lnTo>
                  <a:lnTo>
                    <a:pt x="0" y="0"/>
                  </a:lnTo>
                  <a:close/>
                  <a:moveTo>
                    <a:pt x="0" y="0"/>
                  </a:moveTo>
                  <a:lnTo>
                    <a:pt x="0" y="0"/>
                  </a:lnTo>
                  <a:lnTo>
                    <a:pt x="0" y="0"/>
                  </a:lnTo>
                  <a:lnTo>
                    <a:pt x="0" y="0"/>
                  </a:lnTo>
                  <a:lnTo>
                    <a:pt x="0" y="0"/>
                  </a:lnTo>
                  <a:close/>
                </a:path>
              </a:pathLst>
            </a:cu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1" name="Google Shape;1631;p43"/>
            <p:cNvSpPr/>
            <p:nvPr/>
          </p:nvSpPr>
          <p:spPr>
            <a:xfrm>
              <a:off x="5332413" y="5221288"/>
              <a:ext cx="76200" cy="19050"/>
            </a:xfrm>
            <a:custGeom>
              <a:avLst/>
              <a:gdLst/>
              <a:ahLst/>
              <a:cxnLst/>
              <a:rect l="l" t="t" r="r" b="b"/>
              <a:pathLst>
                <a:path w="48" h="12" extrusionOk="0">
                  <a:moveTo>
                    <a:pt x="0" y="0"/>
                  </a:moveTo>
                  <a:lnTo>
                    <a:pt x="0" y="0"/>
                  </a:lnTo>
                  <a:lnTo>
                    <a:pt x="14" y="4"/>
                  </a:lnTo>
                  <a:lnTo>
                    <a:pt x="48" y="12"/>
                  </a:lnTo>
                  <a:lnTo>
                    <a:pt x="48" y="12"/>
                  </a:lnTo>
                  <a:lnTo>
                    <a:pt x="48" y="12"/>
                  </a:lnTo>
                  <a:lnTo>
                    <a:pt x="14" y="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2" name="Google Shape;1632;p43"/>
            <p:cNvSpPr/>
            <p:nvPr/>
          </p:nvSpPr>
          <p:spPr>
            <a:xfrm>
              <a:off x="5332413" y="5221288"/>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3" name="Google Shape;1633;p43"/>
            <p:cNvSpPr/>
            <p:nvPr/>
          </p:nvSpPr>
          <p:spPr>
            <a:xfrm>
              <a:off x="5332413" y="5221288"/>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4" name="Google Shape;1634;p43"/>
            <p:cNvSpPr/>
            <p:nvPr/>
          </p:nvSpPr>
          <p:spPr>
            <a:xfrm>
              <a:off x="5329238" y="5221288"/>
              <a:ext cx="33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5" name="Google Shape;1635;p43"/>
            <p:cNvSpPr/>
            <p:nvPr/>
          </p:nvSpPr>
          <p:spPr>
            <a:xfrm>
              <a:off x="5329238" y="5221288"/>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6" name="Google Shape;1636;p43"/>
            <p:cNvSpPr/>
            <p:nvPr/>
          </p:nvSpPr>
          <p:spPr>
            <a:xfrm>
              <a:off x="5329238" y="3275013"/>
              <a:ext cx="889000" cy="1965325"/>
            </a:xfrm>
            <a:custGeom>
              <a:avLst/>
              <a:gdLst/>
              <a:ahLst/>
              <a:cxnLst/>
              <a:rect l="l" t="t" r="r" b="b"/>
              <a:pathLst>
                <a:path w="560" h="1238" extrusionOk="0">
                  <a:moveTo>
                    <a:pt x="378" y="0"/>
                  </a:moveTo>
                  <a:lnTo>
                    <a:pt x="378" y="0"/>
                  </a:lnTo>
                  <a:lnTo>
                    <a:pt x="308" y="4"/>
                  </a:lnTo>
                  <a:lnTo>
                    <a:pt x="308" y="4"/>
                  </a:lnTo>
                  <a:lnTo>
                    <a:pt x="284" y="380"/>
                  </a:lnTo>
                  <a:lnTo>
                    <a:pt x="268" y="634"/>
                  </a:lnTo>
                  <a:lnTo>
                    <a:pt x="268" y="634"/>
                  </a:lnTo>
                  <a:lnTo>
                    <a:pt x="250" y="636"/>
                  </a:lnTo>
                  <a:lnTo>
                    <a:pt x="230" y="636"/>
                  </a:lnTo>
                  <a:lnTo>
                    <a:pt x="230" y="636"/>
                  </a:lnTo>
                  <a:lnTo>
                    <a:pt x="184" y="634"/>
                  </a:lnTo>
                  <a:lnTo>
                    <a:pt x="132" y="626"/>
                  </a:lnTo>
                  <a:lnTo>
                    <a:pt x="108" y="622"/>
                  </a:lnTo>
                  <a:lnTo>
                    <a:pt x="82" y="614"/>
                  </a:lnTo>
                  <a:lnTo>
                    <a:pt x="60" y="608"/>
                  </a:lnTo>
                  <a:lnTo>
                    <a:pt x="38" y="598"/>
                  </a:lnTo>
                  <a:lnTo>
                    <a:pt x="38" y="598"/>
                  </a:lnTo>
                  <a:lnTo>
                    <a:pt x="0" y="1226"/>
                  </a:lnTo>
                  <a:lnTo>
                    <a:pt x="0" y="1226"/>
                  </a:lnTo>
                  <a:lnTo>
                    <a:pt x="0" y="1226"/>
                  </a:lnTo>
                  <a:lnTo>
                    <a:pt x="0" y="1226"/>
                  </a:lnTo>
                  <a:lnTo>
                    <a:pt x="0" y="1226"/>
                  </a:lnTo>
                  <a:lnTo>
                    <a:pt x="0" y="1226"/>
                  </a:lnTo>
                  <a:lnTo>
                    <a:pt x="0" y="1226"/>
                  </a:lnTo>
                  <a:lnTo>
                    <a:pt x="2" y="1226"/>
                  </a:lnTo>
                  <a:lnTo>
                    <a:pt x="2" y="1226"/>
                  </a:lnTo>
                  <a:lnTo>
                    <a:pt x="2" y="1226"/>
                  </a:lnTo>
                  <a:lnTo>
                    <a:pt x="2" y="1226"/>
                  </a:lnTo>
                  <a:lnTo>
                    <a:pt x="2" y="1226"/>
                  </a:lnTo>
                  <a:lnTo>
                    <a:pt x="2" y="1226"/>
                  </a:lnTo>
                  <a:lnTo>
                    <a:pt x="2" y="1226"/>
                  </a:lnTo>
                  <a:lnTo>
                    <a:pt x="2" y="1226"/>
                  </a:lnTo>
                  <a:lnTo>
                    <a:pt x="2" y="1226"/>
                  </a:lnTo>
                  <a:lnTo>
                    <a:pt x="2" y="1226"/>
                  </a:lnTo>
                  <a:lnTo>
                    <a:pt x="2" y="1226"/>
                  </a:lnTo>
                  <a:lnTo>
                    <a:pt x="2" y="1226"/>
                  </a:lnTo>
                  <a:lnTo>
                    <a:pt x="16" y="1230"/>
                  </a:lnTo>
                  <a:lnTo>
                    <a:pt x="50" y="1238"/>
                  </a:lnTo>
                  <a:lnTo>
                    <a:pt x="50" y="1238"/>
                  </a:lnTo>
                  <a:lnTo>
                    <a:pt x="52" y="1208"/>
                  </a:lnTo>
                  <a:lnTo>
                    <a:pt x="56" y="1176"/>
                  </a:lnTo>
                  <a:lnTo>
                    <a:pt x="62" y="1146"/>
                  </a:lnTo>
                  <a:lnTo>
                    <a:pt x="72" y="1116"/>
                  </a:lnTo>
                  <a:lnTo>
                    <a:pt x="82" y="1086"/>
                  </a:lnTo>
                  <a:lnTo>
                    <a:pt x="94" y="1058"/>
                  </a:lnTo>
                  <a:lnTo>
                    <a:pt x="110" y="1032"/>
                  </a:lnTo>
                  <a:lnTo>
                    <a:pt x="126" y="1006"/>
                  </a:lnTo>
                  <a:lnTo>
                    <a:pt x="126" y="1006"/>
                  </a:lnTo>
                  <a:lnTo>
                    <a:pt x="164" y="958"/>
                  </a:lnTo>
                  <a:lnTo>
                    <a:pt x="204" y="912"/>
                  </a:lnTo>
                  <a:lnTo>
                    <a:pt x="204" y="912"/>
                  </a:lnTo>
                  <a:lnTo>
                    <a:pt x="226" y="888"/>
                  </a:lnTo>
                  <a:lnTo>
                    <a:pt x="242" y="872"/>
                  </a:lnTo>
                  <a:lnTo>
                    <a:pt x="242" y="872"/>
                  </a:lnTo>
                  <a:lnTo>
                    <a:pt x="230" y="888"/>
                  </a:lnTo>
                  <a:lnTo>
                    <a:pt x="230" y="888"/>
                  </a:lnTo>
                  <a:lnTo>
                    <a:pt x="268" y="840"/>
                  </a:lnTo>
                  <a:lnTo>
                    <a:pt x="306" y="796"/>
                  </a:lnTo>
                  <a:lnTo>
                    <a:pt x="346" y="752"/>
                  </a:lnTo>
                  <a:lnTo>
                    <a:pt x="388" y="710"/>
                  </a:lnTo>
                  <a:lnTo>
                    <a:pt x="388" y="710"/>
                  </a:lnTo>
                  <a:lnTo>
                    <a:pt x="406" y="696"/>
                  </a:lnTo>
                  <a:lnTo>
                    <a:pt x="426" y="682"/>
                  </a:lnTo>
                  <a:lnTo>
                    <a:pt x="446" y="670"/>
                  </a:lnTo>
                  <a:lnTo>
                    <a:pt x="468" y="660"/>
                  </a:lnTo>
                  <a:lnTo>
                    <a:pt x="490" y="654"/>
                  </a:lnTo>
                  <a:lnTo>
                    <a:pt x="514" y="648"/>
                  </a:lnTo>
                  <a:lnTo>
                    <a:pt x="536" y="644"/>
                  </a:lnTo>
                  <a:lnTo>
                    <a:pt x="560" y="642"/>
                  </a:lnTo>
                  <a:lnTo>
                    <a:pt x="560" y="642"/>
                  </a:lnTo>
                  <a:lnTo>
                    <a:pt x="558" y="614"/>
                  </a:lnTo>
                  <a:lnTo>
                    <a:pt x="558" y="614"/>
                  </a:lnTo>
                  <a:lnTo>
                    <a:pt x="528" y="622"/>
                  </a:lnTo>
                  <a:lnTo>
                    <a:pt x="494" y="628"/>
                  </a:lnTo>
                  <a:lnTo>
                    <a:pt x="448" y="634"/>
                  </a:lnTo>
                  <a:lnTo>
                    <a:pt x="396" y="636"/>
                  </a:lnTo>
                  <a:lnTo>
                    <a:pt x="396" y="636"/>
                  </a:lnTo>
                  <a:lnTo>
                    <a:pt x="396" y="562"/>
                  </a:lnTo>
                  <a:lnTo>
                    <a:pt x="392" y="414"/>
                  </a:lnTo>
                  <a:lnTo>
                    <a:pt x="378" y="10"/>
                  </a:lnTo>
                  <a:lnTo>
                    <a:pt x="378" y="10"/>
                  </a:lnTo>
                  <a:lnTo>
                    <a:pt x="378" y="10"/>
                  </a:lnTo>
                  <a:lnTo>
                    <a:pt x="378" y="10"/>
                  </a:lnTo>
                  <a:lnTo>
                    <a:pt x="378" y="0"/>
                  </a:lnTo>
                  <a:close/>
                </a:path>
              </a:pathLst>
            </a:custGeom>
            <a:solidFill>
              <a:srgbClr val="1D1D1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7" name="Google Shape;1637;p43"/>
            <p:cNvSpPr/>
            <p:nvPr/>
          </p:nvSpPr>
          <p:spPr>
            <a:xfrm>
              <a:off x="5329238" y="3275013"/>
              <a:ext cx="889000" cy="1965325"/>
            </a:xfrm>
            <a:custGeom>
              <a:avLst/>
              <a:gdLst/>
              <a:ahLst/>
              <a:cxnLst/>
              <a:rect l="l" t="t" r="r" b="b"/>
              <a:pathLst>
                <a:path w="560" h="1238" extrusionOk="0">
                  <a:moveTo>
                    <a:pt x="378" y="0"/>
                  </a:moveTo>
                  <a:lnTo>
                    <a:pt x="378" y="0"/>
                  </a:lnTo>
                  <a:lnTo>
                    <a:pt x="308" y="4"/>
                  </a:lnTo>
                  <a:lnTo>
                    <a:pt x="308" y="4"/>
                  </a:lnTo>
                  <a:lnTo>
                    <a:pt x="284" y="380"/>
                  </a:lnTo>
                  <a:lnTo>
                    <a:pt x="268" y="634"/>
                  </a:lnTo>
                  <a:lnTo>
                    <a:pt x="268" y="634"/>
                  </a:lnTo>
                  <a:lnTo>
                    <a:pt x="250" y="636"/>
                  </a:lnTo>
                  <a:lnTo>
                    <a:pt x="230" y="636"/>
                  </a:lnTo>
                  <a:lnTo>
                    <a:pt x="230" y="636"/>
                  </a:lnTo>
                  <a:lnTo>
                    <a:pt x="184" y="634"/>
                  </a:lnTo>
                  <a:lnTo>
                    <a:pt x="132" y="626"/>
                  </a:lnTo>
                  <a:lnTo>
                    <a:pt x="108" y="622"/>
                  </a:lnTo>
                  <a:lnTo>
                    <a:pt x="82" y="614"/>
                  </a:lnTo>
                  <a:lnTo>
                    <a:pt x="60" y="608"/>
                  </a:lnTo>
                  <a:lnTo>
                    <a:pt x="38" y="598"/>
                  </a:lnTo>
                  <a:lnTo>
                    <a:pt x="38" y="598"/>
                  </a:lnTo>
                  <a:lnTo>
                    <a:pt x="0" y="1226"/>
                  </a:lnTo>
                  <a:lnTo>
                    <a:pt x="0" y="1226"/>
                  </a:lnTo>
                  <a:lnTo>
                    <a:pt x="0" y="1226"/>
                  </a:lnTo>
                  <a:lnTo>
                    <a:pt x="0" y="1226"/>
                  </a:lnTo>
                  <a:lnTo>
                    <a:pt x="0" y="1226"/>
                  </a:lnTo>
                  <a:lnTo>
                    <a:pt x="0" y="1226"/>
                  </a:lnTo>
                  <a:lnTo>
                    <a:pt x="0" y="1226"/>
                  </a:lnTo>
                  <a:lnTo>
                    <a:pt x="2" y="1226"/>
                  </a:lnTo>
                  <a:lnTo>
                    <a:pt x="2" y="1226"/>
                  </a:lnTo>
                  <a:lnTo>
                    <a:pt x="2" y="1226"/>
                  </a:lnTo>
                  <a:lnTo>
                    <a:pt x="2" y="1226"/>
                  </a:lnTo>
                  <a:lnTo>
                    <a:pt x="2" y="1226"/>
                  </a:lnTo>
                  <a:lnTo>
                    <a:pt x="2" y="1226"/>
                  </a:lnTo>
                  <a:lnTo>
                    <a:pt x="2" y="1226"/>
                  </a:lnTo>
                  <a:lnTo>
                    <a:pt x="2" y="1226"/>
                  </a:lnTo>
                  <a:lnTo>
                    <a:pt x="2" y="1226"/>
                  </a:lnTo>
                  <a:lnTo>
                    <a:pt x="2" y="1226"/>
                  </a:lnTo>
                  <a:lnTo>
                    <a:pt x="2" y="1226"/>
                  </a:lnTo>
                  <a:lnTo>
                    <a:pt x="2" y="1226"/>
                  </a:lnTo>
                  <a:lnTo>
                    <a:pt x="16" y="1230"/>
                  </a:lnTo>
                  <a:lnTo>
                    <a:pt x="50" y="1238"/>
                  </a:lnTo>
                  <a:lnTo>
                    <a:pt x="50" y="1238"/>
                  </a:lnTo>
                  <a:lnTo>
                    <a:pt x="52" y="1208"/>
                  </a:lnTo>
                  <a:lnTo>
                    <a:pt x="56" y="1176"/>
                  </a:lnTo>
                  <a:lnTo>
                    <a:pt x="62" y="1146"/>
                  </a:lnTo>
                  <a:lnTo>
                    <a:pt x="72" y="1116"/>
                  </a:lnTo>
                  <a:lnTo>
                    <a:pt x="82" y="1086"/>
                  </a:lnTo>
                  <a:lnTo>
                    <a:pt x="94" y="1058"/>
                  </a:lnTo>
                  <a:lnTo>
                    <a:pt x="110" y="1032"/>
                  </a:lnTo>
                  <a:lnTo>
                    <a:pt x="126" y="1006"/>
                  </a:lnTo>
                  <a:lnTo>
                    <a:pt x="126" y="1006"/>
                  </a:lnTo>
                  <a:lnTo>
                    <a:pt x="164" y="958"/>
                  </a:lnTo>
                  <a:lnTo>
                    <a:pt x="204" y="912"/>
                  </a:lnTo>
                  <a:lnTo>
                    <a:pt x="204" y="912"/>
                  </a:lnTo>
                  <a:lnTo>
                    <a:pt x="226" y="888"/>
                  </a:lnTo>
                  <a:lnTo>
                    <a:pt x="242" y="872"/>
                  </a:lnTo>
                  <a:lnTo>
                    <a:pt x="242" y="872"/>
                  </a:lnTo>
                  <a:lnTo>
                    <a:pt x="230" y="888"/>
                  </a:lnTo>
                  <a:lnTo>
                    <a:pt x="230" y="888"/>
                  </a:lnTo>
                  <a:lnTo>
                    <a:pt x="268" y="840"/>
                  </a:lnTo>
                  <a:lnTo>
                    <a:pt x="306" y="796"/>
                  </a:lnTo>
                  <a:lnTo>
                    <a:pt x="346" y="752"/>
                  </a:lnTo>
                  <a:lnTo>
                    <a:pt x="388" y="710"/>
                  </a:lnTo>
                  <a:lnTo>
                    <a:pt x="388" y="710"/>
                  </a:lnTo>
                  <a:lnTo>
                    <a:pt x="406" y="696"/>
                  </a:lnTo>
                  <a:lnTo>
                    <a:pt x="426" y="682"/>
                  </a:lnTo>
                  <a:lnTo>
                    <a:pt x="446" y="670"/>
                  </a:lnTo>
                  <a:lnTo>
                    <a:pt x="468" y="660"/>
                  </a:lnTo>
                  <a:lnTo>
                    <a:pt x="490" y="654"/>
                  </a:lnTo>
                  <a:lnTo>
                    <a:pt x="514" y="648"/>
                  </a:lnTo>
                  <a:lnTo>
                    <a:pt x="536" y="644"/>
                  </a:lnTo>
                  <a:lnTo>
                    <a:pt x="560" y="642"/>
                  </a:lnTo>
                  <a:lnTo>
                    <a:pt x="560" y="642"/>
                  </a:lnTo>
                  <a:lnTo>
                    <a:pt x="558" y="614"/>
                  </a:lnTo>
                  <a:lnTo>
                    <a:pt x="558" y="614"/>
                  </a:lnTo>
                  <a:lnTo>
                    <a:pt x="528" y="622"/>
                  </a:lnTo>
                  <a:lnTo>
                    <a:pt x="494" y="628"/>
                  </a:lnTo>
                  <a:lnTo>
                    <a:pt x="448" y="634"/>
                  </a:lnTo>
                  <a:lnTo>
                    <a:pt x="396" y="636"/>
                  </a:lnTo>
                  <a:lnTo>
                    <a:pt x="396" y="636"/>
                  </a:lnTo>
                  <a:lnTo>
                    <a:pt x="396" y="562"/>
                  </a:lnTo>
                  <a:lnTo>
                    <a:pt x="392" y="414"/>
                  </a:lnTo>
                  <a:lnTo>
                    <a:pt x="378" y="10"/>
                  </a:lnTo>
                  <a:lnTo>
                    <a:pt x="378" y="10"/>
                  </a:lnTo>
                  <a:lnTo>
                    <a:pt x="378" y="10"/>
                  </a:lnTo>
                  <a:lnTo>
                    <a:pt x="378" y="10"/>
                  </a:lnTo>
                  <a:lnTo>
                    <a:pt x="37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8" name="Google Shape;1638;p43"/>
            <p:cNvSpPr/>
            <p:nvPr/>
          </p:nvSpPr>
          <p:spPr>
            <a:xfrm>
              <a:off x="5326063" y="2198688"/>
              <a:ext cx="527050" cy="2085975"/>
            </a:xfrm>
            <a:custGeom>
              <a:avLst/>
              <a:gdLst/>
              <a:ahLst/>
              <a:cxnLst/>
              <a:rect l="l" t="t" r="r" b="b"/>
              <a:pathLst>
                <a:path w="332" h="1314" extrusionOk="0">
                  <a:moveTo>
                    <a:pt x="94" y="60"/>
                  </a:moveTo>
                  <a:lnTo>
                    <a:pt x="94" y="60"/>
                  </a:lnTo>
                  <a:lnTo>
                    <a:pt x="106" y="128"/>
                  </a:lnTo>
                  <a:lnTo>
                    <a:pt x="120" y="214"/>
                  </a:lnTo>
                  <a:lnTo>
                    <a:pt x="120" y="214"/>
                  </a:lnTo>
                  <a:lnTo>
                    <a:pt x="122" y="232"/>
                  </a:lnTo>
                  <a:lnTo>
                    <a:pt x="122" y="264"/>
                  </a:lnTo>
                  <a:lnTo>
                    <a:pt x="120" y="308"/>
                  </a:lnTo>
                  <a:lnTo>
                    <a:pt x="116" y="356"/>
                  </a:lnTo>
                  <a:lnTo>
                    <a:pt x="112" y="408"/>
                  </a:lnTo>
                  <a:lnTo>
                    <a:pt x="104" y="460"/>
                  </a:lnTo>
                  <a:lnTo>
                    <a:pt x="96" y="506"/>
                  </a:lnTo>
                  <a:lnTo>
                    <a:pt x="90" y="528"/>
                  </a:lnTo>
                  <a:lnTo>
                    <a:pt x="86" y="546"/>
                  </a:lnTo>
                  <a:lnTo>
                    <a:pt x="86" y="546"/>
                  </a:lnTo>
                  <a:lnTo>
                    <a:pt x="70" y="590"/>
                  </a:lnTo>
                  <a:lnTo>
                    <a:pt x="58" y="640"/>
                  </a:lnTo>
                  <a:lnTo>
                    <a:pt x="48" y="692"/>
                  </a:lnTo>
                  <a:lnTo>
                    <a:pt x="40" y="746"/>
                  </a:lnTo>
                  <a:lnTo>
                    <a:pt x="32" y="802"/>
                  </a:lnTo>
                  <a:lnTo>
                    <a:pt x="26" y="858"/>
                  </a:lnTo>
                  <a:lnTo>
                    <a:pt x="16" y="968"/>
                  </a:lnTo>
                  <a:lnTo>
                    <a:pt x="12" y="1070"/>
                  </a:lnTo>
                  <a:lnTo>
                    <a:pt x="8" y="1154"/>
                  </a:lnTo>
                  <a:lnTo>
                    <a:pt x="4" y="1218"/>
                  </a:lnTo>
                  <a:lnTo>
                    <a:pt x="2" y="1238"/>
                  </a:lnTo>
                  <a:lnTo>
                    <a:pt x="0" y="1252"/>
                  </a:lnTo>
                  <a:lnTo>
                    <a:pt x="0" y="1252"/>
                  </a:lnTo>
                  <a:lnTo>
                    <a:pt x="10" y="1260"/>
                  </a:lnTo>
                  <a:lnTo>
                    <a:pt x="22" y="1268"/>
                  </a:lnTo>
                  <a:lnTo>
                    <a:pt x="36" y="1276"/>
                  </a:lnTo>
                  <a:lnTo>
                    <a:pt x="52" y="1282"/>
                  </a:lnTo>
                  <a:lnTo>
                    <a:pt x="90" y="1294"/>
                  </a:lnTo>
                  <a:lnTo>
                    <a:pt x="128" y="1304"/>
                  </a:lnTo>
                  <a:lnTo>
                    <a:pt x="170" y="1310"/>
                  </a:lnTo>
                  <a:lnTo>
                    <a:pt x="208" y="1314"/>
                  </a:lnTo>
                  <a:lnTo>
                    <a:pt x="242" y="1314"/>
                  </a:lnTo>
                  <a:lnTo>
                    <a:pt x="270" y="1312"/>
                  </a:lnTo>
                  <a:lnTo>
                    <a:pt x="270" y="1312"/>
                  </a:lnTo>
                  <a:lnTo>
                    <a:pt x="280" y="1178"/>
                  </a:lnTo>
                  <a:lnTo>
                    <a:pt x="294" y="934"/>
                  </a:lnTo>
                  <a:lnTo>
                    <a:pt x="308" y="692"/>
                  </a:lnTo>
                  <a:lnTo>
                    <a:pt x="318" y="556"/>
                  </a:lnTo>
                  <a:lnTo>
                    <a:pt x="318" y="556"/>
                  </a:lnTo>
                  <a:lnTo>
                    <a:pt x="324" y="484"/>
                  </a:lnTo>
                  <a:lnTo>
                    <a:pt x="326" y="414"/>
                  </a:lnTo>
                  <a:lnTo>
                    <a:pt x="328" y="344"/>
                  </a:lnTo>
                  <a:lnTo>
                    <a:pt x="332" y="272"/>
                  </a:lnTo>
                  <a:lnTo>
                    <a:pt x="332" y="272"/>
                  </a:lnTo>
                  <a:lnTo>
                    <a:pt x="332" y="256"/>
                  </a:lnTo>
                  <a:lnTo>
                    <a:pt x="330" y="238"/>
                  </a:lnTo>
                  <a:lnTo>
                    <a:pt x="326" y="218"/>
                  </a:lnTo>
                  <a:lnTo>
                    <a:pt x="322" y="196"/>
                  </a:lnTo>
                  <a:lnTo>
                    <a:pt x="308" y="152"/>
                  </a:lnTo>
                  <a:lnTo>
                    <a:pt x="292" y="108"/>
                  </a:lnTo>
                  <a:lnTo>
                    <a:pt x="262" y="34"/>
                  </a:lnTo>
                  <a:lnTo>
                    <a:pt x="248" y="0"/>
                  </a:lnTo>
                  <a:lnTo>
                    <a:pt x="248" y="0"/>
                  </a:lnTo>
                  <a:lnTo>
                    <a:pt x="232" y="0"/>
                  </a:lnTo>
                  <a:lnTo>
                    <a:pt x="216" y="2"/>
                  </a:lnTo>
                  <a:lnTo>
                    <a:pt x="186" y="10"/>
                  </a:lnTo>
                  <a:lnTo>
                    <a:pt x="158" y="20"/>
                  </a:lnTo>
                  <a:lnTo>
                    <a:pt x="136" y="30"/>
                  </a:lnTo>
                  <a:lnTo>
                    <a:pt x="118" y="40"/>
                  </a:lnTo>
                  <a:lnTo>
                    <a:pt x="106" y="50"/>
                  </a:lnTo>
                  <a:lnTo>
                    <a:pt x="94" y="6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39" name="Google Shape;1639;p43"/>
            <p:cNvSpPr/>
            <p:nvPr/>
          </p:nvSpPr>
          <p:spPr>
            <a:xfrm>
              <a:off x="5326063" y="2198688"/>
              <a:ext cx="527050" cy="2085975"/>
            </a:xfrm>
            <a:custGeom>
              <a:avLst/>
              <a:gdLst/>
              <a:ahLst/>
              <a:cxnLst/>
              <a:rect l="l" t="t" r="r" b="b"/>
              <a:pathLst>
                <a:path w="332" h="1314" extrusionOk="0">
                  <a:moveTo>
                    <a:pt x="94" y="60"/>
                  </a:moveTo>
                  <a:lnTo>
                    <a:pt x="94" y="60"/>
                  </a:lnTo>
                  <a:lnTo>
                    <a:pt x="106" y="128"/>
                  </a:lnTo>
                  <a:lnTo>
                    <a:pt x="120" y="214"/>
                  </a:lnTo>
                  <a:lnTo>
                    <a:pt x="120" y="214"/>
                  </a:lnTo>
                  <a:lnTo>
                    <a:pt x="122" y="232"/>
                  </a:lnTo>
                  <a:lnTo>
                    <a:pt x="122" y="264"/>
                  </a:lnTo>
                  <a:lnTo>
                    <a:pt x="120" y="308"/>
                  </a:lnTo>
                  <a:lnTo>
                    <a:pt x="116" y="356"/>
                  </a:lnTo>
                  <a:lnTo>
                    <a:pt x="112" y="408"/>
                  </a:lnTo>
                  <a:lnTo>
                    <a:pt x="104" y="460"/>
                  </a:lnTo>
                  <a:lnTo>
                    <a:pt x="96" y="506"/>
                  </a:lnTo>
                  <a:lnTo>
                    <a:pt x="90" y="528"/>
                  </a:lnTo>
                  <a:lnTo>
                    <a:pt x="86" y="546"/>
                  </a:lnTo>
                  <a:lnTo>
                    <a:pt x="86" y="546"/>
                  </a:lnTo>
                  <a:lnTo>
                    <a:pt x="70" y="590"/>
                  </a:lnTo>
                  <a:lnTo>
                    <a:pt x="58" y="640"/>
                  </a:lnTo>
                  <a:lnTo>
                    <a:pt x="48" y="692"/>
                  </a:lnTo>
                  <a:lnTo>
                    <a:pt x="40" y="746"/>
                  </a:lnTo>
                  <a:lnTo>
                    <a:pt x="32" y="802"/>
                  </a:lnTo>
                  <a:lnTo>
                    <a:pt x="26" y="858"/>
                  </a:lnTo>
                  <a:lnTo>
                    <a:pt x="16" y="968"/>
                  </a:lnTo>
                  <a:lnTo>
                    <a:pt x="12" y="1070"/>
                  </a:lnTo>
                  <a:lnTo>
                    <a:pt x="8" y="1154"/>
                  </a:lnTo>
                  <a:lnTo>
                    <a:pt x="4" y="1218"/>
                  </a:lnTo>
                  <a:lnTo>
                    <a:pt x="2" y="1238"/>
                  </a:lnTo>
                  <a:lnTo>
                    <a:pt x="0" y="1252"/>
                  </a:lnTo>
                  <a:lnTo>
                    <a:pt x="0" y="1252"/>
                  </a:lnTo>
                  <a:lnTo>
                    <a:pt x="10" y="1260"/>
                  </a:lnTo>
                  <a:lnTo>
                    <a:pt x="22" y="1268"/>
                  </a:lnTo>
                  <a:lnTo>
                    <a:pt x="36" y="1276"/>
                  </a:lnTo>
                  <a:lnTo>
                    <a:pt x="52" y="1282"/>
                  </a:lnTo>
                  <a:lnTo>
                    <a:pt x="90" y="1294"/>
                  </a:lnTo>
                  <a:lnTo>
                    <a:pt x="128" y="1304"/>
                  </a:lnTo>
                  <a:lnTo>
                    <a:pt x="170" y="1310"/>
                  </a:lnTo>
                  <a:lnTo>
                    <a:pt x="208" y="1314"/>
                  </a:lnTo>
                  <a:lnTo>
                    <a:pt x="242" y="1314"/>
                  </a:lnTo>
                  <a:lnTo>
                    <a:pt x="270" y="1312"/>
                  </a:lnTo>
                  <a:lnTo>
                    <a:pt x="270" y="1312"/>
                  </a:lnTo>
                  <a:lnTo>
                    <a:pt x="280" y="1178"/>
                  </a:lnTo>
                  <a:lnTo>
                    <a:pt x="294" y="934"/>
                  </a:lnTo>
                  <a:lnTo>
                    <a:pt x="308" y="692"/>
                  </a:lnTo>
                  <a:lnTo>
                    <a:pt x="318" y="556"/>
                  </a:lnTo>
                  <a:lnTo>
                    <a:pt x="318" y="556"/>
                  </a:lnTo>
                  <a:lnTo>
                    <a:pt x="324" y="484"/>
                  </a:lnTo>
                  <a:lnTo>
                    <a:pt x="326" y="414"/>
                  </a:lnTo>
                  <a:lnTo>
                    <a:pt x="328" y="344"/>
                  </a:lnTo>
                  <a:lnTo>
                    <a:pt x="332" y="272"/>
                  </a:lnTo>
                  <a:lnTo>
                    <a:pt x="332" y="272"/>
                  </a:lnTo>
                  <a:lnTo>
                    <a:pt x="332" y="256"/>
                  </a:lnTo>
                  <a:lnTo>
                    <a:pt x="330" y="238"/>
                  </a:lnTo>
                  <a:lnTo>
                    <a:pt x="326" y="218"/>
                  </a:lnTo>
                  <a:lnTo>
                    <a:pt x="322" y="196"/>
                  </a:lnTo>
                  <a:lnTo>
                    <a:pt x="308" y="152"/>
                  </a:lnTo>
                  <a:lnTo>
                    <a:pt x="292" y="108"/>
                  </a:lnTo>
                  <a:lnTo>
                    <a:pt x="262" y="34"/>
                  </a:lnTo>
                  <a:lnTo>
                    <a:pt x="248" y="0"/>
                  </a:lnTo>
                  <a:lnTo>
                    <a:pt x="248" y="0"/>
                  </a:lnTo>
                  <a:lnTo>
                    <a:pt x="232" y="0"/>
                  </a:lnTo>
                  <a:lnTo>
                    <a:pt x="216" y="2"/>
                  </a:lnTo>
                  <a:lnTo>
                    <a:pt x="186" y="10"/>
                  </a:lnTo>
                  <a:lnTo>
                    <a:pt x="158" y="20"/>
                  </a:lnTo>
                  <a:lnTo>
                    <a:pt x="136" y="30"/>
                  </a:lnTo>
                  <a:lnTo>
                    <a:pt x="118" y="40"/>
                  </a:lnTo>
                  <a:lnTo>
                    <a:pt x="106" y="50"/>
                  </a:lnTo>
                  <a:lnTo>
                    <a:pt x="94" y="6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0" name="Google Shape;1640;p43"/>
            <p:cNvSpPr/>
            <p:nvPr/>
          </p:nvSpPr>
          <p:spPr>
            <a:xfrm>
              <a:off x="5907088" y="2214563"/>
              <a:ext cx="387350" cy="2070100"/>
            </a:xfrm>
            <a:custGeom>
              <a:avLst/>
              <a:gdLst/>
              <a:ahLst/>
              <a:cxnLst/>
              <a:rect l="l" t="t" r="r" b="b"/>
              <a:pathLst>
                <a:path w="244" h="1304" extrusionOk="0">
                  <a:moveTo>
                    <a:pt x="150" y="456"/>
                  </a:moveTo>
                  <a:lnTo>
                    <a:pt x="150" y="456"/>
                  </a:lnTo>
                  <a:lnTo>
                    <a:pt x="160" y="322"/>
                  </a:lnTo>
                  <a:lnTo>
                    <a:pt x="164" y="256"/>
                  </a:lnTo>
                  <a:lnTo>
                    <a:pt x="166" y="226"/>
                  </a:lnTo>
                  <a:lnTo>
                    <a:pt x="164" y="200"/>
                  </a:lnTo>
                  <a:lnTo>
                    <a:pt x="164" y="200"/>
                  </a:lnTo>
                  <a:lnTo>
                    <a:pt x="162" y="162"/>
                  </a:lnTo>
                  <a:lnTo>
                    <a:pt x="160" y="132"/>
                  </a:lnTo>
                  <a:lnTo>
                    <a:pt x="160" y="90"/>
                  </a:lnTo>
                  <a:lnTo>
                    <a:pt x="162" y="64"/>
                  </a:lnTo>
                  <a:lnTo>
                    <a:pt x="162" y="58"/>
                  </a:lnTo>
                  <a:lnTo>
                    <a:pt x="160" y="52"/>
                  </a:lnTo>
                  <a:lnTo>
                    <a:pt x="160" y="52"/>
                  </a:lnTo>
                  <a:lnTo>
                    <a:pt x="156" y="48"/>
                  </a:lnTo>
                  <a:lnTo>
                    <a:pt x="148" y="42"/>
                  </a:lnTo>
                  <a:lnTo>
                    <a:pt x="122" y="30"/>
                  </a:lnTo>
                  <a:lnTo>
                    <a:pt x="82" y="14"/>
                  </a:lnTo>
                  <a:lnTo>
                    <a:pt x="58" y="8"/>
                  </a:lnTo>
                  <a:lnTo>
                    <a:pt x="32" y="0"/>
                  </a:lnTo>
                  <a:lnTo>
                    <a:pt x="32" y="0"/>
                  </a:lnTo>
                  <a:lnTo>
                    <a:pt x="32" y="4"/>
                  </a:lnTo>
                  <a:lnTo>
                    <a:pt x="32" y="4"/>
                  </a:lnTo>
                  <a:lnTo>
                    <a:pt x="26" y="36"/>
                  </a:lnTo>
                  <a:lnTo>
                    <a:pt x="20" y="66"/>
                  </a:lnTo>
                  <a:lnTo>
                    <a:pt x="12" y="126"/>
                  </a:lnTo>
                  <a:lnTo>
                    <a:pt x="6" y="186"/>
                  </a:lnTo>
                  <a:lnTo>
                    <a:pt x="0" y="250"/>
                  </a:lnTo>
                  <a:lnTo>
                    <a:pt x="0" y="250"/>
                  </a:lnTo>
                  <a:lnTo>
                    <a:pt x="4" y="410"/>
                  </a:lnTo>
                  <a:lnTo>
                    <a:pt x="16" y="758"/>
                  </a:lnTo>
                  <a:lnTo>
                    <a:pt x="28" y="1114"/>
                  </a:lnTo>
                  <a:lnTo>
                    <a:pt x="32" y="1240"/>
                  </a:lnTo>
                  <a:lnTo>
                    <a:pt x="32" y="1304"/>
                  </a:lnTo>
                  <a:lnTo>
                    <a:pt x="32" y="1304"/>
                  </a:lnTo>
                  <a:lnTo>
                    <a:pt x="82" y="1302"/>
                  </a:lnTo>
                  <a:lnTo>
                    <a:pt x="126" y="1296"/>
                  </a:lnTo>
                  <a:lnTo>
                    <a:pt x="160" y="1290"/>
                  </a:lnTo>
                  <a:lnTo>
                    <a:pt x="188" y="1282"/>
                  </a:lnTo>
                  <a:lnTo>
                    <a:pt x="210" y="1274"/>
                  </a:lnTo>
                  <a:lnTo>
                    <a:pt x="226" y="1266"/>
                  </a:lnTo>
                  <a:lnTo>
                    <a:pt x="238" y="1258"/>
                  </a:lnTo>
                  <a:lnTo>
                    <a:pt x="244" y="1250"/>
                  </a:lnTo>
                  <a:lnTo>
                    <a:pt x="244" y="1250"/>
                  </a:lnTo>
                  <a:lnTo>
                    <a:pt x="242" y="1102"/>
                  </a:lnTo>
                  <a:lnTo>
                    <a:pt x="238" y="978"/>
                  </a:lnTo>
                  <a:lnTo>
                    <a:pt x="234" y="872"/>
                  </a:lnTo>
                  <a:lnTo>
                    <a:pt x="228" y="786"/>
                  </a:lnTo>
                  <a:lnTo>
                    <a:pt x="220" y="714"/>
                  </a:lnTo>
                  <a:lnTo>
                    <a:pt x="212" y="656"/>
                  </a:lnTo>
                  <a:lnTo>
                    <a:pt x="202" y="612"/>
                  </a:lnTo>
                  <a:lnTo>
                    <a:pt x="194" y="578"/>
                  </a:lnTo>
                  <a:lnTo>
                    <a:pt x="184" y="552"/>
                  </a:lnTo>
                  <a:lnTo>
                    <a:pt x="176" y="534"/>
                  </a:lnTo>
                  <a:lnTo>
                    <a:pt x="162" y="508"/>
                  </a:lnTo>
                  <a:lnTo>
                    <a:pt x="156" y="498"/>
                  </a:lnTo>
                  <a:lnTo>
                    <a:pt x="152" y="488"/>
                  </a:lnTo>
                  <a:lnTo>
                    <a:pt x="150" y="474"/>
                  </a:lnTo>
                  <a:lnTo>
                    <a:pt x="150" y="45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1" name="Google Shape;1641;p43"/>
            <p:cNvSpPr/>
            <p:nvPr/>
          </p:nvSpPr>
          <p:spPr>
            <a:xfrm>
              <a:off x="5907088" y="2214563"/>
              <a:ext cx="387350" cy="2070100"/>
            </a:xfrm>
            <a:custGeom>
              <a:avLst/>
              <a:gdLst/>
              <a:ahLst/>
              <a:cxnLst/>
              <a:rect l="l" t="t" r="r" b="b"/>
              <a:pathLst>
                <a:path w="244" h="1304" extrusionOk="0">
                  <a:moveTo>
                    <a:pt x="150" y="456"/>
                  </a:moveTo>
                  <a:lnTo>
                    <a:pt x="150" y="456"/>
                  </a:lnTo>
                  <a:lnTo>
                    <a:pt x="160" y="322"/>
                  </a:lnTo>
                  <a:lnTo>
                    <a:pt x="164" y="256"/>
                  </a:lnTo>
                  <a:lnTo>
                    <a:pt x="166" y="226"/>
                  </a:lnTo>
                  <a:lnTo>
                    <a:pt x="164" y="200"/>
                  </a:lnTo>
                  <a:lnTo>
                    <a:pt x="164" y="200"/>
                  </a:lnTo>
                  <a:lnTo>
                    <a:pt x="162" y="162"/>
                  </a:lnTo>
                  <a:lnTo>
                    <a:pt x="160" y="132"/>
                  </a:lnTo>
                  <a:lnTo>
                    <a:pt x="160" y="90"/>
                  </a:lnTo>
                  <a:lnTo>
                    <a:pt x="162" y="64"/>
                  </a:lnTo>
                  <a:lnTo>
                    <a:pt x="162" y="58"/>
                  </a:lnTo>
                  <a:lnTo>
                    <a:pt x="160" y="52"/>
                  </a:lnTo>
                  <a:lnTo>
                    <a:pt x="160" y="52"/>
                  </a:lnTo>
                  <a:lnTo>
                    <a:pt x="156" y="48"/>
                  </a:lnTo>
                  <a:lnTo>
                    <a:pt x="148" y="42"/>
                  </a:lnTo>
                  <a:lnTo>
                    <a:pt x="122" y="30"/>
                  </a:lnTo>
                  <a:lnTo>
                    <a:pt x="82" y="14"/>
                  </a:lnTo>
                  <a:lnTo>
                    <a:pt x="58" y="8"/>
                  </a:lnTo>
                  <a:lnTo>
                    <a:pt x="32" y="0"/>
                  </a:lnTo>
                  <a:lnTo>
                    <a:pt x="32" y="0"/>
                  </a:lnTo>
                  <a:lnTo>
                    <a:pt x="32" y="4"/>
                  </a:lnTo>
                  <a:lnTo>
                    <a:pt x="32" y="4"/>
                  </a:lnTo>
                  <a:lnTo>
                    <a:pt x="26" y="36"/>
                  </a:lnTo>
                  <a:lnTo>
                    <a:pt x="20" y="66"/>
                  </a:lnTo>
                  <a:lnTo>
                    <a:pt x="12" y="126"/>
                  </a:lnTo>
                  <a:lnTo>
                    <a:pt x="6" y="186"/>
                  </a:lnTo>
                  <a:lnTo>
                    <a:pt x="0" y="250"/>
                  </a:lnTo>
                  <a:lnTo>
                    <a:pt x="0" y="250"/>
                  </a:lnTo>
                  <a:lnTo>
                    <a:pt x="4" y="410"/>
                  </a:lnTo>
                  <a:lnTo>
                    <a:pt x="16" y="758"/>
                  </a:lnTo>
                  <a:lnTo>
                    <a:pt x="28" y="1114"/>
                  </a:lnTo>
                  <a:lnTo>
                    <a:pt x="32" y="1240"/>
                  </a:lnTo>
                  <a:lnTo>
                    <a:pt x="32" y="1304"/>
                  </a:lnTo>
                  <a:lnTo>
                    <a:pt x="32" y="1304"/>
                  </a:lnTo>
                  <a:lnTo>
                    <a:pt x="82" y="1302"/>
                  </a:lnTo>
                  <a:lnTo>
                    <a:pt x="126" y="1296"/>
                  </a:lnTo>
                  <a:lnTo>
                    <a:pt x="160" y="1290"/>
                  </a:lnTo>
                  <a:lnTo>
                    <a:pt x="188" y="1282"/>
                  </a:lnTo>
                  <a:lnTo>
                    <a:pt x="210" y="1274"/>
                  </a:lnTo>
                  <a:lnTo>
                    <a:pt x="226" y="1266"/>
                  </a:lnTo>
                  <a:lnTo>
                    <a:pt x="238" y="1258"/>
                  </a:lnTo>
                  <a:lnTo>
                    <a:pt x="244" y="1250"/>
                  </a:lnTo>
                  <a:lnTo>
                    <a:pt x="244" y="1250"/>
                  </a:lnTo>
                  <a:lnTo>
                    <a:pt x="242" y="1102"/>
                  </a:lnTo>
                  <a:lnTo>
                    <a:pt x="238" y="978"/>
                  </a:lnTo>
                  <a:lnTo>
                    <a:pt x="234" y="872"/>
                  </a:lnTo>
                  <a:lnTo>
                    <a:pt x="228" y="786"/>
                  </a:lnTo>
                  <a:lnTo>
                    <a:pt x="220" y="714"/>
                  </a:lnTo>
                  <a:lnTo>
                    <a:pt x="212" y="656"/>
                  </a:lnTo>
                  <a:lnTo>
                    <a:pt x="202" y="612"/>
                  </a:lnTo>
                  <a:lnTo>
                    <a:pt x="194" y="578"/>
                  </a:lnTo>
                  <a:lnTo>
                    <a:pt x="184" y="552"/>
                  </a:lnTo>
                  <a:lnTo>
                    <a:pt x="176" y="534"/>
                  </a:lnTo>
                  <a:lnTo>
                    <a:pt x="162" y="508"/>
                  </a:lnTo>
                  <a:lnTo>
                    <a:pt x="156" y="498"/>
                  </a:lnTo>
                  <a:lnTo>
                    <a:pt x="152" y="488"/>
                  </a:lnTo>
                  <a:lnTo>
                    <a:pt x="150" y="474"/>
                  </a:lnTo>
                  <a:lnTo>
                    <a:pt x="150" y="45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2" name="Google Shape;1642;p43"/>
            <p:cNvSpPr/>
            <p:nvPr/>
          </p:nvSpPr>
          <p:spPr>
            <a:xfrm>
              <a:off x="6161088" y="2297113"/>
              <a:ext cx="3175" cy="111125"/>
            </a:xfrm>
            <a:custGeom>
              <a:avLst/>
              <a:gdLst/>
              <a:ahLst/>
              <a:cxnLst/>
              <a:rect l="l" t="t" r="r" b="b"/>
              <a:pathLst>
                <a:path w="2" h="70" extrusionOk="0">
                  <a:moveTo>
                    <a:pt x="2" y="12"/>
                  </a:moveTo>
                  <a:lnTo>
                    <a:pt x="2" y="12"/>
                  </a:lnTo>
                  <a:lnTo>
                    <a:pt x="2" y="32"/>
                  </a:lnTo>
                  <a:lnTo>
                    <a:pt x="0" y="70"/>
                  </a:lnTo>
                  <a:lnTo>
                    <a:pt x="0" y="70"/>
                  </a:lnTo>
                  <a:lnTo>
                    <a:pt x="2" y="32"/>
                  </a:lnTo>
                  <a:lnTo>
                    <a:pt x="2" y="12"/>
                  </a:lnTo>
                  <a:close/>
                  <a:moveTo>
                    <a:pt x="0" y="0"/>
                  </a:moveTo>
                  <a:lnTo>
                    <a:pt x="0" y="0"/>
                  </a:lnTo>
                  <a:lnTo>
                    <a:pt x="0" y="0"/>
                  </a:lnTo>
                  <a:lnTo>
                    <a:pt x="0" y="0"/>
                  </a:lnTo>
                  <a:lnTo>
                    <a:pt x="0" y="0"/>
                  </a:ln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3" name="Google Shape;1643;p43"/>
            <p:cNvSpPr/>
            <p:nvPr/>
          </p:nvSpPr>
          <p:spPr>
            <a:xfrm>
              <a:off x="6161088" y="2316163"/>
              <a:ext cx="3175" cy="92075"/>
            </a:xfrm>
            <a:custGeom>
              <a:avLst/>
              <a:gdLst/>
              <a:ahLst/>
              <a:cxnLst/>
              <a:rect l="l" t="t" r="r" b="b"/>
              <a:pathLst>
                <a:path w="2" h="58" extrusionOk="0">
                  <a:moveTo>
                    <a:pt x="2" y="0"/>
                  </a:moveTo>
                  <a:lnTo>
                    <a:pt x="2" y="0"/>
                  </a:lnTo>
                  <a:lnTo>
                    <a:pt x="2" y="20"/>
                  </a:lnTo>
                  <a:lnTo>
                    <a:pt x="0" y="58"/>
                  </a:lnTo>
                  <a:lnTo>
                    <a:pt x="0" y="58"/>
                  </a:lnTo>
                  <a:lnTo>
                    <a:pt x="2" y="2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4" name="Google Shape;1644;p43"/>
            <p:cNvSpPr/>
            <p:nvPr/>
          </p:nvSpPr>
          <p:spPr>
            <a:xfrm>
              <a:off x="6161088" y="2297113"/>
              <a:ext cx="0" cy="0"/>
            </a:xfrm>
            <a:custGeom>
              <a:avLst/>
              <a:gdLst/>
              <a:ahLst/>
              <a:cxnLst/>
              <a:rect l="l" t="t" r="r" b="b"/>
              <a:pathLst>
                <a:path w="120000" h="120000" extrusionOk="0">
                  <a:moveTo>
                    <a:pt x="0" y="0"/>
                  </a:move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5" name="Google Shape;1645;p43"/>
            <p:cNvSpPr/>
            <p:nvPr/>
          </p:nvSpPr>
          <p:spPr>
            <a:xfrm>
              <a:off x="6161088" y="229711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6" name="Google Shape;1646;p43"/>
            <p:cNvSpPr/>
            <p:nvPr/>
          </p:nvSpPr>
          <p:spPr>
            <a:xfrm>
              <a:off x="6161088" y="229711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7" name="Google Shape;1647;p43"/>
            <p:cNvSpPr/>
            <p:nvPr/>
          </p:nvSpPr>
          <p:spPr>
            <a:xfrm>
              <a:off x="6161088" y="229711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8" name="Google Shape;1648;p43"/>
            <p:cNvSpPr/>
            <p:nvPr/>
          </p:nvSpPr>
          <p:spPr>
            <a:xfrm>
              <a:off x="6161088" y="229711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9" name="Google Shape;1649;p43"/>
            <p:cNvSpPr/>
            <p:nvPr/>
          </p:nvSpPr>
          <p:spPr>
            <a:xfrm>
              <a:off x="5929313" y="3271838"/>
              <a:ext cx="0" cy="3175"/>
            </a:xfrm>
            <a:custGeom>
              <a:avLst/>
              <a:gdLst/>
              <a:ahLst/>
              <a:cxnLst/>
              <a:rect l="l" t="t" r="r" b="b"/>
              <a:pathLst>
                <a:path w="120000" h="2" extrusionOk="0">
                  <a:moveTo>
                    <a:pt x="0" y="0"/>
                  </a:moveTo>
                  <a:lnTo>
                    <a:pt x="0" y="0"/>
                  </a:lnTo>
                  <a:lnTo>
                    <a:pt x="0" y="0"/>
                  </a:lnTo>
                  <a:lnTo>
                    <a:pt x="0" y="2"/>
                  </a:lnTo>
                  <a:lnTo>
                    <a:pt x="0" y="2"/>
                  </a:lnTo>
                  <a:lnTo>
                    <a:pt x="0" y="2"/>
                  </a:lnTo>
                  <a:lnTo>
                    <a:pt x="0" y="0"/>
                  </a:lnTo>
                  <a:close/>
                </a:path>
              </a:pathLst>
            </a:custGeom>
            <a:solidFill>
              <a:srgbClr val="2A2A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0" name="Google Shape;1650;p43"/>
            <p:cNvSpPr/>
            <p:nvPr/>
          </p:nvSpPr>
          <p:spPr>
            <a:xfrm>
              <a:off x="5929313" y="3271838"/>
              <a:ext cx="0" cy="3175"/>
            </a:xfrm>
            <a:custGeom>
              <a:avLst/>
              <a:gdLst/>
              <a:ahLst/>
              <a:cxnLst/>
              <a:rect l="l" t="t" r="r" b="b"/>
              <a:pathLst>
                <a:path w="120000" h="2" extrusionOk="0">
                  <a:moveTo>
                    <a:pt x="0" y="0"/>
                  </a:moveTo>
                  <a:lnTo>
                    <a:pt x="0" y="0"/>
                  </a:lnTo>
                  <a:lnTo>
                    <a:pt x="0" y="0"/>
                  </a:lnTo>
                  <a:lnTo>
                    <a:pt x="0" y="2"/>
                  </a:lnTo>
                  <a:lnTo>
                    <a:pt x="0" y="2"/>
                  </a:lnTo>
                  <a:lnTo>
                    <a:pt x="0"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1" name="Google Shape;1651;p43"/>
            <p:cNvSpPr/>
            <p:nvPr/>
          </p:nvSpPr>
          <p:spPr>
            <a:xfrm>
              <a:off x="5929313" y="3275013"/>
              <a:ext cx="0" cy="15875"/>
            </a:xfrm>
            <a:custGeom>
              <a:avLst/>
              <a:gdLst/>
              <a:ahLst/>
              <a:cxnLst/>
              <a:rect l="l" t="t" r="r" b="b"/>
              <a:pathLst>
                <a:path w="120000" h="10" extrusionOk="0">
                  <a:moveTo>
                    <a:pt x="0" y="0"/>
                  </a:moveTo>
                  <a:lnTo>
                    <a:pt x="0" y="0"/>
                  </a:lnTo>
                  <a:lnTo>
                    <a:pt x="0" y="0"/>
                  </a:lnTo>
                  <a:lnTo>
                    <a:pt x="0" y="10"/>
                  </a:lnTo>
                  <a:lnTo>
                    <a:pt x="0" y="10"/>
                  </a:lnTo>
                  <a:lnTo>
                    <a:pt x="0" y="10"/>
                  </a:lnTo>
                  <a:lnTo>
                    <a:pt x="0" y="0"/>
                  </a:lnTo>
                  <a:close/>
                </a:path>
              </a:pathLst>
            </a:custGeom>
            <a:solidFill>
              <a:srgbClr val="1B1B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2" name="Google Shape;1652;p43"/>
            <p:cNvSpPr/>
            <p:nvPr/>
          </p:nvSpPr>
          <p:spPr>
            <a:xfrm>
              <a:off x="5929313" y="3275013"/>
              <a:ext cx="0" cy="15875"/>
            </a:xfrm>
            <a:custGeom>
              <a:avLst/>
              <a:gdLst/>
              <a:ahLst/>
              <a:cxnLst/>
              <a:rect l="l" t="t" r="r" b="b"/>
              <a:pathLst>
                <a:path w="120000" h="10" extrusionOk="0">
                  <a:moveTo>
                    <a:pt x="0" y="0"/>
                  </a:moveTo>
                  <a:lnTo>
                    <a:pt x="0" y="0"/>
                  </a:lnTo>
                  <a:lnTo>
                    <a:pt x="0" y="0"/>
                  </a:lnTo>
                  <a:lnTo>
                    <a:pt x="0" y="10"/>
                  </a:lnTo>
                  <a:lnTo>
                    <a:pt x="0" y="10"/>
                  </a:lnTo>
                  <a:lnTo>
                    <a:pt x="0"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3" name="Google Shape;1653;p43"/>
            <p:cNvSpPr/>
            <p:nvPr/>
          </p:nvSpPr>
          <p:spPr>
            <a:xfrm>
              <a:off x="5929313" y="2265363"/>
              <a:ext cx="330200" cy="1101725"/>
            </a:xfrm>
            <a:custGeom>
              <a:avLst/>
              <a:gdLst/>
              <a:ahLst/>
              <a:cxnLst/>
              <a:rect l="l" t="t" r="r" b="b"/>
              <a:pathLst>
                <a:path w="208" h="694" extrusionOk="0">
                  <a:moveTo>
                    <a:pt x="198" y="626"/>
                  </a:moveTo>
                  <a:lnTo>
                    <a:pt x="0" y="634"/>
                  </a:lnTo>
                  <a:lnTo>
                    <a:pt x="0" y="634"/>
                  </a:lnTo>
                  <a:lnTo>
                    <a:pt x="0" y="636"/>
                  </a:lnTo>
                  <a:lnTo>
                    <a:pt x="0" y="636"/>
                  </a:lnTo>
                  <a:lnTo>
                    <a:pt x="0" y="636"/>
                  </a:lnTo>
                  <a:lnTo>
                    <a:pt x="0" y="646"/>
                  </a:lnTo>
                  <a:lnTo>
                    <a:pt x="0" y="646"/>
                  </a:lnTo>
                  <a:lnTo>
                    <a:pt x="30" y="644"/>
                  </a:lnTo>
                  <a:lnTo>
                    <a:pt x="30" y="644"/>
                  </a:lnTo>
                  <a:lnTo>
                    <a:pt x="54" y="646"/>
                  </a:lnTo>
                  <a:lnTo>
                    <a:pt x="78" y="648"/>
                  </a:lnTo>
                  <a:lnTo>
                    <a:pt x="102" y="650"/>
                  </a:lnTo>
                  <a:lnTo>
                    <a:pt x="124" y="656"/>
                  </a:lnTo>
                  <a:lnTo>
                    <a:pt x="146" y="662"/>
                  </a:lnTo>
                  <a:lnTo>
                    <a:pt x="168" y="672"/>
                  </a:lnTo>
                  <a:lnTo>
                    <a:pt x="188" y="682"/>
                  </a:lnTo>
                  <a:lnTo>
                    <a:pt x="208" y="694"/>
                  </a:lnTo>
                  <a:lnTo>
                    <a:pt x="208" y="694"/>
                  </a:lnTo>
                  <a:lnTo>
                    <a:pt x="198" y="626"/>
                  </a:lnTo>
                  <a:close/>
                  <a:moveTo>
                    <a:pt x="116" y="0"/>
                  </a:moveTo>
                  <a:lnTo>
                    <a:pt x="116" y="0"/>
                  </a:lnTo>
                  <a:lnTo>
                    <a:pt x="126" y="24"/>
                  </a:lnTo>
                  <a:lnTo>
                    <a:pt x="134" y="50"/>
                  </a:lnTo>
                  <a:lnTo>
                    <a:pt x="138" y="74"/>
                  </a:lnTo>
                  <a:lnTo>
                    <a:pt x="142" y="102"/>
                  </a:lnTo>
                  <a:lnTo>
                    <a:pt x="144" y="128"/>
                  </a:lnTo>
                  <a:lnTo>
                    <a:pt x="144" y="154"/>
                  </a:lnTo>
                  <a:lnTo>
                    <a:pt x="142" y="182"/>
                  </a:lnTo>
                  <a:lnTo>
                    <a:pt x="140" y="208"/>
                  </a:lnTo>
                  <a:lnTo>
                    <a:pt x="134" y="236"/>
                  </a:lnTo>
                  <a:lnTo>
                    <a:pt x="126" y="262"/>
                  </a:lnTo>
                  <a:lnTo>
                    <a:pt x="118" y="288"/>
                  </a:lnTo>
                  <a:lnTo>
                    <a:pt x="108" y="312"/>
                  </a:lnTo>
                  <a:lnTo>
                    <a:pt x="96" y="336"/>
                  </a:lnTo>
                  <a:lnTo>
                    <a:pt x="82" y="360"/>
                  </a:lnTo>
                  <a:lnTo>
                    <a:pt x="68" y="382"/>
                  </a:lnTo>
                  <a:lnTo>
                    <a:pt x="52" y="402"/>
                  </a:lnTo>
                  <a:lnTo>
                    <a:pt x="138" y="400"/>
                  </a:lnTo>
                  <a:lnTo>
                    <a:pt x="138" y="400"/>
                  </a:lnTo>
                  <a:lnTo>
                    <a:pt x="148" y="248"/>
                  </a:lnTo>
                  <a:lnTo>
                    <a:pt x="152" y="196"/>
                  </a:lnTo>
                  <a:lnTo>
                    <a:pt x="152" y="196"/>
                  </a:lnTo>
                  <a:lnTo>
                    <a:pt x="150" y="168"/>
                  </a:lnTo>
                  <a:lnTo>
                    <a:pt x="150" y="168"/>
                  </a:lnTo>
                  <a:lnTo>
                    <a:pt x="150" y="168"/>
                  </a:lnTo>
                  <a:lnTo>
                    <a:pt x="146" y="124"/>
                  </a:lnTo>
                  <a:lnTo>
                    <a:pt x="146" y="90"/>
                  </a:lnTo>
                  <a:lnTo>
                    <a:pt x="146" y="90"/>
                  </a:lnTo>
                  <a:lnTo>
                    <a:pt x="148" y="52"/>
                  </a:lnTo>
                  <a:lnTo>
                    <a:pt x="148" y="32"/>
                  </a:lnTo>
                  <a:lnTo>
                    <a:pt x="148" y="32"/>
                  </a:lnTo>
                  <a:lnTo>
                    <a:pt x="148" y="24"/>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46" y="20"/>
                  </a:lnTo>
                  <a:lnTo>
                    <a:pt x="136" y="12"/>
                  </a:lnTo>
                  <a:lnTo>
                    <a:pt x="116"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4" name="Google Shape;1654;p43"/>
            <p:cNvSpPr/>
            <p:nvPr/>
          </p:nvSpPr>
          <p:spPr>
            <a:xfrm>
              <a:off x="5929313" y="3259138"/>
              <a:ext cx="330200" cy="107950"/>
            </a:xfrm>
            <a:custGeom>
              <a:avLst/>
              <a:gdLst/>
              <a:ahLst/>
              <a:cxnLst/>
              <a:rect l="l" t="t" r="r" b="b"/>
              <a:pathLst>
                <a:path w="208" h="68" extrusionOk="0">
                  <a:moveTo>
                    <a:pt x="198" y="0"/>
                  </a:moveTo>
                  <a:lnTo>
                    <a:pt x="0" y="8"/>
                  </a:lnTo>
                  <a:lnTo>
                    <a:pt x="0" y="8"/>
                  </a:lnTo>
                  <a:lnTo>
                    <a:pt x="0" y="10"/>
                  </a:lnTo>
                  <a:lnTo>
                    <a:pt x="0" y="10"/>
                  </a:lnTo>
                  <a:lnTo>
                    <a:pt x="0" y="10"/>
                  </a:lnTo>
                  <a:lnTo>
                    <a:pt x="0" y="20"/>
                  </a:lnTo>
                  <a:lnTo>
                    <a:pt x="0" y="20"/>
                  </a:lnTo>
                  <a:lnTo>
                    <a:pt x="30" y="18"/>
                  </a:lnTo>
                  <a:lnTo>
                    <a:pt x="30" y="18"/>
                  </a:lnTo>
                  <a:lnTo>
                    <a:pt x="54" y="20"/>
                  </a:lnTo>
                  <a:lnTo>
                    <a:pt x="78" y="22"/>
                  </a:lnTo>
                  <a:lnTo>
                    <a:pt x="102" y="24"/>
                  </a:lnTo>
                  <a:lnTo>
                    <a:pt x="124" y="30"/>
                  </a:lnTo>
                  <a:lnTo>
                    <a:pt x="146" y="36"/>
                  </a:lnTo>
                  <a:lnTo>
                    <a:pt x="168" y="46"/>
                  </a:lnTo>
                  <a:lnTo>
                    <a:pt x="188" y="56"/>
                  </a:lnTo>
                  <a:lnTo>
                    <a:pt x="208" y="68"/>
                  </a:lnTo>
                  <a:lnTo>
                    <a:pt x="208" y="68"/>
                  </a:lnTo>
                  <a:lnTo>
                    <a:pt x="19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5" name="Google Shape;1655;p43"/>
            <p:cNvSpPr/>
            <p:nvPr/>
          </p:nvSpPr>
          <p:spPr>
            <a:xfrm>
              <a:off x="6011863" y="2265363"/>
              <a:ext cx="158750" cy="638175"/>
            </a:xfrm>
            <a:custGeom>
              <a:avLst/>
              <a:gdLst/>
              <a:ahLst/>
              <a:cxnLst/>
              <a:rect l="l" t="t" r="r" b="b"/>
              <a:pathLst>
                <a:path w="100" h="402" extrusionOk="0">
                  <a:moveTo>
                    <a:pt x="64" y="0"/>
                  </a:moveTo>
                  <a:lnTo>
                    <a:pt x="64" y="0"/>
                  </a:lnTo>
                  <a:lnTo>
                    <a:pt x="74" y="24"/>
                  </a:lnTo>
                  <a:lnTo>
                    <a:pt x="82" y="50"/>
                  </a:lnTo>
                  <a:lnTo>
                    <a:pt x="86" y="74"/>
                  </a:lnTo>
                  <a:lnTo>
                    <a:pt x="90" y="102"/>
                  </a:lnTo>
                  <a:lnTo>
                    <a:pt x="92" y="128"/>
                  </a:lnTo>
                  <a:lnTo>
                    <a:pt x="92" y="154"/>
                  </a:lnTo>
                  <a:lnTo>
                    <a:pt x="90" y="182"/>
                  </a:lnTo>
                  <a:lnTo>
                    <a:pt x="88" y="208"/>
                  </a:lnTo>
                  <a:lnTo>
                    <a:pt x="82" y="236"/>
                  </a:lnTo>
                  <a:lnTo>
                    <a:pt x="74" y="262"/>
                  </a:lnTo>
                  <a:lnTo>
                    <a:pt x="66" y="288"/>
                  </a:lnTo>
                  <a:lnTo>
                    <a:pt x="56" y="312"/>
                  </a:lnTo>
                  <a:lnTo>
                    <a:pt x="44" y="336"/>
                  </a:lnTo>
                  <a:lnTo>
                    <a:pt x="30" y="360"/>
                  </a:lnTo>
                  <a:lnTo>
                    <a:pt x="16" y="382"/>
                  </a:lnTo>
                  <a:lnTo>
                    <a:pt x="0" y="402"/>
                  </a:lnTo>
                  <a:lnTo>
                    <a:pt x="86" y="400"/>
                  </a:lnTo>
                  <a:lnTo>
                    <a:pt x="86" y="400"/>
                  </a:lnTo>
                  <a:lnTo>
                    <a:pt x="96" y="248"/>
                  </a:lnTo>
                  <a:lnTo>
                    <a:pt x="100" y="196"/>
                  </a:lnTo>
                  <a:lnTo>
                    <a:pt x="100" y="196"/>
                  </a:lnTo>
                  <a:lnTo>
                    <a:pt x="98" y="168"/>
                  </a:lnTo>
                  <a:lnTo>
                    <a:pt x="98" y="168"/>
                  </a:lnTo>
                  <a:lnTo>
                    <a:pt x="98" y="168"/>
                  </a:lnTo>
                  <a:lnTo>
                    <a:pt x="94" y="124"/>
                  </a:lnTo>
                  <a:lnTo>
                    <a:pt x="94" y="90"/>
                  </a:lnTo>
                  <a:lnTo>
                    <a:pt x="94" y="90"/>
                  </a:lnTo>
                  <a:lnTo>
                    <a:pt x="96" y="52"/>
                  </a:lnTo>
                  <a:lnTo>
                    <a:pt x="96" y="32"/>
                  </a:lnTo>
                  <a:lnTo>
                    <a:pt x="96" y="32"/>
                  </a:lnTo>
                  <a:lnTo>
                    <a:pt x="96" y="24"/>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94" y="20"/>
                  </a:lnTo>
                  <a:lnTo>
                    <a:pt x="84" y="12"/>
                  </a:lnTo>
                  <a:lnTo>
                    <a:pt x="6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6" name="Google Shape;1656;p43"/>
            <p:cNvSpPr/>
            <p:nvPr/>
          </p:nvSpPr>
          <p:spPr>
            <a:xfrm>
              <a:off x="5586413" y="1630363"/>
              <a:ext cx="488950" cy="965200"/>
            </a:xfrm>
            <a:custGeom>
              <a:avLst/>
              <a:gdLst/>
              <a:ahLst/>
              <a:cxnLst/>
              <a:rect l="l" t="t" r="r" b="b"/>
              <a:pathLst>
                <a:path w="308" h="608" extrusionOk="0">
                  <a:moveTo>
                    <a:pt x="220" y="10"/>
                  </a:moveTo>
                  <a:lnTo>
                    <a:pt x="220" y="10"/>
                  </a:lnTo>
                  <a:lnTo>
                    <a:pt x="198" y="4"/>
                  </a:lnTo>
                  <a:lnTo>
                    <a:pt x="176" y="2"/>
                  </a:lnTo>
                  <a:lnTo>
                    <a:pt x="154" y="0"/>
                  </a:lnTo>
                  <a:lnTo>
                    <a:pt x="134" y="2"/>
                  </a:lnTo>
                  <a:lnTo>
                    <a:pt x="114" y="8"/>
                  </a:lnTo>
                  <a:lnTo>
                    <a:pt x="94" y="16"/>
                  </a:lnTo>
                  <a:lnTo>
                    <a:pt x="76" y="30"/>
                  </a:lnTo>
                  <a:lnTo>
                    <a:pt x="58" y="48"/>
                  </a:lnTo>
                  <a:lnTo>
                    <a:pt x="58" y="48"/>
                  </a:lnTo>
                  <a:lnTo>
                    <a:pt x="42" y="72"/>
                  </a:lnTo>
                  <a:lnTo>
                    <a:pt x="30" y="96"/>
                  </a:lnTo>
                  <a:lnTo>
                    <a:pt x="20" y="122"/>
                  </a:lnTo>
                  <a:lnTo>
                    <a:pt x="12" y="148"/>
                  </a:lnTo>
                  <a:lnTo>
                    <a:pt x="6" y="176"/>
                  </a:lnTo>
                  <a:lnTo>
                    <a:pt x="2" y="204"/>
                  </a:lnTo>
                  <a:lnTo>
                    <a:pt x="0" y="230"/>
                  </a:lnTo>
                  <a:lnTo>
                    <a:pt x="0" y="256"/>
                  </a:lnTo>
                  <a:lnTo>
                    <a:pt x="2" y="302"/>
                  </a:lnTo>
                  <a:lnTo>
                    <a:pt x="8" y="340"/>
                  </a:lnTo>
                  <a:lnTo>
                    <a:pt x="14" y="366"/>
                  </a:lnTo>
                  <a:lnTo>
                    <a:pt x="18" y="376"/>
                  </a:lnTo>
                  <a:lnTo>
                    <a:pt x="18" y="376"/>
                  </a:lnTo>
                  <a:lnTo>
                    <a:pt x="24" y="382"/>
                  </a:lnTo>
                  <a:lnTo>
                    <a:pt x="30" y="390"/>
                  </a:lnTo>
                  <a:lnTo>
                    <a:pt x="50" y="418"/>
                  </a:lnTo>
                  <a:lnTo>
                    <a:pt x="98" y="498"/>
                  </a:lnTo>
                  <a:lnTo>
                    <a:pt x="124" y="540"/>
                  </a:lnTo>
                  <a:lnTo>
                    <a:pt x="150" y="574"/>
                  </a:lnTo>
                  <a:lnTo>
                    <a:pt x="160" y="588"/>
                  </a:lnTo>
                  <a:lnTo>
                    <a:pt x="172" y="600"/>
                  </a:lnTo>
                  <a:lnTo>
                    <a:pt x="180" y="606"/>
                  </a:lnTo>
                  <a:lnTo>
                    <a:pt x="188" y="608"/>
                  </a:lnTo>
                  <a:lnTo>
                    <a:pt x="188" y="608"/>
                  </a:lnTo>
                  <a:lnTo>
                    <a:pt x="200" y="604"/>
                  </a:lnTo>
                  <a:lnTo>
                    <a:pt x="210" y="600"/>
                  </a:lnTo>
                  <a:lnTo>
                    <a:pt x="220" y="590"/>
                  </a:lnTo>
                  <a:lnTo>
                    <a:pt x="230" y="580"/>
                  </a:lnTo>
                  <a:lnTo>
                    <a:pt x="238" y="568"/>
                  </a:lnTo>
                  <a:lnTo>
                    <a:pt x="244" y="554"/>
                  </a:lnTo>
                  <a:lnTo>
                    <a:pt x="258" y="520"/>
                  </a:lnTo>
                  <a:lnTo>
                    <a:pt x="268" y="486"/>
                  </a:lnTo>
                  <a:lnTo>
                    <a:pt x="278" y="450"/>
                  </a:lnTo>
                  <a:lnTo>
                    <a:pt x="288" y="416"/>
                  </a:lnTo>
                  <a:lnTo>
                    <a:pt x="298" y="386"/>
                  </a:lnTo>
                  <a:lnTo>
                    <a:pt x="298" y="386"/>
                  </a:lnTo>
                  <a:lnTo>
                    <a:pt x="298" y="316"/>
                  </a:lnTo>
                  <a:lnTo>
                    <a:pt x="300" y="258"/>
                  </a:lnTo>
                  <a:lnTo>
                    <a:pt x="302" y="232"/>
                  </a:lnTo>
                  <a:lnTo>
                    <a:pt x="306" y="214"/>
                  </a:lnTo>
                  <a:lnTo>
                    <a:pt x="306" y="214"/>
                  </a:lnTo>
                  <a:lnTo>
                    <a:pt x="308" y="194"/>
                  </a:lnTo>
                  <a:lnTo>
                    <a:pt x="308" y="166"/>
                  </a:lnTo>
                  <a:lnTo>
                    <a:pt x="304" y="136"/>
                  </a:lnTo>
                  <a:lnTo>
                    <a:pt x="296" y="104"/>
                  </a:lnTo>
                  <a:lnTo>
                    <a:pt x="292" y="88"/>
                  </a:lnTo>
                  <a:lnTo>
                    <a:pt x="286" y="72"/>
                  </a:lnTo>
                  <a:lnTo>
                    <a:pt x="278" y="58"/>
                  </a:lnTo>
                  <a:lnTo>
                    <a:pt x="268" y="44"/>
                  </a:lnTo>
                  <a:lnTo>
                    <a:pt x="258" y="32"/>
                  </a:lnTo>
                  <a:lnTo>
                    <a:pt x="248" y="22"/>
                  </a:lnTo>
                  <a:lnTo>
                    <a:pt x="234" y="14"/>
                  </a:lnTo>
                  <a:lnTo>
                    <a:pt x="220"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7" name="Google Shape;1657;p43"/>
            <p:cNvSpPr/>
            <p:nvPr/>
          </p:nvSpPr>
          <p:spPr>
            <a:xfrm>
              <a:off x="5586413" y="1630363"/>
              <a:ext cx="488950" cy="965200"/>
            </a:xfrm>
            <a:custGeom>
              <a:avLst/>
              <a:gdLst/>
              <a:ahLst/>
              <a:cxnLst/>
              <a:rect l="l" t="t" r="r" b="b"/>
              <a:pathLst>
                <a:path w="308" h="608" extrusionOk="0">
                  <a:moveTo>
                    <a:pt x="220" y="10"/>
                  </a:moveTo>
                  <a:lnTo>
                    <a:pt x="220" y="10"/>
                  </a:lnTo>
                  <a:lnTo>
                    <a:pt x="198" y="4"/>
                  </a:lnTo>
                  <a:lnTo>
                    <a:pt x="176" y="2"/>
                  </a:lnTo>
                  <a:lnTo>
                    <a:pt x="154" y="0"/>
                  </a:lnTo>
                  <a:lnTo>
                    <a:pt x="134" y="2"/>
                  </a:lnTo>
                  <a:lnTo>
                    <a:pt x="114" y="8"/>
                  </a:lnTo>
                  <a:lnTo>
                    <a:pt x="94" y="16"/>
                  </a:lnTo>
                  <a:lnTo>
                    <a:pt x="76" y="30"/>
                  </a:lnTo>
                  <a:lnTo>
                    <a:pt x="58" y="48"/>
                  </a:lnTo>
                  <a:lnTo>
                    <a:pt x="58" y="48"/>
                  </a:lnTo>
                  <a:lnTo>
                    <a:pt x="42" y="72"/>
                  </a:lnTo>
                  <a:lnTo>
                    <a:pt x="30" y="96"/>
                  </a:lnTo>
                  <a:lnTo>
                    <a:pt x="20" y="122"/>
                  </a:lnTo>
                  <a:lnTo>
                    <a:pt x="12" y="148"/>
                  </a:lnTo>
                  <a:lnTo>
                    <a:pt x="6" y="176"/>
                  </a:lnTo>
                  <a:lnTo>
                    <a:pt x="2" y="204"/>
                  </a:lnTo>
                  <a:lnTo>
                    <a:pt x="0" y="230"/>
                  </a:lnTo>
                  <a:lnTo>
                    <a:pt x="0" y="256"/>
                  </a:lnTo>
                  <a:lnTo>
                    <a:pt x="2" y="302"/>
                  </a:lnTo>
                  <a:lnTo>
                    <a:pt x="8" y="340"/>
                  </a:lnTo>
                  <a:lnTo>
                    <a:pt x="14" y="366"/>
                  </a:lnTo>
                  <a:lnTo>
                    <a:pt x="18" y="376"/>
                  </a:lnTo>
                  <a:lnTo>
                    <a:pt x="18" y="376"/>
                  </a:lnTo>
                  <a:lnTo>
                    <a:pt x="24" y="382"/>
                  </a:lnTo>
                  <a:lnTo>
                    <a:pt x="30" y="390"/>
                  </a:lnTo>
                  <a:lnTo>
                    <a:pt x="50" y="418"/>
                  </a:lnTo>
                  <a:lnTo>
                    <a:pt x="98" y="498"/>
                  </a:lnTo>
                  <a:lnTo>
                    <a:pt x="124" y="540"/>
                  </a:lnTo>
                  <a:lnTo>
                    <a:pt x="150" y="574"/>
                  </a:lnTo>
                  <a:lnTo>
                    <a:pt x="160" y="588"/>
                  </a:lnTo>
                  <a:lnTo>
                    <a:pt x="172" y="600"/>
                  </a:lnTo>
                  <a:lnTo>
                    <a:pt x="180" y="606"/>
                  </a:lnTo>
                  <a:lnTo>
                    <a:pt x="188" y="608"/>
                  </a:lnTo>
                  <a:lnTo>
                    <a:pt x="188" y="608"/>
                  </a:lnTo>
                  <a:lnTo>
                    <a:pt x="200" y="604"/>
                  </a:lnTo>
                  <a:lnTo>
                    <a:pt x="210" y="600"/>
                  </a:lnTo>
                  <a:lnTo>
                    <a:pt x="220" y="590"/>
                  </a:lnTo>
                  <a:lnTo>
                    <a:pt x="230" y="580"/>
                  </a:lnTo>
                  <a:lnTo>
                    <a:pt x="238" y="568"/>
                  </a:lnTo>
                  <a:lnTo>
                    <a:pt x="244" y="554"/>
                  </a:lnTo>
                  <a:lnTo>
                    <a:pt x="258" y="520"/>
                  </a:lnTo>
                  <a:lnTo>
                    <a:pt x="268" y="486"/>
                  </a:lnTo>
                  <a:lnTo>
                    <a:pt x="278" y="450"/>
                  </a:lnTo>
                  <a:lnTo>
                    <a:pt x="288" y="416"/>
                  </a:lnTo>
                  <a:lnTo>
                    <a:pt x="298" y="386"/>
                  </a:lnTo>
                  <a:lnTo>
                    <a:pt x="298" y="386"/>
                  </a:lnTo>
                  <a:lnTo>
                    <a:pt x="298" y="316"/>
                  </a:lnTo>
                  <a:lnTo>
                    <a:pt x="300" y="258"/>
                  </a:lnTo>
                  <a:lnTo>
                    <a:pt x="302" y="232"/>
                  </a:lnTo>
                  <a:lnTo>
                    <a:pt x="306" y="214"/>
                  </a:lnTo>
                  <a:lnTo>
                    <a:pt x="306" y="214"/>
                  </a:lnTo>
                  <a:lnTo>
                    <a:pt x="308" y="194"/>
                  </a:lnTo>
                  <a:lnTo>
                    <a:pt x="308" y="166"/>
                  </a:lnTo>
                  <a:lnTo>
                    <a:pt x="304" y="136"/>
                  </a:lnTo>
                  <a:lnTo>
                    <a:pt x="296" y="104"/>
                  </a:lnTo>
                  <a:lnTo>
                    <a:pt x="292" y="88"/>
                  </a:lnTo>
                  <a:lnTo>
                    <a:pt x="286" y="72"/>
                  </a:lnTo>
                  <a:lnTo>
                    <a:pt x="278" y="58"/>
                  </a:lnTo>
                  <a:lnTo>
                    <a:pt x="268" y="44"/>
                  </a:lnTo>
                  <a:lnTo>
                    <a:pt x="258" y="32"/>
                  </a:lnTo>
                  <a:lnTo>
                    <a:pt x="248" y="22"/>
                  </a:lnTo>
                  <a:lnTo>
                    <a:pt x="234" y="14"/>
                  </a:lnTo>
                  <a:lnTo>
                    <a:pt x="220" y="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8" name="Google Shape;1658;p43"/>
            <p:cNvSpPr/>
            <p:nvPr/>
          </p:nvSpPr>
          <p:spPr>
            <a:xfrm>
              <a:off x="5726113" y="1849438"/>
              <a:ext cx="295275" cy="342900"/>
            </a:xfrm>
            <a:custGeom>
              <a:avLst/>
              <a:gdLst/>
              <a:ahLst/>
              <a:cxnLst/>
              <a:rect l="l" t="t" r="r" b="b"/>
              <a:pathLst>
                <a:path w="186" h="216" extrusionOk="0">
                  <a:moveTo>
                    <a:pt x="4" y="12"/>
                  </a:moveTo>
                  <a:lnTo>
                    <a:pt x="4" y="12"/>
                  </a:lnTo>
                  <a:lnTo>
                    <a:pt x="2" y="34"/>
                  </a:lnTo>
                  <a:lnTo>
                    <a:pt x="0" y="56"/>
                  </a:lnTo>
                  <a:lnTo>
                    <a:pt x="0" y="74"/>
                  </a:lnTo>
                  <a:lnTo>
                    <a:pt x="2" y="90"/>
                  </a:lnTo>
                  <a:lnTo>
                    <a:pt x="6" y="112"/>
                  </a:lnTo>
                  <a:lnTo>
                    <a:pt x="8" y="122"/>
                  </a:lnTo>
                  <a:lnTo>
                    <a:pt x="8" y="122"/>
                  </a:lnTo>
                  <a:lnTo>
                    <a:pt x="10" y="136"/>
                  </a:lnTo>
                  <a:lnTo>
                    <a:pt x="14" y="152"/>
                  </a:lnTo>
                  <a:lnTo>
                    <a:pt x="20" y="170"/>
                  </a:lnTo>
                  <a:lnTo>
                    <a:pt x="30" y="188"/>
                  </a:lnTo>
                  <a:lnTo>
                    <a:pt x="36" y="196"/>
                  </a:lnTo>
                  <a:lnTo>
                    <a:pt x="44" y="202"/>
                  </a:lnTo>
                  <a:lnTo>
                    <a:pt x="52" y="208"/>
                  </a:lnTo>
                  <a:lnTo>
                    <a:pt x="62" y="212"/>
                  </a:lnTo>
                  <a:lnTo>
                    <a:pt x="74" y="216"/>
                  </a:lnTo>
                  <a:lnTo>
                    <a:pt x="88" y="216"/>
                  </a:lnTo>
                  <a:lnTo>
                    <a:pt x="88" y="216"/>
                  </a:lnTo>
                  <a:lnTo>
                    <a:pt x="106" y="214"/>
                  </a:lnTo>
                  <a:lnTo>
                    <a:pt x="120" y="210"/>
                  </a:lnTo>
                  <a:lnTo>
                    <a:pt x="134" y="202"/>
                  </a:lnTo>
                  <a:lnTo>
                    <a:pt x="144" y="192"/>
                  </a:lnTo>
                  <a:lnTo>
                    <a:pt x="152" y="182"/>
                  </a:lnTo>
                  <a:lnTo>
                    <a:pt x="160" y="168"/>
                  </a:lnTo>
                  <a:lnTo>
                    <a:pt x="166" y="154"/>
                  </a:lnTo>
                  <a:lnTo>
                    <a:pt x="172" y="140"/>
                  </a:lnTo>
                  <a:lnTo>
                    <a:pt x="178" y="108"/>
                  </a:lnTo>
                  <a:lnTo>
                    <a:pt x="182" y="78"/>
                  </a:lnTo>
                  <a:lnTo>
                    <a:pt x="186" y="24"/>
                  </a:lnTo>
                  <a:lnTo>
                    <a:pt x="186" y="24"/>
                  </a:lnTo>
                  <a:lnTo>
                    <a:pt x="168" y="16"/>
                  </a:lnTo>
                  <a:lnTo>
                    <a:pt x="148" y="10"/>
                  </a:lnTo>
                  <a:lnTo>
                    <a:pt x="126" y="4"/>
                  </a:lnTo>
                  <a:lnTo>
                    <a:pt x="104" y="2"/>
                  </a:lnTo>
                  <a:lnTo>
                    <a:pt x="80" y="0"/>
                  </a:lnTo>
                  <a:lnTo>
                    <a:pt x="54" y="2"/>
                  </a:lnTo>
                  <a:lnTo>
                    <a:pt x="30" y="6"/>
                  </a:lnTo>
                  <a:lnTo>
                    <a:pt x="4" y="12"/>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9" name="Google Shape;1659;p43"/>
            <p:cNvSpPr/>
            <p:nvPr/>
          </p:nvSpPr>
          <p:spPr>
            <a:xfrm>
              <a:off x="5726113" y="1849438"/>
              <a:ext cx="295275" cy="342900"/>
            </a:xfrm>
            <a:custGeom>
              <a:avLst/>
              <a:gdLst/>
              <a:ahLst/>
              <a:cxnLst/>
              <a:rect l="l" t="t" r="r" b="b"/>
              <a:pathLst>
                <a:path w="186" h="216" extrusionOk="0">
                  <a:moveTo>
                    <a:pt x="4" y="12"/>
                  </a:moveTo>
                  <a:lnTo>
                    <a:pt x="4" y="12"/>
                  </a:lnTo>
                  <a:lnTo>
                    <a:pt x="2" y="34"/>
                  </a:lnTo>
                  <a:lnTo>
                    <a:pt x="0" y="56"/>
                  </a:lnTo>
                  <a:lnTo>
                    <a:pt x="0" y="74"/>
                  </a:lnTo>
                  <a:lnTo>
                    <a:pt x="2" y="90"/>
                  </a:lnTo>
                  <a:lnTo>
                    <a:pt x="6" y="112"/>
                  </a:lnTo>
                  <a:lnTo>
                    <a:pt x="8" y="122"/>
                  </a:lnTo>
                  <a:lnTo>
                    <a:pt x="8" y="122"/>
                  </a:lnTo>
                  <a:lnTo>
                    <a:pt x="10" y="136"/>
                  </a:lnTo>
                  <a:lnTo>
                    <a:pt x="14" y="152"/>
                  </a:lnTo>
                  <a:lnTo>
                    <a:pt x="20" y="170"/>
                  </a:lnTo>
                  <a:lnTo>
                    <a:pt x="30" y="188"/>
                  </a:lnTo>
                  <a:lnTo>
                    <a:pt x="36" y="196"/>
                  </a:lnTo>
                  <a:lnTo>
                    <a:pt x="44" y="202"/>
                  </a:lnTo>
                  <a:lnTo>
                    <a:pt x="52" y="208"/>
                  </a:lnTo>
                  <a:lnTo>
                    <a:pt x="62" y="212"/>
                  </a:lnTo>
                  <a:lnTo>
                    <a:pt x="74" y="216"/>
                  </a:lnTo>
                  <a:lnTo>
                    <a:pt x="88" y="216"/>
                  </a:lnTo>
                  <a:lnTo>
                    <a:pt x="88" y="216"/>
                  </a:lnTo>
                  <a:lnTo>
                    <a:pt x="106" y="214"/>
                  </a:lnTo>
                  <a:lnTo>
                    <a:pt x="120" y="210"/>
                  </a:lnTo>
                  <a:lnTo>
                    <a:pt x="134" y="202"/>
                  </a:lnTo>
                  <a:lnTo>
                    <a:pt x="144" y="192"/>
                  </a:lnTo>
                  <a:lnTo>
                    <a:pt x="152" y="182"/>
                  </a:lnTo>
                  <a:lnTo>
                    <a:pt x="160" y="168"/>
                  </a:lnTo>
                  <a:lnTo>
                    <a:pt x="166" y="154"/>
                  </a:lnTo>
                  <a:lnTo>
                    <a:pt x="172" y="140"/>
                  </a:lnTo>
                  <a:lnTo>
                    <a:pt x="178" y="108"/>
                  </a:lnTo>
                  <a:lnTo>
                    <a:pt x="182" y="78"/>
                  </a:lnTo>
                  <a:lnTo>
                    <a:pt x="186" y="24"/>
                  </a:lnTo>
                  <a:lnTo>
                    <a:pt x="186" y="24"/>
                  </a:lnTo>
                  <a:lnTo>
                    <a:pt x="168" y="16"/>
                  </a:lnTo>
                  <a:lnTo>
                    <a:pt x="148" y="10"/>
                  </a:lnTo>
                  <a:lnTo>
                    <a:pt x="126" y="4"/>
                  </a:lnTo>
                  <a:lnTo>
                    <a:pt x="104" y="2"/>
                  </a:lnTo>
                  <a:lnTo>
                    <a:pt x="80" y="0"/>
                  </a:lnTo>
                  <a:lnTo>
                    <a:pt x="54" y="2"/>
                  </a:lnTo>
                  <a:lnTo>
                    <a:pt x="30" y="6"/>
                  </a:lnTo>
                  <a:lnTo>
                    <a:pt x="4" y="1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0" name="Google Shape;1660;p43"/>
            <p:cNvSpPr/>
            <p:nvPr/>
          </p:nvSpPr>
          <p:spPr>
            <a:xfrm>
              <a:off x="5729288" y="1871663"/>
              <a:ext cx="3175" cy="34925"/>
            </a:xfrm>
            <a:custGeom>
              <a:avLst/>
              <a:gdLst/>
              <a:ahLst/>
              <a:cxnLst/>
              <a:rect l="l" t="t" r="r" b="b"/>
              <a:pathLst>
                <a:path w="2" h="22" extrusionOk="0">
                  <a:moveTo>
                    <a:pt x="0" y="20"/>
                  </a:moveTo>
                  <a:lnTo>
                    <a:pt x="0" y="20"/>
                  </a:lnTo>
                  <a:lnTo>
                    <a:pt x="0" y="22"/>
                  </a:lnTo>
                  <a:lnTo>
                    <a:pt x="0" y="22"/>
                  </a:lnTo>
                  <a:lnTo>
                    <a:pt x="0" y="20"/>
                  </a:lnTo>
                  <a:close/>
                  <a:moveTo>
                    <a:pt x="0" y="20"/>
                  </a:moveTo>
                  <a:lnTo>
                    <a:pt x="0" y="20"/>
                  </a:lnTo>
                  <a:lnTo>
                    <a:pt x="0" y="20"/>
                  </a:lnTo>
                  <a:lnTo>
                    <a:pt x="0" y="20"/>
                  </a:lnTo>
                  <a:lnTo>
                    <a:pt x="0" y="20"/>
                  </a:lnTo>
                  <a:close/>
                  <a:moveTo>
                    <a:pt x="2" y="0"/>
                  </a:moveTo>
                  <a:lnTo>
                    <a:pt x="2" y="0"/>
                  </a:lnTo>
                  <a:lnTo>
                    <a:pt x="0" y="20"/>
                  </a:lnTo>
                  <a:lnTo>
                    <a:pt x="0" y="20"/>
                  </a:lnTo>
                  <a:lnTo>
                    <a:pt x="2" y="0"/>
                  </a:lnTo>
                  <a:close/>
                  <a:moveTo>
                    <a:pt x="2" y="0"/>
                  </a:moveTo>
                  <a:lnTo>
                    <a:pt x="2" y="0"/>
                  </a:lnTo>
                  <a:lnTo>
                    <a:pt x="2" y="0"/>
                  </a:lnTo>
                  <a:lnTo>
                    <a:pt x="2" y="0"/>
                  </a:lnTo>
                  <a:lnTo>
                    <a:pt x="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1" name="Google Shape;1661;p43"/>
            <p:cNvSpPr/>
            <p:nvPr/>
          </p:nvSpPr>
          <p:spPr>
            <a:xfrm>
              <a:off x="5729288" y="1903413"/>
              <a:ext cx="1500" cy="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2" name="Google Shape;1662;p43"/>
            <p:cNvSpPr/>
            <p:nvPr/>
          </p:nvSpPr>
          <p:spPr>
            <a:xfrm>
              <a:off x="5729288" y="190341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3" name="Google Shape;1663;p43"/>
            <p:cNvSpPr/>
            <p:nvPr/>
          </p:nvSpPr>
          <p:spPr>
            <a:xfrm>
              <a:off x="5729288" y="1871663"/>
              <a:ext cx="3175" cy="31750"/>
            </a:xfrm>
            <a:custGeom>
              <a:avLst/>
              <a:gdLst/>
              <a:ahLst/>
              <a:cxnLst/>
              <a:rect l="l" t="t" r="r" b="b"/>
              <a:pathLst>
                <a:path w="2" h="20" extrusionOk="0">
                  <a:moveTo>
                    <a:pt x="2" y="0"/>
                  </a:moveTo>
                  <a:lnTo>
                    <a:pt x="2" y="0"/>
                  </a:lnTo>
                  <a:lnTo>
                    <a:pt x="0" y="20"/>
                  </a:lnTo>
                  <a:lnTo>
                    <a:pt x="0" y="2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4" name="Google Shape;1664;p43"/>
            <p:cNvSpPr/>
            <p:nvPr/>
          </p:nvSpPr>
          <p:spPr>
            <a:xfrm>
              <a:off x="5732463" y="1871663"/>
              <a:ext cx="1500" cy="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5" name="Google Shape;1665;p43"/>
            <p:cNvSpPr/>
            <p:nvPr/>
          </p:nvSpPr>
          <p:spPr>
            <a:xfrm>
              <a:off x="5726113" y="1849438"/>
              <a:ext cx="295275" cy="114300"/>
            </a:xfrm>
            <a:custGeom>
              <a:avLst/>
              <a:gdLst/>
              <a:ahLst/>
              <a:cxnLst/>
              <a:rect l="l" t="t" r="r" b="b"/>
              <a:pathLst>
                <a:path w="186" h="72" extrusionOk="0">
                  <a:moveTo>
                    <a:pt x="80" y="0"/>
                  </a:moveTo>
                  <a:lnTo>
                    <a:pt x="80" y="0"/>
                  </a:lnTo>
                  <a:lnTo>
                    <a:pt x="60" y="2"/>
                  </a:lnTo>
                  <a:lnTo>
                    <a:pt x="42" y="4"/>
                  </a:lnTo>
                  <a:lnTo>
                    <a:pt x="22" y="8"/>
                  </a:lnTo>
                  <a:lnTo>
                    <a:pt x="4" y="12"/>
                  </a:lnTo>
                  <a:lnTo>
                    <a:pt x="4" y="12"/>
                  </a:lnTo>
                  <a:lnTo>
                    <a:pt x="4" y="12"/>
                  </a:lnTo>
                  <a:lnTo>
                    <a:pt x="4" y="14"/>
                  </a:lnTo>
                  <a:lnTo>
                    <a:pt x="4" y="14"/>
                  </a:lnTo>
                  <a:lnTo>
                    <a:pt x="4" y="14"/>
                  </a:lnTo>
                  <a:lnTo>
                    <a:pt x="4" y="14"/>
                  </a:lnTo>
                  <a:lnTo>
                    <a:pt x="4" y="14"/>
                  </a:lnTo>
                  <a:lnTo>
                    <a:pt x="4" y="14"/>
                  </a:lnTo>
                  <a:lnTo>
                    <a:pt x="2" y="34"/>
                  </a:lnTo>
                  <a:lnTo>
                    <a:pt x="2" y="34"/>
                  </a:lnTo>
                  <a:lnTo>
                    <a:pt x="2" y="34"/>
                  </a:lnTo>
                  <a:lnTo>
                    <a:pt x="2" y="34"/>
                  </a:lnTo>
                  <a:lnTo>
                    <a:pt x="2" y="34"/>
                  </a:lnTo>
                  <a:lnTo>
                    <a:pt x="2" y="34"/>
                  </a:lnTo>
                  <a:lnTo>
                    <a:pt x="2" y="34"/>
                  </a:lnTo>
                  <a:lnTo>
                    <a:pt x="2" y="34"/>
                  </a:lnTo>
                  <a:lnTo>
                    <a:pt x="2" y="36"/>
                  </a:lnTo>
                  <a:lnTo>
                    <a:pt x="2" y="36"/>
                  </a:lnTo>
                  <a:lnTo>
                    <a:pt x="0" y="54"/>
                  </a:lnTo>
                  <a:lnTo>
                    <a:pt x="0" y="72"/>
                  </a:lnTo>
                  <a:lnTo>
                    <a:pt x="0" y="72"/>
                  </a:lnTo>
                  <a:lnTo>
                    <a:pt x="10" y="60"/>
                  </a:lnTo>
                  <a:lnTo>
                    <a:pt x="22" y="48"/>
                  </a:lnTo>
                  <a:lnTo>
                    <a:pt x="36" y="38"/>
                  </a:lnTo>
                  <a:lnTo>
                    <a:pt x="52" y="32"/>
                  </a:lnTo>
                  <a:lnTo>
                    <a:pt x="52" y="32"/>
                  </a:lnTo>
                  <a:lnTo>
                    <a:pt x="70" y="28"/>
                  </a:lnTo>
                  <a:lnTo>
                    <a:pt x="88" y="24"/>
                  </a:lnTo>
                  <a:lnTo>
                    <a:pt x="106" y="22"/>
                  </a:lnTo>
                  <a:lnTo>
                    <a:pt x="124" y="22"/>
                  </a:lnTo>
                  <a:lnTo>
                    <a:pt x="124" y="22"/>
                  </a:lnTo>
                  <a:lnTo>
                    <a:pt x="154" y="22"/>
                  </a:lnTo>
                  <a:lnTo>
                    <a:pt x="186" y="26"/>
                  </a:lnTo>
                  <a:lnTo>
                    <a:pt x="186" y="24"/>
                  </a:lnTo>
                  <a:lnTo>
                    <a:pt x="186" y="24"/>
                  </a:lnTo>
                  <a:lnTo>
                    <a:pt x="164" y="14"/>
                  </a:lnTo>
                  <a:lnTo>
                    <a:pt x="138" y="8"/>
                  </a:lnTo>
                  <a:lnTo>
                    <a:pt x="110" y="2"/>
                  </a:lnTo>
                  <a:lnTo>
                    <a:pt x="80" y="0"/>
                  </a:lnTo>
                  <a:close/>
                </a:path>
              </a:pathLst>
            </a:custGeom>
            <a:solidFill>
              <a:srgbClr val="8F643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6" name="Google Shape;1666;p43"/>
            <p:cNvSpPr/>
            <p:nvPr/>
          </p:nvSpPr>
          <p:spPr>
            <a:xfrm>
              <a:off x="5726113" y="1849438"/>
              <a:ext cx="295275" cy="114300"/>
            </a:xfrm>
            <a:custGeom>
              <a:avLst/>
              <a:gdLst/>
              <a:ahLst/>
              <a:cxnLst/>
              <a:rect l="l" t="t" r="r" b="b"/>
              <a:pathLst>
                <a:path w="186" h="72" extrusionOk="0">
                  <a:moveTo>
                    <a:pt x="80" y="0"/>
                  </a:moveTo>
                  <a:lnTo>
                    <a:pt x="80" y="0"/>
                  </a:lnTo>
                  <a:lnTo>
                    <a:pt x="60" y="2"/>
                  </a:lnTo>
                  <a:lnTo>
                    <a:pt x="42" y="4"/>
                  </a:lnTo>
                  <a:lnTo>
                    <a:pt x="22" y="8"/>
                  </a:lnTo>
                  <a:lnTo>
                    <a:pt x="4" y="12"/>
                  </a:lnTo>
                  <a:lnTo>
                    <a:pt x="4" y="12"/>
                  </a:lnTo>
                  <a:lnTo>
                    <a:pt x="4" y="12"/>
                  </a:lnTo>
                  <a:lnTo>
                    <a:pt x="4" y="14"/>
                  </a:lnTo>
                  <a:lnTo>
                    <a:pt x="4" y="14"/>
                  </a:lnTo>
                  <a:lnTo>
                    <a:pt x="4" y="14"/>
                  </a:lnTo>
                  <a:lnTo>
                    <a:pt x="4" y="14"/>
                  </a:lnTo>
                  <a:lnTo>
                    <a:pt x="4" y="14"/>
                  </a:lnTo>
                  <a:lnTo>
                    <a:pt x="4" y="14"/>
                  </a:lnTo>
                  <a:lnTo>
                    <a:pt x="2" y="34"/>
                  </a:lnTo>
                  <a:lnTo>
                    <a:pt x="2" y="34"/>
                  </a:lnTo>
                  <a:lnTo>
                    <a:pt x="2" y="34"/>
                  </a:lnTo>
                  <a:lnTo>
                    <a:pt x="2" y="34"/>
                  </a:lnTo>
                  <a:lnTo>
                    <a:pt x="2" y="34"/>
                  </a:lnTo>
                  <a:lnTo>
                    <a:pt x="2" y="34"/>
                  </a:lnTo>
                  <a:lnTo>
                    <a:pt x="2" y="34"/>
                  </a:lnTo>
                  <a:lnTo>
                    <a:pt x="2" y="34"/>
                  </a:lnTo>
                  <a:lnTo>
                    <a:pt x="2" y="36"/>
                  </a:lnTo>
                  <a:lnTo>
                    <a:pt x="2" y="36"/>
                  </a:lnTo>
                  <a:lnTo>
                    <a:pt x="0" y="54"/>
                  </a:lnTo>
                  <a:lnTo>
                    <a:pt x="0" y="72"/>
                  </a:lnTo>
                  <a:lnTo>
                    <a:pt x="0" y="72"/>
                  </a:lnTo>
                  <a:lnTo>
                    <a:pt x="10" y="60"/>
                  </a:lnTo>
                  <a:lnTo>
                    <a:pt x="22" y="48"/>
                  </a:lnTo>
                  <a:lnTo>
                    <a:pt x="36" y="38"/>
                  </a:lnTo>
                  <a:lnTo>
                    <a:pt x="52" y="32"/>
                  </a:lnTo>
                  <a:lnTo>
                    <a:pt x="52" y="32"/>
                  </a:lnTo>
                  <a:lnTo>
                    <a:pt x="70" y="28"/>
                  </a:lnTo>
                  <a:lnTo>
                    <a:pt x="88" y="24"/>
                  </a:lnTo>
                  <a:lnTo>
                    <a:pt x="106" y="22"/>
                  </a:lnTo>
                  <a:lnTo>
                    <a:pt x="124" y="22"/>
                  </a:lnTo>
                  <a:lnTo>
                    <a:pt x="124" y="22"/>
                  </a:lnTo>
                  <a:lnTo>
                    <a:pt x="154" y="22"/>
                  </a:lnTo>
                  <a:lnTo>
                    <a:pt x="186" y="26"/>
                  </a:lnTo>
                  <a:lnTo>
                    <a:pt x="186" y="24"/>
                  </a:lnTo>
                  <a:lnTo>
                    <a:pt x="186" y="24"/>
                  </a:lnTo>
                  <a:lnTo>
                    <a:pt x="164" y="14"/>
                  </a:lnTo>
                  <a:lnTo>
                    <a:pt x="138" y="8"/>
                  </a:lnTo>
                  <a:lnTo>
                    <a:pt x="110" y="2"/>
                  </a:lnTo>
                  <a:lnTo>
                    <a:pt x="8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7" name="Google Shape;1667;p43"/>
            <p:cNvSpPr/>
            <p:nvPr/>
          </p:nvSpPr>
          <p:spPr>
            <a:xfrm>
              <a:off x="6088063" y="2259013"/>
              <a:ext cx="269875" cy="879475"/>
            </a:xfrm>
            <a:custGeom>
              <a:avLst/>
              <a:gdLst/>
              <a:ahLst/>
              <a:cxnLst/>
              <a:rect l="l" t="t" r="r" b="b"/>
              <a:pathLst>
                <a:path w="170" h="554" extrusionOk="0">
                  <a:moveTo>
                    <a:pt x="12" y="2"/>
                  </a:moveTo>
                  <a:lnTo>
                    <a:pt x="12" y="2"/>
                  </a:lnTo>
                  <a:lnTo>
                    <a:pt x="8" y="0"/>
                  </a:lnTo>
                  <a:lnTo>
                    <a:pt x="4" y="0"/>
                  </a:lnTo>
                  <a:lnTo>
                    <a:pt x="2" y="2"/>
                  </a:lnTo>
                  <a:lnTo>
                    <a:pt x="0" y="6"/>
                  </a:lnTo>
                  <a:lnTo>
                    <a:pt x="0" y="20"/>
                  </a:lnTo>
                  <a:lnTo>
                    <a:pt x="2" y="36"/>
                  </a:lnTo>
                  <a:lnTo>
                    <a:pt x="12" y="82"/>
                  </a:lnTo>
                  <a:lnTo>
                    <a:pt x="22" y="134"/>
                  </a:lnTo>
                  <a:lnTo>
                    <a:pt x="22" y="134"/>
                  </a:lnTo>
                  <a:lnTo>
                    <a:pt x="28" y="168"/>
                  </a:lnTo>
                  <a:lnTo>
                    <a:pt x="32" y="212"/>
                  </a:lnTo>
                  <a:lnTo>
                    <a:pt x="38" y="312"/>
                  </a:lnTo>
                  <a:lnTo>
                    <a:pt x="44" y="440"/>
                  </a:lnTo>
                  <a:lnTo>
                    <a:pt x="44" y="440"/>
                  </a:lnTo>
                  <a:lnTo>
                    <a:pt x="50" y="466"/>
                  </a:lnTo>
                  <a:lnTo>
                    <a:pt x="58" y="492"/>
                  </a:lnTo>
                  <a:lnTo>
                    <a:pt x="64" y="506"/>
                  </a:lnTo>
                  <a:lnTo>
                    <a:pt x="70" y="518"/>
                  </a:lnTo>
                  <a:lnTo>
                    <a:pt x="78" y="530"/>
                  </a:lnTo>
                  <a:lnTo>
                    <a:pt x="86" y="542"/>
                  </a:lnTo>
                  <a:lnTo>
                    <a:pt x="96" y="548"/>
                  </a:lnTo>
                  <a:lnTo>
                    <a:pt x="108" y="554"/>
                  </a:lnTo>
                  <a:lnTo>
                    <a:pt x="120" y="554"/>
                  </a:lnTo>
                  <a:lnTo>
                    <a:pt x="136" y="550"/>
                  </a:lnTo>
                  <a:lnTo>
                    <a:pt x="150" y="542"/>
                  </a:lnTo>
                  <a:lnTo>
                    <a:pt x="168" y="528"/>
                  </a:lnTo>
                  <a:lnTo>
                    <a:pt x="168" y="528"/>
                  </a:lnTo>
                  <a:lnTo>
                    <a:pt x="170" y="506"/>
                  </a:lnTo>
                  <a:lnTo>
                    <a:pt x="170" y="478"/>
                  </a:lnTo>
                  <a:lnTo>
                    <a:pt x="168" y="444"/>
                  </a:lnTo>
                  <a:lnTo>
                    <a:pt x="164" y="406"/>
                  </a:lnTo>
                  <a:lnTo>
                    <a:pt x="152" y="314"/>
                  </a:lnTo>
                  <a:lnTo>
                    <a:pt x="136" y="208"/>
                  </a:lnTo>
                  <a:lnTo>
                    <a:pt x="136" y="208"/>
                  </a:lnTo>
                  <a:lnTo>
                    <a:pt x="132" y="174"/>
                  </a:lnTo>
                  <a:lnTo>
                    <a:pt x="126" y="146"/>
                  </a:lnTo>
                  <a:lnTo>
                    <a:pt x="120" y="120"/>
                  </a:lnTo>
                  <a:lnTo>
                    <a:pt x="112" y="98"/>
                  </a:lnTo>
                  <a:lnTo>
                    <a:pt x="106" y="80"/>
                  </a:lnTo>
                  <a:lnTo>
                    <a:pt x="98" y="64"/>
                  </a:lnTo>
                  <a:lnTo>
                    <a:pt x="90" y="52"/>
                  </a:lnTo>
                  <a:lnTo>
                    <a:pt x="82" y="42"/>
                  </a:lnTo>
                  <a:lnTo>
                    <a:pt x="74" y="34"/>
                  </a:lnTo>
                  <a:lnTo>
                    <a:pt x="64" y="26"/>
                  </a:lnTo>
                  <a:lnTo>
                    <a:pt x="48" y="16"/>
                  </a:lnTo>
                  <a:lnTo>
                    <a:pt x="30" y="10"/>
                  </a:lnTo>
                  <a:lnTo>
                    <a:pt x="12" y="2"/>
                  </a:lnTo>
                  <a:lnTo>
                    <a:pt x="12" y="2"/>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8" name="Google Shape;1668;p43"/>
            <p:cNvSpPr/>
            <p:nvPr/>
          </p:nvSpPr>
          <p:spPr>
            <a:xfrm>
              <a:off x="5246688" y="2963863"/>
              <a:ext cx="587375" cy="231775"/>
            </a:xfrm>
            <a:custGeom>
              <a:avLst/>
              <a:gdLst/>
              <a:ahLst/>
              <a:cxnLst/>
              <a:rect l="l" t="t" r="r" b="b"/>
              <a:pathLst>
                <a:path w="370" h="146" extrusionOk="0">
                  <a:moveTo>
                    <a:pt x="358" y="84"/>
                  </a:moveTo>
                  <a:lnTo>
                    <a:pt x="358" y="84"/>
                  </a:lnTo>
                  <a:lnTo>
                    <a:pt x="338" y="76"/>
                  </a:lnTo>
                  <a:lnTo>
                    <a:pt x="308" y="68"/>
                  </a:lnTo>
                  <a:lnTo>
                    <a:pt x="258" y="56"/>
                  </a:lnTo>
                  <a:lnTo>
                    <a:pt x="258" y="56"/>
                  </a:lnTo>
                  <a:lnTo>
                    <a:pt x="220" y="44"/>
                  </a:lnTo>
                  <a:lnTo>
                    <a:pt x="180" y="32"/>
                  </a:lnTo>
                  <a:lnTo>
                    <a:pt x="142" y="18"/>
                  </a:lnTo>
                  <a:lnTo>
                    <a:pt x="106" y="0"/>
                  </a:lnTo>
                  <a:lnTo>
                    <a:pt x="106" y="0"/>
                  </a:lnTo>
                  <a:lnTo>
                    <a:pt x="106" y="2"/>
                  </a:lnTo>
                  <a:lnTo>
                    <a:pt x="104" y="4"/>
                  </a:lnTo>
                  <a:lnTo>
                    <a:pt x="94" y="10"/>
                  </a:lnTo>
                  <a:lnTo>
                    <a:pt x="92" y="12"/>
                  </a:lnTo>
                  <a:lnTo>
                    <a:pt x="92" y="10"/>
                  </a:lnTo>
                  <a:lnTo>
                    <a:pt x="106" y="0"/>
                  </a:lnTo>
                  <a:lnTo>
                    <a:pt x="106" y="0"/>
                  </a:lnTo>
                  <a:lnTo>
                    <a:pt x="54" y="34"/>
                  </a:lnTo>
                  <a:lnTo>
                    <a:pt x="0" y="68"/>
                  </a:lnTo>
                  <a:lnTo>
                    <a:pt x="0" y="68"/>
                  </a:lnTo>
                  <a:lnTo>
                    <a:pt x="14" y="80"/>
                  </a:lnTo>
                  <a:lnTo>
                    <a:pt x="30" y="90"/>
                  </a:lnTo>
                  <a:lnTo>
                    <a:pt x="46" y="98"/>
                  </a:lnTo>
                  <a:lnTo>
                    <a:pt x="66" y="104"/>
                  </a:lnTo>
                  <a:lnTo>
                    <a:pt x="104" y="114"/>
                  </a:lnTo>
                  <a:lnTo>
                    <a:pt x="138" y="122"/>
                  </a:lnTo>
                  <a:lnTo>
                    <a:pt x="138" y="122"/>
                  </a:lnTo>
                  <a:lnTo>
                    <a:pt x="164" y="128"/>
                  </a:lnTo>
                  <a:lnTo>
                    <a:pt x="192" y="132"/>
                  </a:lnTo>
                  <a:lnTo>
                    <a:pt x="252" y="138"/>
                  </a:lnTo>
                  <a:lnTo>
                    <a:pt x="368" y="146"/>
                  </a:lnTo>
                  <a:lnTo>
                    <a:pt x="368" y="146"/>
                  </a:lnTo>
                  <a:lnTo>
                    <a:pt x="370" y="130"/>
                  </a:lnTo>
                  <a:lnTo>
                    <a:pt x="370" y="112"/>
                  </a:lnTo>
                  <a:lnTo>
                    <a:pt x="370" y="104"/>
                  </a:lnTo>
                  <a:lnTo>
                    <a:pt x="368" y="94"/>
                  </a:lnTo>
                  <a:lnTo>
                    <a:pt x="364" y="88"/>
                  </a:lnTo>
                  <a:lnTo>
                    <a:pt x="358" y="84"/>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9" name="Google Shape;1669;p43"/>
            <p:cNvSpPr/>
            <p:nvPr/>
          </p:nvSpPr>
          <p:spPr>
            <a:xfrm>
              <a:off x="5246688" y="2963863"/>
              <a:ext cx="587375" cy="231775"/>
            </a:xfrm>
            <a:custGeom>
              <a:avLst/>
              <a:gdLst/>
              <a:ahLst/>
              <a:cxnLst/>
              <a:rect l="l" t="t" r="r" b="b"/>
              <a:pathLst>
                <a:path w="370" h="146" extrusionOk="0">
                  <a:moveTo>
                    <a:pt x="358" y="84"/>
                  </a:moveTo>
                  <a:lnTo>
                    <a:pt x="358" y="84"/>
                  </a:lnTo>
                  <a:lnTo>
                    <a:pt x="338" y="76"/>
                  </a:lnTo>
                  <a:lnTo>
                    <a:pt x="308" y="68"/>
                  </a:lnTo>
                  <a:lnTo>
                    <a:pt x="258" y="56"/>
                  </a:lnTo>
                  <a:lnTo>
                    <a:pt x="258" y="56"/>
                  </a:lnTo>
                  <a:lnTo>
                    <a:pt x="220" y="44"/>
                  </a:lnTo>
                  <a:lnTo>
                    <a:pt x="180" y="32"/>
                  </a:lnTo>
                  <a:lnTo>
                    <a:pt x="142" y="18"/>
                  </a:lnTo>
                  <a:lnTo>
                    <a:pt x="106" y="0"/>
                  </a:lnTo>
                  <a:lnTo>
                    <a:pt x="106" y="0"/>
                  </a:lnTo>
                  <a:lnTo>
                    <a:pt x="106" y="2"/>
                  </a:lnTo>
                  <a:lnTo>
                    <a:pt x="104" y="4"/>
                  </a:lnTo>
                  <a:lnTo>
                    <a:pt x="94" y="10"/>
                  </a:lnTo>
                  <a:lnTo>
                    <a:pt x="92" y="12"/>
                  </a:lnTo>
                  <a:lnTo>
                    <a:pt x="92" y="10"/>
                  </a:lnTo>
                  <a:lnTo>
                    <a:pt x="106" y="0"/>
                  </a:lnTo>
                  <a:lnTo>
                    <a:pt x="106" y="0"/>
                  </a:lnTo>
                  <a:lnTo>
                    <a:pt x="54" y="34"/>
                  </a:lnTo>
                  <a:lnTo>
                    <a:pt x="0" y="68"/>
                  </a:lnTo>
                  <a:lnTo>
                    <a:pt x="0" y="68"/>
                  </a:lnTo>
                  <a:lnTo>
                    <a:pt x="14" y="80"/>
                  </a:lnTo>
                  <a:lnTo>
                    <a:pt x="30" y="90"/>
                  </a:lnTo>
                  <a:lnTo>
                    <a:pt x="46" y="98"/>
                  </a:lnTo>
                  <a:lnTo>
                    <a:pt x="66" y="104"/>
                  </a:lnTo>
                  <a:lnTo>
                    <a:pt x="104" y="114"/>
                  </a:lnTo>
                  <a:lnTo>
                    <a:pt x="138" y="122"/>
                  </a:lnTo>
                  <a:lnTo>
                    <a:pt x="138" y="122"/>
                  </a:lnTo>
                  <a:lnTo>
                    <a:pt x="164" y="128"/>
                  </a:lnTo>
                  <a:lnTo>
                    <a:pt x="192" y="132"/>
                  </a:lnTo>
                  <a:lnTo>
                    <a:pt x="252" y="138"/>
                  </a:lnTo>
                  <a:lnTo>
                    <a:pt x="368" y="146"/>
                  </a:lnTo>
                  <a:lnTo>
                    <a:pt x="368" y="146"/>
                  </a:lnTo>
                  <a:lnTo>
                    <a:pt x="370" y="130"/>
                  </a:lnTo>
                  <a:lnTo>
                    <a:pt x="370" y="112"/>
                  </a:lnTo>
                  <a:lnTo>
                    <a:pt x="370" y="104"/>
                  </a:lnTo>
                  <a:lnTo>
                    <a:pt x="368" y="94"/>
                  </a:lnTo>
                  <a:lnTo>
                    <a:pt x="364" y="88"/>
                  </a:lnTo>
                  <a:lnTo>
                    <a:pt x="358" y="8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1670" name="Google Shape;1670;p43"/>
            <p:cNvCxnSpPr/>
            <p:nvPr/>
          </p:nvCxnSpPr>
          <p:spPr>
            <a:xfrm>
              <a:off x="5414963" y="2963863"/>
              <a:ext cx="0" cy="0"/>
            </a:xfrm>
            <a:prstGeom prst="straightConnector1">
              <a:avLst/>
            </a:prstGeom>
            <a:noFill/>
            <a:ln>
              <a:noFill/>
            </a:ln>
          </p:spPr>
        </p:cxnSp>
        <p:cxnSp>
          <p:nvCxnSpPr>
            <p:cNvPr id="1671" name="Google Shape;1671;p43"/>
            <p:cNvCxnSpPr/>
            <p:nvPr/>
          </p:nvCxnSpPr>
          <p:spPr>
            <a:xfrm>
              <a:off x="5414963" y="2963863"/>
              <a:ext cx="0" cy="0"/>
            </a:xfrm>
            <a:prstGeom prst="straightConnector1">
              <a:avLst/>
            </a:prstGeom>
            <a:noFill/>
            <a:ln>
              <a:noFill/>
            </a:ln>
          </p:spPr>
        </p:cxnSp>
        <p:sp>
          <p:nvSpPr>
            <p:cNvPr id="1672" name="Google Shape;1672;p43"/>
            <p:cNvSpPr/>
            <p:nvPr/>
          </p:nvSpPr>
          <p:spPr>
            <a:xfrm>
              <a:off x="5221288" y="2274888"/>
              <a:ext cx="549275" cy="946150"/>
            </a:xfrm>
            <a:custGeom>
              <a:avLst/>
              <a:gdLst/>
              <a:ahLst/>
              <a:cxnLst/>
              <a:rect l="l" t="t" r="r" b="b"/>
              <a:pathLst>
                <a:path w="346" h="596" extrusionOk="0">
                  <a:moveTo>
                    <a:pt x="170" y="404"/>
                  </a:moveTo>
                  <a:lnTo>
                    <a:pt x="170" y="404"/>
                  </a:lnTo>
                  <a:lnTo>
                    <a:pt x="176" y="378"/>
                  </a:lnTo>
                  <a:lnTo>
                    <a:pt x="180" y="348"/>
                  </a:lnTo>
                  <a:lnTo>
                    <a:pt x="186" y="288"/>
                  </a:lnTo>
                  <a:lnTo>
                    <a:pt x="188" y="236"/>
                  </a:lnTo>
                  <a:lnTo>
                    <a:pt x="190" y="216"/>
                  </a:lnTo>
                  <a:lnTo>
                    <a:pt x="192" y="206"/>
                  </a:lnTo>
                  <a:lnTo>
                    <a:pt x="192" y="206"/>
                  </a:lnTo>
                  <a:lnTo>
                    <a:pt x="216" y="164"/>
                  </a:lnTo>
                  <a:lnTo>
                    <a:pt x="236" y="128"/>
                  </a:lnTo>
                  <a:lnTo>
                    <a:pt x="236" y="128"/>
                  </a:lnTo>
                  <a:lnTo>
                    <a:pt x="240" y="120"/>
                  </a:lnTo>
                  <a:lnTo>
                    <a:pt x="242" y="110"/>
                  </a:lnTo>
                  <a:lnTo>
                    <a:pt x="244" y="98"/>
                  </a:lnTo>
                  <a:lnTo>
                    <a:pt x="244" y="84"/>
                  </a:lnTo>
                  <a:lnTo>
                    <a:pt x="242" y="68"/>
                  </a:lnTo>
                  <a:lnTo>
                    <a:pt x="238" y="54"/>
                  </a:lnTo>
                  <a:lnTo>
                    <a:pt x="234" y="38"/>
                  </a:lnTo>
                  <a:lnTo>
                    <a:pt x="228" y="26"/>
                  </a:lnTo>
                  <a:lnTo>
                    <a:pt x="220" y="14"/>
                  </a:lnTo>
                  <a:lnTo>
                    <a:pt x="210" y="6"/>
                  </a:lnTo>
                  <a:lnTo>
                    <a:pt x="198" y="0"/>
                  </a:lnTo>
                  <a:lnTo>
                    <a:pt x="186" y="0"/>
                  </a:lnTo>
                  <a:lnTo>
                    <a:pt x="172" y="2"/>
                  </a:lnTo>
                  <a:lnTo>
                    <a:pt x="156" y="12"/>
                  </a:lnTo>
                  <a:lnTo>
                    <a:pt x="138" y="26"/>
                  </a:lnTo>
                  <a:lnTo>
                    <a:pt x="120" y="48"/>
                  </a:lnTo>
                  <a:lnTo>
                    <a:pt x="120" y="48"/>
                  </a:lnTo>
                  <a:lnTo>
                    <a:pt x="90" y="102"/>
                  </a:lnTo>
                  <a:lnTo>
                    <a:pt x="66" y="152"/>
                  </a:lnTo>
                  <a:lnTo>
                    <a:pt x="48" y="206"/>
                  </a:lnTo>
                  <a:lnTo>
                    <a:pt x="32" y="264"/>
                  </a:lnTo>
                  <a:lnTo>
                    <a:pt x="32" y="264"/>
                  </a:lnTo>
                  <a:lnTo>
                    <a:pt x="16" y="340"/>
                  </a:lnTo>
                  <a:lnTo>
                    <a:pt x="4" y="396"/>
                  </a:lnTo>
                  <a:lnTo>
                    <a:pt x="0" y="438"/>
                  </a:lnTo>
                  <a:lnTo>
                    <a:pt x="0" y="464"/>
                  </a:lnTo>
                  <a:lnTo>
                    <a:pt x="2" y="480"/>
                  </a:lnTo>
                  <a:lnTo>
                    <a:pt x="4" y="488"/>
                  </a:lnTo>
                  <a:lnTo>
                    <a:pt x="6" y="492"/>
                  </a:lnTo>
                  <a:lnTo>
                    <a:pt x="8" y="492"/>
                  </a:lnTo>
                  <a:lnTo>
                    <a:pt x="8" y="492"/>
                  </a:lnTo>
                  <a:lnTo>
                    <a:pt x="10" y="496"/>
                  </a:lnTo>
                  <a:lnTo>
                    <a:pt x="10" y="496"/>
                  </a:lnTo>
                  <a:lnTo>
                    <a:pt x="10" y="500"/>
                  </a:lnTo>
                  <a:lnTo>
                    <a:pt x="16" y="508"/>
                  </a:lnTo>
                  <a:lnTo>
                    <a:pt x="30" y="518"/>
                  </a:lnTo>
                  <a:lnTo>
                    <a:pt x="54" y="530"/>
                  </a:lnTo>
                  <a:lnTo>
                    <a:pt x="94" y="546"/>
                  </a:lnTo>
                  <a:lnTo>
                    <a:pt x="152" y="562"/>
                  </a:lnTo>
                  <a:lnTo>
                    <a:pt x="230" y="578"/>
                  </a:lnTo>
                  <a:lnTo>
                    <a:pt x="280" y="588"/>
                  </a:lnTo>
                  <a:lnTo>
                    <a:pt x="336" y="596"/>
                  </a:lnTo>
                  <a:lnTo>
                    <a:pt x="336" y="596"/>
                  </a:lnTo>
                  <a:lnTo>
                    <a:pt x="340" y="576"/>
                  </a:lnTo>
                  <a:lnTo>
                    <a:pt x="342" y="550"/>
                  </a:lnTo>
                  <a:lnTo>
                    <a:pt x="346" y="524"/>
                  </a:lnTo>
                  <a:lnTo>
                    <a:pt x="344" y="502"/>
                  </a:lnTo>
                  <a:lnTo>
                    <a:pt x="344" y="502"/>
                  </a:lnTo>
                  <a:lnTo>
                    <a:pt x="334" y="498"/>
                  </a:lnTo>
                  <a:lnTo>
                    <a:pt x="318" y="488"/>
                  </a:lnTo>
                  <a:lnTo>
                    <a:pt x="274" y="460"/>
                  </a:lnTo>
                  <a:lnTo>
                    <a:pt x="222" y="430"/>
                  </a:lnTo>
                  <a:lnTo>
                    <a:pt x="196" y="414"/>
                  </a:lnTo>
                  <a:lnTo>
                    <a:pt x="170" y="40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3" name="Google Shape;1673;p43"/>
            <p:cNvSpPr/>
            <p:nvPr/>
          </p:nvSpPr>
          <p:spPr>
            <a:xfrm>
              <a:off x="5221288" y="2274888"/>
              <a:ext cx="549275" cy="946150"/>
            </a:xfrm>
            <a:custGeom>
              <a:avLst/>
              <a:gdLst/>
              <a:ahLst/>
              <a:cxnLst/>
              <a:rect l="l" t="t" r="r" b="b"/>
              <a:pathLst>
                <a:path w="346" h="596" extrusionOk="0">
                  <a:moveTo>
                    <a:pt x="170" y="404"/>
                  </a:moveTo>
                  <a:lnTo>
                    <a:pt x="170" y="404"/>
                  </a:lnTo>
                  <a:lnTo>
                    <a:pt x="176" y="378"/>
                  </a:lnTo>
                  <a:lnTo>
                    <a:pt x="180" y="348"/>
                  </a:lnTo>
                  <a:lnTo>
                    <a:pt x="186" y="288"/>
                  </a:lnTo>
                  <a:lnTo>
                    <a:pt x="188" y="236"/>
                  </a:lnTo>
                  <a:lnTo>
                    <a:pt x="190" y="216"/>
                  </a:lnTo>
                  <a:lnTo>
                    <a:pt x="192" y="206"/>
                  </a:lnTo>
                  <a:lnTo>
                    <a:pt x="192" y="206"/>
                  </a:lnTo>
                  <a:lnTo>
                    <a:pt x="216" y="164"/>
                  </a:lnTo>
                  <a:lnTo>
                    <a:pt x="236" y="128"/>
                  </a:lnTo>
                  <a:lnTo>
                    <a:pt x="236" y="128"/>
                  </a:lnTo>
                  <a:lnTo>
                    <a:pt x="240" y="120"/>
                  </a:lnTo>
                  <a:lnTo>
                    <a:pt x="242" y="110"/>
                  </a:lnTo>
                  <a:lnTo>
                    <a:pt x="244" y="98"/>
                  </a:lnTo>
                  <a:lnTo>
                    <a:pt x="244" y="84"/>
                  </a:lnTo>
                  <a:lnTo>
                    <a:pt x="242" y="68"/>
                  </a:lnTo>
                  <a:lnTo>
                    <a:pt x="238" y="54"/>
                  </a:lnTo>
                  <a:lnTo>
                    <a:pt x="234" y="38"/>
                  </a:lnTo>
                  <a:lnTo>
                    <a:pt x="228" y="26"/>
                  </a:lnTo>
                  <a:lnTo>
                    <a:pt x="220" y="14"/>
                  </a:lnTo>
                  <a:lnTo>
                    <a:pt x="210" y="6"/>
                  </a:lnTo>
                  <a:lnTo>
                    <a:pt x="198" y="0"/>
                  </a:lnTo>
                  <a:lnTo>
                    <a:pt x="186" y="0"/>
                  </a:lnTo>
                  <a:lnTo>
                    <a:pt x="172" y="2"/>
                  </a:lnTo>
                  <a:lnTo>
                    <a:pt x="156" y="12"/>
                  </a:lnTo>
                  <a:lnTo>
                    <a:pt x="138" y="26"/>
                  </a:lnTo>
                  <a:lnTo>
                    <a:pt x="120" y="48"/>
                  </a:lnTo>
                  <a:lnTo>
                    <a:pt x="120" y="48"/>
                  </a:lnTo>
                  <a:lnTo>
                    <a:pt x="90" y="102"/>
                  </a:lnTo>
                  <a:lnTo>
                    <a:pt x="66" y="152"/>
                  </a:lnTo>
                  <a:lnTo>
                    <a:pt x="48" y="206"/>
                  </a:lnTo>
                  <a:lnTo>
                    <a:pt x="32" y="264"/>
                  </a:lnTo>
                  <a:lnTo>
                    <a:pt x="32" y="264"/>
                  </a:lnTo>
                  <a:lnTo>
                    <a:pt x="16" y="340"/>
                  </a:lnTo>
                  <a:lnTo>
                    <a:pt x="4" y="396"/>
                  </a:lnTo>
                  <a:lnTo>
                    <a:pt x="0" y="438"/>
                  </a:lnTo>
                  <a:lnTo>
                    <a:pt x="0" y="464"/>
                  </a:lnTo>
                  <a:lnTo>
                    <a:pt x="2" y="480"/>
                  </a:lnTo>
                  <a:lnTo>
                    <a:pt x="4" y="488"/>
                  </a:lnTo>
                  <a:lnTo>
                    <a:pt x="6" y="492"/>
                  </a:lnTo>
                  <a:lnTo>
                    <a:pt x="8" y="492"/>
                  </a:lnTo>
                  <a:lnTo>
                    <a:pt x="8" y="492"/>
                  </a:lnTo>
                  <a:lnTo>
                    <a:pt x="10" y="496"/>
                  </a:lnTo>
                  <a:lnTo>
                    <a:pt x="10" y="496"/>
                  </a:lnTo>
                  <a:lnTo>
                    <a:pt x="10" y="500"/>
                  </a:lnTo>
                  <a:lnTo>
                    <a:pt x="16" y="508"/>
                  </a:lnTo>
                  <a:lnTo>
                    <a:pt x="30" y="518"/>
                  </a:lnTo>
                  <a:lnTo>
                    <a:pt x="54" y="530"/>
                  </a:lnTo>
                  <a:lnTo>
                    <a:pt x="94" y="546"/>
                  </a:lnTo>
                  <a:lnTo>
                    <a:pt x="152" y="562"/>
                  </a:lnTo>
                  <a:lnTo>
                    <a:pt x="230" y="578"/>
                  </a:lnTo>
                  <a:lnTo>
                    <a:pt x="280" y="588"/>
                  </a:lnTo>
                  <a:lnTo>
                    <a:pt x="336" y="596"/>
                  </a:lnTo>
                  <a:lnTo>
                    <a:pt x="336" y="596"/>
                  </a:lnTo>
                  <a:lnTo>
                    <a:pt x="340" y="576"/>
                  </a:lnTo>
                  <a:lnTo>
                    <a:pt x="342" y="550"/>
                  </a:lnTo>
                  <a:lnTo>
                    <a:pt x="346" y="524"/>
                  </a:lnTo>
                  <a:lnTo>
                    <a:pt x="344" y="502"/>
                  </a:lnTo>
                  <a:lnTo>
                    <a:pt x="344" y="502"/>
                  </a:lnTo>
                  <a:lnTo>
                    <a:pt x="334" y="498"/>
                  </a:lnTo>
                  <a:lnTo>
                    <a:pt x="318" y="488"/>
                  </a:lnTo>
                  <a:lnTo>
                    <a:pt x="274" y="460"/>
                  </a:lnTo>
                  <a:lnTo>
                    <a:pt x="222" y="430"/>
                  </a:lnTo>
                  <a:lnTo>
                    <a:pt x="196" y="414"/>
                  </a:lnTo>
                  <a:lnTo>
                    <a:pt x="170" y="404"/>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4" name="Google Shape;1674;p43"/>
            <p:cNvSpPr/>
            <p:nvPr/>
          </p:nvSpPr>
          <p:spPr>
            <a:xfrm>
              <a:off x="5221288" y="2293938"/>
              <a:ext cx="533400" cy="927100"/>
            </a:xfrm>
            <a:custGeom>
              <a:avLst/>
              <a:gdLst/>
              <a:ahLst/>
              <a:cxnLst/>
              <a:rect l="l" t="t" r="r" b="b"/>
              <a:pathLst>
                <a:path w="336" h="584" extrusionOk="0">
                  <a:moveTo>
                    <a:pt x="156" y="0"/>
                  </a:moveTo>
                  <a:lnTo>
                    <a:pt x="156" y="0"/>
                  </a:lnTo>
                  <a:lnTo>
                    <a:pt x="138" y="14"/>
                  </a:lnTo>
                  <a:lnTo>
                    <a:pt x="120" y="36"/>
                  </a:lnTo>
                  <a:lnTo>
                    <a:pt x="120" y="36"/>
                  </a:lnTo>
                  <a:lnTo>
                    <a:pt x="120" y="36"/>
                  </a:lnTo>
                  <a:lnTo>
                    <a:pt x="90" y="90"/>
                  </a:lnTo>
                  <a:lnTo>
                    <a:pt x="66" y="140"/>
                  </a:lnTo>
                  <a:lnTo>
                    <a:pt x="48" y="194"/>
                  </a:lnTo>
                  <a:lnTo>
                    <a:pt x="32" y="252"/>
                  </a:lnTo>
                  <a:lnTo>
                    <a:pt x="32" y="252"/>
                  </a:lnTo>
                  <a:lnTo>
                    <a:pt x="16" y="324"/>
                  </a:lnTo>
                  <a:lnTo>
                    <a:pt x="6" y="378"/>
                  </a:lnTo>
                  <a:lnTo>
                    <a:pt x="0" y="418"/>
                  </a:lnTo>
                  <a:lnTo>
                    <a:pt x="0" y="446"/>
                  </a:lnTo>
                  <a:lnTo>
                    <a:pt x="0" y="446"/>
                  </a:lnTo>
                  <a:lnTo>
                    <a:pt x="0" y="466"/>
                  </a:lnTo>
                  <a:lnTo>
                    <a:pt x="4" y="476"/>
                  </a:lnTo>
                  <a:lnTo>
                    <a:pt x="6" y="480"/>
                  </a:lnTo>
                  <a:lnTo>
                    <a:pt x="8" y="480"/>
                  </a:lnTo>
                  <a:lnTo>
                    <a:pt x="8" y="480"/>
                  </a:lnTo>
                  <a:lnTo>
                    <a:pt x="10" y="484"/>
                  </a:lnTo>
                  <a:lnTo>
                    <a:pt x="10" y="484"/>
                  </a:lnTo>
                  <a:lnTo>
                    <a:pt x="10" y="484"/>
                  </a:lnTo>
                  <a:lnTo>
                    <a:pt x="10" y="484"/>
                  </a:lnTo>
                  <a:lnTo>
                    <a:pt x="10" y="484"/>
                  </a:lnTo>
                  <a:lnTo>
                    <a:pt x="10" y="484"/>
                  </a:lnTo>
                  <a:lnTo>
                    <a:pt x="12" y="488"/>
                  </a:lnTo>
                  <a:lnTo>
                    <a:pt x="18" y="496"/>
                  </a:lnTo>
                  <a:lnTo>
                    <a:pt x="32" y="506"/>
                  </a:lnTo>
                  <a:lnTo>
                    <a:pt x="56" y="520"/>
                  </a:lnTo>
                  <a:lnTo>
                    <a:pt x="96" y="534"/>
                  </a:lnTo>
                  <a:lnTo>
                    <a:pt x="154" y="550"/>
                  </a:lnTo>
                  <a:lnTo>
                    <a:pt x="232" y="568"/>
                  </a:lnTo>
                  <a:lnTo>
                    <a:pt x="336" y="584"/>
                  </a:lnTo>
                  <a:lnTo>
                    <a:pt x="336" y="584"/>
                  </a:lnTo>
                  <a:lnTo>
                    <a:pt x="336" y="576"/>
                  </a:lnTo>
                  <a:lnTo>
                    <a:pt x="336" y="576"/>
                  </a:lnTo>
                  <a:lnTo>
                    <a:pt x="312" y="574"/>
                  </a:lnTo>
                  <a:lnTo>
                    <a:pt x="286" y="570"/>
                  </a:lnTo>
                  <a:lnTo>
                    <a:pt x="260" y="566"/>
                  </a:lnTo>
                  <a:lnTo>
                    <a:pt x="236" y="558"/>
                  </a:lnTo>
                  <a:lnTo>
                    <a:pt x="186" y="542"/>
                  </a:lnTo>
                  <a:lnTo>
                    <a:pt x="138" y="522"/>
                  </a:lnTo>
                  <a:lnTo>
                    <a:pt x="138" y="522"/>
                  </a:lnTo>
                  <a:lnTo>
                    <a:pt x="114" y="512"/>
                  </a:lnTo>
                  <a:lnTo>
                    <a:pt x="92" y="498"/>
                  </a:lnTo>
                  <a:lnTo>
                    <a:pt x="72" y="482"/>
                  </a:lnTo>
                  <a:lnTo>
                    <a:pt x="56" y="464"/>
                  </a:lnTo>
                  <a:lnTo>
                    <a:pt x="44" y="444"/>
                  </a:lnTo>
                  <a:lnTo>
                    <a:pt x="34" y="420"/>
                  </a:lnTo>
                  <a:lnTo>
                    <a:pt x="30" y="396"/>
                  </a:lnTo>
                  <a:lnTo>
                    <a:pt x="28" y="368"/>
                  </a:lnTo>
                  <a:lnTo>
                    <a:pt x="28" y="368"/>
                  </a:lnTo>
                  <a:lnTo>
                    <a:pt x="30" y="342"/>
                  </a:lnTo>
                  <a:lnTo>
                    <a:pt x="34" y="318"/>
                  </a:lnTo>
                  <a:lnTo>
                    <a:pt x="44" y="266"/>
                  </a:lnTo>
                  <a:lnTo>
                    <a:pt x="58" y="214"/>
                  </a:lnTo>
                  <a:lnTo>
                    <a:pt x="70" y="166"/>
                  </a:lnTo>
                  <a:lnTo>
                    <a:pt x="70" y="166"/>
                  </a:lnTo>
                  <a:lnTo>
                    <a:pt x="84" y="120"/>
                  </a:lnTo>
                  <a:lnTo>
                    <a:pt x="94" y="98"/>
                  </a:lnTo>
                  <a:lnTo>
                    <a:pt x="104" y="76"/>
                  </a:lnTo>
                  <a:lnTo>
                    <a:pt x="114" y="56"/>
                  </a:lnTo>
                  <a:lnTo>
                    <a:pt x="126" y="36"/>
                  </a:lnTo>
                  <a:lnTo>
                    <a:pt x="140" y="18"/>
                  </a:lnTo>
                  <a:lnTo>
                    <a:pt x="156" y="0"/>
                  </a:lnTo>
                  <a:close/>
                </a:path>
              </a:pathLst>
            </a:custGeom>
            <a:solidFill>
              <a:srgbClr val="DBDBD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5" name="Google Shape;1675;p43"/>
            <p:cNvSpPr/>
            <p:nvPr/>
          </p:nvSpPr>
          <p:spPr>
            <a:xfrm>
              <a:off x="5221288" y="2293938"/>
              <a:ext cx="533400" cy="927100"/>
            </a:xfrm>
            <a:custGeom>
              <a:avLst/>
              <a:gdLst/>
              <a:ahLst/>
              <a:cxnLst/>
              <a:rect l="l" t="t" r="r" b="b"/>
              <a:pathLst>
                <a:path w="336" h="584" extrusionOk="0">
                  <a:moveTo>
                    <a:pt x="156" y="0"/>
                  </a:moveTo>
                  <a:lnTo>
                    <a:pt x="156" y="0"/>
                  </a:lnTo>
                  <a:lnTo>
                    <a:pt x="138" y="14"/>
                  </a:lnTo>
                  <a:lnTo>
                    <a:pt x="120" y="36"/>
                  </a:lnTo>
                  <a:lnTo>
                    <a:pt x="120" y="36"/>
                  </a:lnTo>
                  <a:lnTo>
                    <a:pt x="120" y="36"/>
                  </a:lnTo>
                  <a:lnTo>
                    <a:pt x="90" y="90"/>
                  </a:lnTo>
                  <a:lnTo>
                    <a:pt x="66" y="140"/>
                  </a:lnTo>
                  <a:lnTo>
                    <a:pt x="48" y="194"/>
                  </a:lnTo>
                  <a:lnTo>
                    <a:pt x="32" y="252"/>
                  </a:lnTo>
                  <a:lnTo>
                    <a:pt x="32" y="252"/>
                  </a:lnTo>
                  <a:lnTo>
                    <a:pt x="16" y="324"/>
                  </a:lnTo>
                  <a:lnTo>
                    <a:pt x="6" y="378"/>
                  </a:lnTo>
                  <a:lnTo>
                    <a:pt x="0" y="418"/>
                  </a:lnTo>
                  <a:lnTo>
                    <a:pt x="0" y="446"/>
                  </a:lnTo>
                  <a:lnTo>
                    <a:pt x="0" y="446"/>
                  </a:lnTo>
                  <a:lnTo>
                    <a:pt x="0" y="466"/>
                  </a:lnTo>
                  <a:lnTo>
                    <a:pt x="4" y="476"/>
                  </a:lnTo>
                  <a:lnTo>
                    <a:pt x="6" y="480"/>
                  </a:lnTo>
                  <a:lnTo>
                    <a:pt x="8" y="480"/>
                  </a:lnTo>
                  <a:lnTo>
                    <a:pt x="8" y="480"/>
                  </a:lnTo>
                  <a:lnTo>
                    <a:pt x="10" y="484"/>
                  </a:lnTo>
                  <a:lnTo>
                    <a:pt x="10" y="484"/>
                  </a:lnTo>
                  <a:lnTo>
                    <a:pt x="10" y="484"/>
                  </a:lnTo>
                  <a:lnTo>
                    <a:pt x="10" y="484"/>
                  </a:lnTo>
                  <a:lnTo>
                    <a:pt x="10" y="484"/>
                  </a:lnTo>
                  <a:lnTo>
                    <a:pt x="10" y="484"/>
                  </a:lnTo>
                  <a:lnTo>
                    <a:pt x="12" y="488"/>
                  </a:lnTo>
                  <a:lnTo>
                    <a:pt x="18" y="496"/>
                  </a:lnTo>
                  <a:lnTo>
                    <a:pt x="32" y="506"/>
                  </a:lnTo>
                  <a:lnTo>
                    <a:pt x="56" y="520"/>
                  </a:lnTo>
                  <a:lnTo>
                    <a:pt x="96" y="534"/>
                  </a:lnTo>
                  <a:lnTo>
                    <a:pt x="154" y="550"/>
                  </a:lnTo>
                  <a:lnTo>
                    <a:pt x="232" y="568"/>
                  </a:lnTo>
                  <a:lnTo>
                    <a:pt x="336" y="584"/>
                  </a:lnTo>
                  <a:lnTo>
                    <a:pt x="336" y="584"/>
                  </a:lnTo>
                  <a:lnTo>
                    <a:pt x="336" y="576"/>
                  </a:lnTo>
                  <a:lnTo>
                    <a:pt x="336" y="576"/>
                  </a:lnTo>
                  <a:lnTo>
                    <a:pt x="312" y="574"/>
                  </a:lnTo>
                  <a:lnTo>
                    <a:pt x="286" y="570"/>
                  </a:lnTo>
                  <a:lnTo>
                    <a:pt x="260" y="566"/>
                  </a:lnTo>
                  <a:lnTo>
                    <a:pt x="236" y="558"/>
                  </a:lnTo>
                  <a:lnTo>
                    <a:pt x="186" y="542"/>
                  </a:lnTo>
                  <a:lnTo>
                    <a:pt x="138" y="522"/>
                  </a:lnTo>
                  <a:lnTo>
                    <a:pt x="138" y="522"/>
                  </a:lnTo>
                  <a:lnTo>
                    <a:pt x="114" y="512"/>
                  </a:lnTo>
                  <a:lnTo>
                    <a:pt x="92" y="498"/>
                  </a:lnTo>
                  <a:lnTo>
                    <a:pt x="72" y="482"/>
                  </a:lnTo>
                  <a:lnTo>
                    <a:pt x="56" y="464"/>
                  </a:lnTo>
                  <a:lnTo>
                    <a:pt x="44" y="444"/>
                  </a:lnTo>
                  <a:lnTo>
                    <a:pt x="34" y="420"/>
                  </a:lnTo>
                  <a:lnTo>
                    <a:pt x="30" y="396"/>
                  </a:lnTo>
                  <a:lnTo>
                    <a:pt x="28" y="368"/>
                  </a:lnTo>
                  <a:lnTo>
                    <a:pt x="28" y="368"/>
                  </a:lnTo>
                  <a:lnTo>
                    <a:pt x="30" y="342"/>
                  </a:lnTo>
                  <a:lnTo>
                    <a:pt x="34" y="318"/>
                  </a:lnTo>
                  <a:lnTo>
                    <a:pt x="44" y="266"/>
                  </a:lnTo>
                  <a:lnTo>
                    <a:pt x="58" y="214"/>
                  </a:lnTo>
                  <a:lnTo>
                    <a:pt x="70" y="166"/>
                  </a:lnTo>
                  <a:lnTo>
                    <a:pt x="70" y="166"/>
                  </a:lnTo>
                  <a:lnTo>
                    <a:pt x="84" y="120"/>
                  </a:lnTo>
                  <a:lnTo>
                    <a:pt x="94" y="98"/>
                  </a:lnTo>
                  <a:lnTo>
                    <a:pt x="104" y="76"/>
                  </a:lnTo>
                  <a:lnTo>
                    <a:pt x="114" y="56"/>
                  </a:lnTo>
                  <a:lnTo>
                    <a:pt x="126" y="36"/>
                  </a:lnTo>
                  <a:lnTo>
                    <a:pt x="140" y="18"/>
                  </a:lnTo>
                  <a:lnTo>
                    <a:pt x="156"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6" name="Google Shape;1676;p43"/>
            <p:cNvSpPr/>
            <p:nvPr/>
          </p:nvSpPr>
          <p:spPr>
            <a:xfrm>
              <a:off x="5868988" y="2890838"/>
              <a:ext cx="542925" cy="381000"/>
            </a:xfrm>
            <a:custGeom>
              <a:avLst/>
              <a:gdLst/>
              <a:ahLst/>
              <a:cxnLst/>
              <a:rect l="l" t="t" r="r" b="b"/>
              <a:pathLst>
                <a:path w="342" h="240" extrusionOk="0">
                  <a:moveTo>
                    <a:pt x="324" y="0"/>
                  </a:moveTo>
                  <a:lnTo>
                    <a:pt x="48" y="10"/>
                  </a:lnTo>
                  <a:lnTo>
                    <a:pt x="48" y="10"/>
                  </a:lnTo>
                  <a:lnTo>
                    <a:pt x="40" y="12"/>
                  </a:lnTo>
                  <a:lnTo>
                    <a:pt x="34" y="16"/>
                  </a:lnTo>
                  <a:lnTo>
                    <a:pt x="32" y="22"/>
                  </a:lnTo>
                  <a:lnTo>
                    <a:pt x="30" y="28"/>
                  </a:lnTo>
                  <a:lnTo>
                    <a:pt x="0" y="222"/>
                  </a:lnTo>
                  <a:lnTo>
                    <a:pt x="0" y="222"/>
                  </a:lnTo>
                  <a:lnTo>
                    <a:pt x="2" y="230"/>
                  </a:lnTo>
                  <a:lnTo>
                    <a:pt x="6" y="236"/>
                  </a:lnTo>
                  <a:lnTo>
                    <a:pt x="12" y="238"/>
                  </a:lnTo>
                  <a:lnTo>
                    <a:pt x="18" y="240"/>
                  </a:lnTo>
                  <a:lnTo>
                    <a:pt x="296" y="230"/>
                  </a:lnTo>
                  <a:lnTo>
                    <a:pt x="296" y="230"/>
                  </a:lnTo>
                  <a:lnTo>
                    <a:pt x="302" y="228"/>
                  </a:lnTo>
                  <a:lnTo>
                    <a:pt x="308" y="224"/>
                  </a:lnTo>
                  <a:lnTo>
                    <a:pt x="312" y="218"/>
                  </a:lnTo>
                  <a:lnTo>
                    <a:pt x="312" y="212"/>
                  </a:lnTo>
                  <a:lnTo>
                    <a:pt x="342" y="16"/>
                  </a:lnTo>
                  <a:lnTo>
                    <a:pt x="342" y="16"/>
                  </a:lnTo>
                  <a:lnTo>
                    <a:pt x="342" y="10"/>
                  </a:lnTo>
                  <a:lnTo>
                    <a:pt x="338" y="4"/>
                  </a:lnTo>
                  <a:lnTo>
                    <a:pt x="332" y="0"/>
                  </a:lnTo>
                  <a:lnTo>
                    <a:pt x="32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7" name="Google Shape;1677;p43"/>
            <p:cNvSpPr/>
            <p:nvPr/>
          </p:nvSpPr>
          <p:spPr>
            <a:xfrm>
              <a:off x="5868988" y="2890838"/>
              <a:ext cx="542925" cy="381000"/>
            </a:xfrm>
            <a:custGeom>
              <a:avLst/>
              <a:gdLst/>
              <a:ahLst/>
              <a:cxnLst/>
              <a:rect l="l" t="t" r="r" b="b"/>
              <a:pathLst>
                <a:path w="342" h="240" extrusionOk="0">
                  <a:moveTo>
                    <a:pt x="324" y="0"/>
                  </a:moveTo>
                  <a:lnTo>
                    <a:pt x="48" y="10"/>
                  </a:lnTo>
                  <a:lnTo>
                    <a:pt x="48" y="10"/>
                  </a:lnTo>
                  <a:lnTo>
                    <a:pt x="40" y="12"/>
                  </a:lnTo>
                  <a:lnTo>
                    <a:pt x="34" y="16"/>
                  </a:lnTo>
                  <a:lnTo>
                    <a:pt x="32" y="22"/>
                  </a:lnTo>
                  <a:lnTo>
                    <a:pt x="30" y="28"/>
                  </a:lnTo>
                  <a:lnTo>
                    <a:pt x="0" y="222"/>
                  </a:lnTo>
                  <a:lnTo>
                    <a:pt x="0" y="222"/>
                  </a:lnTo>
                  <a:lnTo>
                    <a:pt x="2" y="230"/>
                  </a:lnTo>
                  <a:lnTo>
                    <a:pt x="6" y="236"/>
                  </a:lnTo>
                  <a:lnTo>
                    <a:pt x="12" y="238"/>
                  </a:lnTo>
                  <a:lnTo>
                    <a:pt x="18" y="240"/>
                  </a:lnTo>
                  <a:lnTo>
                    <a:pt x="296" y="230"/>
                  </a:lnTo>
                  <a:lnTo>
                    <a:pt x="296" y="230"/>
                  </a:lnTo>
                  <a:lnTo>
                    <a:pt x="302" y="228"/>
                  </a:lnTo>
                  <a:lnTo>
                    <a:pt x="308" y="224"/>
                  </a:lnTo>
                  <a:lnTo>
                    <a:pt x="312" y="218"/>
                  </a:lnTo>
                  <a:lnTo>
                    <a:pt x="312" y="212"/>
                  </a:lnTo>
                  <a:lnTo>
                    <a:pt x="342" y="16"/>
                  </a:lnTo>
                  <a:lnTo>
                    <a:pt x="342" y="16"/>
                  </a:lnTo>
                  <a:lnTo>
                    <a:pt x="342" y="10"/>
                  </a:lnTo>
                  <a:lnTo>
                    <a:pt x="338" y="4"/>
                  </a:lnTo>
                  <a:lnTo>
                    <a:pt x="332" y="0"/>
                  </a:lnTo>
                  <a:lnTo>
                    <a:pt x="32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8" name="Google Shape;1678;p43"/>
            <p:cNvSpPr/>
            <p:nvPr/>
          </p:nvSpPr>
          <p:spPr>
            <a:xfrm>
              <a:off x="5776913" y="3021013"/>
              <a:ext cx="330200" cy="177800"/>
            </a:xfrm>
            <a:custGeom>
              <a:avLst/>
              <a:gdLst/>
              <a:ahLst/>
              <a:cxnLst/>
              <a:rect l="l" t="t" r="r" b="b"/>
              <a:pathLst>
                <a:path w="208" h="112" extrusionOk="0">
                  <a:moveTo>
                    <a:pt x="194" y="38"/>
                  </a:moveTo>
                  <a:lnTo>
                    <a:pt x="194" y="38"/>
                  </a:lnTo>
                  <a:lnTo>
                    <a:pt x="156" y="44"/>
                  </a:lnTo>
                  <a:lnTo>
                    <a:pt x="128" y="46"/>
                  </a:lnTo>
                  <a:lnTo>
                    <a:pt x="108" y="46"/>
                  </a:lnTo>
                  <a:lnTo>
                    <a:pt x="94" y="46"/>
                  </a:lnTo>
                  <a:lnTo>
                    <a:pt x="86" y="44"/>
                  </a:lnTo>
                  <a:lnTo>
                    <a:pt x="82" y="40"/>
                  </a:lnTo>
                  <a:lnTo>
                    <a:pt x="80" y="38"/>
                  </a:lnTo>
                  <a:lnTo>
                    <a:pt x="84" y="0"/>
                  </a:lnTo>
                  <a:lnTo>
                    <a:pt x="84" y="0"/>
                  </a:lnTo>
                  <a:lnTo>
                    <a:pt x="74" y="6"/>
                  </a:lnTo>
                  <a:lnTo>
                    <a:pt x="54" y="14"/>
                  </a:lnTo>
                  <a:lnTo>
                    <a:pt x="54" y="14"/>
                  </a:lnTo>
                  <a:lnTo>
                    <a:pt x="38" y="22"/>
                  </a:lnTo>
                  <a:lnTo>
                    <a:pt x="20" y="36"/>
                  </a:lnTo>
                  <a:lnTo>
                    <a:pt x="0" y="52"/>
                  </a:lnTo>
                  <a:lnTo>
                    <a:pt x="4" y="106"/>
                  </a:lnTo>
                  <a:lnTo>
                    <a:pt x="4" y="106"/>
                  </a:lnTo>
                  <a:lnTo>
                    <a:pt x="20" y="110"/>
                  </a:lnTo>
                  <a:lnTo>
                    <a:pt x="40" y="112"/>
                  </a:lnTo>
                  <a:lnTo>
                    <a:pt x="82" y="112"/>
                  </a:lnTo>
                  <a:lnTo>
                    <a:pt x="82" y="112"/>
                  </a:lnTo>
                  <a:lnTo>
                    <a:pt x="98" y="110"/>
                  </a:lnTo>
                  <a:lnTo>
                    <a:pt x="110" y="104"/>
                  </a:lnTo>
                  <a:lnTo>
                    <a:pt x="124" y="98"/>
                  </a:lnTo>
                  <a:lnTo>
                    <a:pt x="136" y="88"/>
                  </a:lnTo>
                  <a:lnTo>
                    <a:pt x="136" y="88"/>
                  </a:lnTo>
                  <a:lnTo>
                    <a:pt x="162" y="66"/>
                  </a:lnTo>
                  <a:lnTo>
                    <a:pt x="162" y="66"/>
                  </a:lnTo>
                  <a:lnTo>
                    <a:pt x="178" y="60"/>
                  </a:lnTo>
                  <a:lnTo>
                    <a:pt x="198" y="52"/>
                  </a:lnTo>
                  <a:lnTo>
                    <a:pt x="198" y="52"/>
                  </a:lnTo>
                  <a:lnTo>
                    <a:pt x="206" y="46"/>
                  </a:lnTo>
                  <a:lnTo>
                    <a:pt x="208" y="44"/>
                  </a:lnTo>
                  <a:lnTo>
                    <a:pt x="206" y="40"/>
                  </a:lnTo>
                  <a:lnTo>
                    <a:pt x="206" y="40"/>
                  </a:lnTo>
                  <a:lnTo>
                    <a:pt x="202" y="38"/>
                  </a:lnTo>
                  <a:lnTo>
                    <a:pt x="194" y="38"/>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9" name="Google Shape;1679;p43"/>
            <p:cNvSpPr/>
            <p:nvPr/>
          </p:nvSpPr>
          <p:spPr>
            <a:xfrm>
              <a:off x="5776913" y="3021013"/>
              <a:ext cx="330200" cy="177800"/>
            </a:xfrm>
            <a:custGeom>
              <a:avLst/>
              <a:gdLst/>
              <a:ahLst/>
              <a:cxnLst/>
              <a:rect l="l" t="t" r="r" b="b"/>
              <a:pathLst>
                <a:path w="208" h="112" extrusionOk="0">
                  <a:moveTo>
                    <a:pt x="194" y="38"/>
                  </a:moveTo>
                  <a:lnTo>
                    <a:pt x="194" y="38"/>
                  </a:lnTo>
                  <a:lnTo>
                    <a:pt x="156" y="44"/>
                  </a:lnTo>
                  <a:lnTo>
                    <a:pt x="128" y="46"/>
                  </a:lnTo>
                  <a:lnTo>
                    <a:pt x="108" y="46"/>
                  </a:lnTo>
                  <a:lnTo>
                    <a:pt x="94" y="46"/>
                  </a:lnTo>
                  <a:lnTo>
                    <a:pt x="86" y="44"/>
                  </a:lnTo>
                  <a:lnTo>
                    <a:pt x="82" y="40"/>
                  </a:lnTo>
                  <a:lnTo>
                    <a:pt x="80" y="38"/>
                  </a:lnTo>
                  <a:lnTo>
                    <a:pt x="84" y="0"/>
                  </a:lnTo>
                  <a:lnTo>
                    <a:pt x="84" y="0"/>
                  </a:lnTo>
                  <a:lnTo>
                    <a:pt x="74" y="6"/>
                  </a:lnTo>
                  <a:lnTo>
                    <a:pt x="54" y="14"/>
                  </a:lnTo>
                  <a:lnTo>
                    <a:pt x="54" y="14"/>
                  </a:lnTo>
                  <a:lnTo>
                    <a:pt x="38" y="22"/>
                  </a:lnTo>
                  <a:lnTo>
                    <a:pt x="20" y="36"/>
                  </a:lnTo>
                  <a:lnTo>
                    <a:pt x="0" y="52"/>
                  </a:lnTo>
                  <a:lnTo>
                    <a:pt x="4" y="106"/>
                  </a:lnTo>
                  <a:lnTo>
                    <a:pt x="4" y="106"/>
                  </a:lnTo>
                  <a:lnTo>
                    <a:pt x="20" y="110"/>
                  </a:lnTo>
                  <a:lnTo>
                    <a:pt x="40" y="112"/>
                  </a:lnTo>
                  <a:lnTo>
                    <a:pt x="82" y="112"/>
                  </a:lnTo>
                  <a:lnTo>
                    <a:pt x="82" y="112"/>
                  </a:lnTo>
                  <a:lnTo>
                    <a:pt x="98" y="110"/>
                  </a:lnTo>
                  <a:lnTo>
                    <a:pt x="110" y="104"/>
                  </a:lnTo>
                  <a:lnTo>
                    <a:pt x="124" y="98"/>
                  </a:lnTo>
                  <a:lnTo>
                    <a:pt x="136" y="88"/>
                  </a:lnTo>
                  <a:lnTo>
                    <a:pt x="136" y="88"/>
                  </a:lnTo>
                  <a:lnTo>
                    <a:pt x="162" y="66"/>
                  </a:lnTo>
                  <a:lnTo>
                    <a:pt x="162" y="66"/>
                  </a:lnTo>
                  <a:lnTo>
                    <a:pt x="178" y="60"/>
                  </a:lnTo>
                  <a:lnTo>
                    <a:pt x="198" y="52"/>
                  </a:lnTo>
                  <a:lnTo>
                    <a:pt x="198" y="52"/>
                  </a:lnTo>
                  <a:lnTo>
                    <a:pt x="206" y="46"/>
                  </a:lnTo>
                  <a:lnTo>
                    <a:pt x="208" y="44"/>
                  </a:lnTo>
                  <a:lnTo>
                    <a:pt x="206" y="40"/>
                  </a:lnTo>
                  <a:lnTo>
                    <a:pt x="206" y="40"/>
                  </a:lnTo>
                  <a:lnTo>
                    <a:pt x="202" y="38"/>
                  </a:lnTo>
                  <a:lnTo>
                    <a:pt x="194" y="3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0" name="Google Shape;1680;p43"/>
            <p:cNvSpPr/>
            <p:nvPr/>
          </p:nvSpPr>
          <p:spPr>
            <a:xfrm>
              <a:off x="5773738" y="3189288"/>
              <a:ext cx="34925" cy="6350"/>
            </a:xfrm>
            <a:custGeom>
              <a:avLst/>
              <a:gdLst/>
              <a:ahLst/>
              <a:cxnLst/>
              <a:rect l="l" t="t" r="r" b="b"/>
              <a:pathLst>
                <a:path w="22" h="4" extrusionOk="0">
                  <a:moveTo>
                    <a:pt x="0" y="0"/>
                  </a:moveTo>
                  <a:lnTo>
                    <a:pt x="0" y="0"/>
                  </a:lnTo>
                  <a:lnTo>
                    <a:pt x="22" y="4"/>
                  </a:lnTo>
                  <a:lnTo>
                    <a:pt x="22" y="4"/>
                  </a:lnTo>
                  <a:lnTo>
                    <a:pt x="8" y="2"/>
                  </a:lnTo>
                  <a:lnTo>
                    <a:pt x="8" y="2"/>
                  </a:lnTo>
                  <a:lnTo>
                    <a:pt x="0" y="0"/>
                  </a:lnTo>
                  <a:close/>
                </a:path>
              </a:pathLst>
            </a:custGeom>
            <a:solidFill>
              <a:srgbClr val="EAE7E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1" name="Google Shape;1681;p43"/>
            <p:cNvSpPr/>
            <p:nvPr/>
          </p:nvSpPr>
          <p:spPr>
            <a:xfrm>
              <a:off x="5773738" y="3189288"/>
              <a:ext cx="34925" cy="6350"/>
            </a:xfrm>
            <a:custGeom>
              <a:avLst/>
              <a:gdLst/>
              <a:ahLst/>
              <a:cxnLst/>
              <a:rect l="l" t="t" r="r" b="b"/>
              <a:pathLst>
                <a:path w="22" h="4" extrusionOk="0">
                  <a:moveTo>
                    <a:pt x="0" y="0"/>
                  </a:moveTo>
                  <a:lnTo>
                    <a:pt x="0" y="0"/>
                  </a:lnTo>
                  <a:lnTo>
                    <a:pt x="22" y="4"/>
                  </a:lnTo>
                  <a:lnTo>
                    <a:pt x="22" y="4"/>
                  </a:lnTo>
                  <a:lnTo>
                    <a:pt x="8" y="2"/>
                  </a:lnTo>
                  <a:lnTo>
                    <a:pt x="8"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2" name="Google Shape;1682;p43"/>
            <p:cNvSpPr/>
            <p:nvPr/>
          </p:nvSpPr>
          <p:spPr>
            <a:xfrm>
              <a:off x="5761038" y="3170238"/>
              <a:ext cx="25400" cy="22225"/>
            </a:xfrm>
            <a:custGeom>
              <a:avLst/>
              <a:gdLst/>
              <a:ahLst/>
              <a:cxnLst/>
              <a:rect l="l" t="t" r="r" b="b"/>
              <a:pathLst>
                <a:path w="16" h="14" extrusionOk="0">
                  <a:moveTo>
                    <a:pt x="2" y="0"/>
                  </a:moveTo>
                  <a:lnTo>
                    <a:pt x="2" y="0"/>
                  </a:lnTo>
                  <a:lnTo>
                    <a:pt x="2" y="0"/>
                  </a:lnTo>
                  <a:lnTo>
                    <a:pt x="0" y="10"/>
                  </a:lnTo>
                  <a:lnTo>
                    <a:pt x="0" y="10"/>
                  </a:lnTo>
                  <a:lnTo>
                    <a:pt x="8" y="12"/>
                  </a:lnTo>
                  <a:lnTo>
                    <a:pt x="8" y="12"/>
                  </a:lnTo>
                  <a:lnTo>
                    <a:pt x="16" y="14"/>
                  </a:lnTo>
                  <a:lnTo>
                    <a:pt x="16" y="14"/>
                  </a:lnTo>
                  <a:lnTo>
                    <a:pt x="14" y="12"/>
                  </a:lnTo>
                  <a:lnTo>
                    <a:pt x="12" y="4"/>
                  </a:lnTo>
                  <a:lnTo>
                    <a:pt x="12" y="4"/>
                  </a:lnTo>
                  <a:lnTo>
                    <a:pt x="8" y="2"/>
                  </a:lnTo>
                  <a:lnTo>
                    <a:pt x="8" y="2"/>
                  </a:lnTo>
                  <a:lnTo>
                    <a:pt x="2"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3" name="Google Shape;1683;p43"/>
            <p:cNvSpPr/>
            <p:nvPr/>
          </p:nvSpPr>
          <p:spPr>
            <a:xfrm>
              <a:off x="5761038" y="3170238"/>
              <a:ext cx="25400" cy="22225"/>
            </a:xfrm>
            <a:custGeom>
              <a:avLst/>
              <a:gdLst/>
              <a:ahLst/>
              <a:cxnLst/>
              <a:rect l="l" t="t" r="r" b="b"/>
              <a:pathLst>
                <a:path w="16" h="14" extrusionOk="0">
                  <a:moveTo>
                    <a:pt x="2" y="0"/>
                  </a:moveTo>
                  <a:lnTo>
                    <a:pt x="2" y="0"/>
                  </a:lnTo>
                  <a:lnTo>
                    <a:pt x="2" y="0"/>
                  </a:lnTo>
                  <a:lnTo>
                    <a:pt x="0" y="10"/>
                  </a:lnTo>
                  <a:lnTo>
                    <a:pt x="0" y="10"/>
                  </a:lnTo>
                  <a:lnTo>
                    <a:pt x="8" y="12"/>
                  </a:lnTo>
                  <a:lnTo>
                    <a:pt x="8" y="12"/>
                  </a:lnTo>
                  <a:lnTo>
                    <a:pt x="16" y="14"/>
                  </a:lnTo>
                  <a:lnTo>
                    <a:pt x="16" y="14"/>
                  </a:lnTo>
                  <a:lnTo>
                    <a:pt x="14" y="12"/>
                  </a:lnTo>
                  <a:lnTo>
                    <a:pt x="12" y="4"/>
                  </a:lnTo>
                  <a:lnTo>
                    <a:pt x="12" y="4"/>
                  </a:lnTo>
                  <a:lnTo>
                    <a:pt x="8" y="2"/>
                  </a:lnTo>
                  <a:lnTo>
                    <a:pt x="8" y="2"/>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4" name="Google Shape;1684;p43"/>
            <p:cNvSpPr/>
            <p:nvPr/>
          </p:nvSpPr>
          <p:spPr>
            <a:xfrm>
              <a:off x="5780088" y="3100388"/>
              <a:ext cx="320675" cy="98425"/>
            </a:xfrm>
            <a:custGeom>
              <a:avLst/>
              <a:gdLst/>
              <a:ahLst/>
              <a:cxnLst/>
              <a:rect l="l" t="t" r="r" b="b"/>
              <a:pathLst>
                <a:path w="202" h="62" extrusionOk="0">
                  <a:moveTo>
                    <a:pt x="202" y="0"/>
                  </a:moveTo>
                  <a:lnTo>
                    <a:pt x="202" y="0"/>
                  </a:lnTo>
                  <a:lnTo>
                    <a:pt x="178" y="10"/>
                  </a:lnTo>
                  <a:lnTo>
                    <a:pt x="154" y="18"/>
                  </a:lnTo>
                  <a:lnTo>
                    <a:pt x="106" y="32"/>
                  </a:lnTo>
                  <a:lnTo>
                    <a:pt x="56" y="42"/>
                  </a:lnTo>
                  <a:lnTo>
                    <a:pt x="4" y="48"/>
                  </a:lnTo>
                  <a:lnTo>
                    <a:pt x="4" y="48"/>
                  </a:lnTo>
                  <a:lnTo>
                    <a:pt x="4" y="48"/>
                  </a:lnTo>
                  <a:lnTo>
                    <a:pt x="4" y="48"/>
                  </a:lnTo>
                  <a:lnTo>
                    <a:pt x="0" y="48"/>
                  </a:lnTo>
                  <a:lnTo>
                    <a:pt x="2" y="56"/>
                  </a:lnTo>
                  <a:lnTo>
                    <a:pt x="2" y="56"/>
                  </a:lnTo>
                  <a:lnTo>
                    <a:pt x="4" y="58"/>
                  </a:lnTo>
                  <a:lnTo>
                    <a:pt x="4" y="58"/>
                  </a:lnTo>
                  <a:lnTo>
                    <a:pt x="18" y="60"/>
                  </a:lnTo>
                  <a:lnTo>
                    <a:pt x="18" y="60"/>
                  </a:lnTo>
                  <a:lnTo>
                    <a:pt x="42" y="62"/>
                  </a:lnTo>
                  <a:lnTo>
                    <a:pt x="66" y="62"/>
                  </a:lnTo>
                  <a:lnTo>
                    <a:pt x="66" y="62"/>
                  </a:lnTo>
                  <a:lnTo>
                    <a:pt x="80" y="62"/>
                  </a:lnTo>
                  <a:lnTo>
                    <a:pt x="80" y="62"/>
                  </a:lnTo>
                  <a:lnTo>
                    <a:pt x="96" y="60"/>
                  </a:lnTo>
                  <a:lnTo>
                    <a:pt x="108" y="54"/>
                  </a:lnTo>
                  <a:lnTo>
                    <a:pt x="122" y="48"/>
                  </a:lnTo>
                  <a:lnTo>
                    <a:pt x="134" y="38"/>
                  </a:lnTo>
                  <a:lnTo>
                    <a:pt x="134" y="38"/>
                  </a:lnTo>
                  <a:lnTo>
                    <a:pt x="160" y="16"/>
                  </a:lnTo>
                  <a:lnTo>
                    <a:pt x="160" y="16"/>
                  </a:lnTo>
                  <a:lnTo>
                    <a:pt x="176" y="10"/>
                  </a:lnTo>
                  <a:lnTo>
                    <a:pt x="196" y="2"/>
                  </a:lnTo>
                  <a:lnTo>
                    <a:pt x="196" y="2"/>
                  </a:lnTo>
                  <a:lnTo>
                    <a:pt x="202" y="0"/>
                  </a:lnTo>
                  <a:close/>
                </a:path>
              </a:pathLst>
            </a:custGeom>
            <a:solidFill>
              <a:srgbClr val="996C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5" name="Google Shape;1685;p43"/>
            <p:cNvSpPr/>
            <p:nvPr/>
          </p:nvSpPr>
          <p:spPr>
            <a:xfrm>
              <a:off x="5780088" y="3100388"/>
              <a:ext cx="320675" cy="98425"/>
            </a:xfrm>
            <a:custGeom>
              <a:avLst/>
              <a:gdLst/>
              <a:ahLst/>
              <a:cxnLst/>
              <a:rect l="l" t="t" r="r" b="b"/>
              <a:pathLst>
                <a:path w="202" h="62" extrusionOk="0">
                  <a:moveTo>
                    <a:pt x="202" y="0"/>
                  </a:moveTo>
                  <a:lnTo>
                    <a:pt x="202" y="0"/>
                  </a:lnTo>
                  <a:lnTo>
                    <a:pt x="178" y="10"/>
                  </a:lnTo>
                  <a:lnTo>
                    <a:pt x="154" y="18"/>
                  </a:lnTo>
                  <a:lnTo>
                    <a:pt x="106" y="32"/>
                  </a:lnTo>
                  <a:lnTo>
                    <a:pt x="56" y="42"/>
                  </a:lnTo>
                  <a:lnTo>
                    <a:pt x="4" y="48"/>
                  </a:lnTo>
                  <a:lnTo>
                    <a:pt x="4" y="48"/>
                  </a:lnTo>
                  <a:lnTo>
                    <a:pt x="4" y="48"/>
                  </a:lnTo>
                  <a:lnTo>
                    <a:pt x="4" y="48"/>
                  </a:lnTo>
                  <a:lnTo>
                    <a:pt x="0" y="48"/>
                  </a:lnTo>
                  <a:lnTo>
                    <a:pt x="2" y="56"/>
                  </a:lnTo>
                  <a:lnTo>
                    <a:pt x="2" y="56"/>
                  </a:lnTo>
                  <a:lnTo>
                    <a:pt x="4" y="58"/>
                  </a:lnTo>
                  <a:lnTo>
                    <a:pt x="4" y="58"/>
                  </a:lnTo>
                  <a:lnTo>
                    <a:pt x="18" y="60"/>
                  </a:lnTo>
                  <a:lnTo>
                    <a:pt x="18" y="60"/>
                  </a:lnTo>
                  <a:lnTo>
                    <a:pt x="42" y="62"/>
                  </a:lnTo>
                  <a:lnTo>
                    <a:pt x="66" y="62"/>
                  </a:lnTo>
                  <a:lnTo>
                    <a:pt x="66" y="62"/>
                  </a:lnTo>
                  <a:lnTo>
                    <a:pt x="80" y="62"/>
                  </a:lnTo>
                  <a:lnTo>
                    <a:pt x="80" y="62"/>
                  </a:lnTo>
                  <a:lnTo>
                    <a:pt x="96" y="60"/>
                  </a:lnTo>
                  <a:lnTo>
                    <a:pt x="108" y="54"/>
                  </a:lnTo>
                  <a:lnTo>
                    <a:pt x="122" y="48"/>
                  </a:lnTo>
                  <a:lnTo>
                    <a:pt x="134" y="38"/>
                  </a:lnTo>
                  <a:lnTo>
                    <a:pt x="134" y="38"/>
                  </a:lnTo>
                  <a:lnTo>
                    <a:pt x="160" y="16"/>
                  </a:lnTo>
                  <a:lnTo>
                    <a:pt x="160" y="16"/>
                  </a:lnTo>
                  <a:lnTo>
                    <a:pt x="176" y="10"/>
                  </a:lnTo>
                  <a:lnTo>
                    <a:pt x="196" y="2"/>
                  </a:lnTo>
                  <a:lnTo>
                    <a:pt x="196" y="2"/>
                  </a:lnTo>
                  <a:lnTo>
                    <a:pt x="20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6" name="Google Shape;1686;p43"/>
            <p:cNvSpPr/>
            <p:nvPr/>
          </p:nvSpPr>
          <p:spPr>
            <a:xfrm>
              <a:off x="6056313" y="2814638"/>
              <a:ext cx="193675" cy="88900"/>
            </a:xfrm>
            <a:custGeom>
              <a:avLst/>
              <a:gdLst/>
              <a:ahLst/>
              <a:cxnLst/>
              <a:rect l="l" t="t" r="r" b="b"/>
              <a:pathLst>
                <a:path w="122" h="56" extrusionOk="0">
                  <a:moveTo>
                    <a:pt x="62" y="0"/>
                  </a:moveTo>
                  <a:lnTo>
                    <a:pt x="62" y="0"/>
                  </a:lnTo>
                  <a:lnTo>
                    <a:pt x="54" y="4"/>
                  </a:lnTo>
                  <a:lnTo>
                    <a:pt x="46" y="12"/>
                  </a:lnTo>
                  <a:lnTo>
                    <a:pt x="24" y="30"/>
                  </a:lnTo>
                  <a:lnTo>
                    <a:pt x="0" y="56"/>
                  </a:lnTo>
                  <a:lnTo>
                    <a:pt x="122" y="50"/>
                  </a:lnTo>
                  <a:lnTo>
                    <a:pt x="122" y="50"/>
                  </a:lnTo>
                  <a:lnTo>
                    <a:pt x="114" y="42"/>
                  </a:lnTo>
                  <a:lnTo>
                    <a:pt x="98" y="22"/>
                  </a:lnTo>
                  <a:lnTo>
                    <a:pt x="88" y="12"/>
                  </a:lnTo>
                  <a:lnTo>
                    <a:pt x="78" y="4"/>
                  </a:lnTo>
                  <a:lnTo>
                    <a:pt x="70" y="0"/>
                  </a:lnTo>
                  <a:lnTo>
                    <a:pt x="66" y="0"/>
                  </a:lnTo>
                  <a:lnTo>
                    <a:pt x="62" y="0"/>
                  </a:lnTo>
                  <a:lnTo>
                    <a:pt x="62" y="0"/>
                  </a:lnTo>
                  <a:close/>
                </a:path>
              </a:pathLst>
            </a:custGeom>
            <a:solidFill>
              <a:srgbClr val="9A6C4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7" name="Google Shape;1687;p43"/>
            <p:cNvSpPr/>
            <p:nvPr/>
          </p:nvSpPr>
          <p:spPr>
            <a:xfrm>
              <a:off x="5675313" y="2468563"/>
              <a:ext cx="133350" cy="374650"/>
            </a:xfrm>
            <a:custGeom>
              <a:avLst/>
              <a:gdLst/>
              <a:ahLst/>
              <a:cxnLst/>
              <a:rect l="l" t="t" r="r" b="b"/>
              <a:pathLst>
                <a:path w="84" h="236" extrusionOk="0">
                  <a:moveTo>
                    <a:pt x="30" y="0"/>
                  </a:moveTo>
                  <a:lnTo>
                    <a:pt x="24" y="4"/>
                  </a:lnTo>
                  <a:lnTo>
                    <a:pt x="24" y="4"/>
                  </a:lnTo>
                  <a:lnTo>
                    <a:pt x="36" y="24"/>
                  </a:lnTo>
                  <a:lnTo>
                    <a:pt x="46" y="44"/>
                  </a:lnTo>
                  <a:lnTo>
                    <a:pt x="58" y="72"/>
                  </a:lnTo>
                  <a:lnTo>
                    <a:pt x="58" y="72"/>
                  </a:lnTo>
                  <a:lnTo>
                    <a:pt x="68" y="102"/>
                  </a:lnTo>
                  <a:lnTo>
                    <a:pt x="72" y="120"/>
                  </a:lnTo>
                  <a:lnTo>
                    <a:pt x="74" y="138"/>
                  </a:lnTo>
                  <a:lnTo>
                    <a:pt x="76" y="158"/>
                  </a:lnTo>
                  <a:lnTo>
                    <a:pt x="76" y="178"/>
                  </a:lnTo>
                  <a:lnTo>
                    <a:pt x="74" y="198"/>
                  </a:lnTo>
                  <a:lnTo>
                    <a:pt x="70" y="218"/>
                  </a:lnTo>
                  <a:lnTo>
                    <a:pt x="70" y="218"/>
                  </a:lnTo>
                  <a:lnTo>
                    <a:pt x="68" y="222"/>
                  </a:lnTo>
                  <a:lnTo>
                    <a:pt x="62" y="226"/>
                  </a:lnTo>
                  <a:lnTo>
                    <a:pt x="62" y="226"/>
                  </a:lnTo>
                  <a:lnTo>
                    <a:pt x="56" y="228"/>
                  </a:lnTo>
                  <a:lnTo>
                    <a:pt x="46" y="230"/>
                  </a:lnTo>
                  <a:lnTo>
                    <a:pt x="26" y="230"/>
                  </a:lnTo>
                  <a:lnTo>
                    <a:pt x="8" y="226"/>
                  </a:lnTo>
                  <a:lnTo>
                    <a:pt x="2" y="224"/>
                  </a:lnTo>
                  <a:lnTo>
                    <a:pt x="0" y="232"/>
                  </a:lnTo>
                  <a:lnTo>
                    <a:pt x="0" y="232"/>
                  </a:lnTo>
                  <a:lnTo>
                    <a:pt x="8" y="234"/>
                  </a:lnTo>
                  <a:lnTo>
                    <a:pt x="26" y="236"/>
                  </a:lnTo>
                  <a:lnTo>
                    <a:pt x="48" y="236"/>
                  </a:lnTo>
                  <a:lnTo>
                    <a:pt x="58" y="236"/>
                  </a:lnTo>
                  <a:lnTo>
                    <a:pt x="66" y="232"/>
                  </a:lnTo>
                  <a:lnTo>
                    <a:pt x="66" y="232"/>
                  </a:lnTo>
                  <a:lnTo>
                    <a:pt x="72" y="226"/>
                  </a:lnTo>
                  <a:lnTo>
                    <a:pt x="76" y="220"/>
                  </a:lnTo>
                  <a:lnTo>
                    <a:pt x="76" y="220"/>
                  </a:lnTo>
                  <a:lnTo>
                    <a:pt x="82" y="198"/>
                  </a:lnTo>
                  <a:lnTo>
                    <a:pt x="84" y="178"/>
                  </a:lnTo>
                  <a:lnTo>
                    <a:pt x="84" y="158"/>
                  </a:lnTo>
                  <a:lnTo>
                    <a:pt x="82" y="138"/>
                  </a:lnTo>
                  <a:lnTo>
                    <a:pt x="78" y="118"/>
                  </a:lnTo>
                  <a:lnTo>
                    <a:pt x="74" y="100"/>
                  </a:lnTo>
                  <a:lnTo>
                    <a:pt x="64" y="70"/>
                  </a:lnTo>
                  <a:lnTo>
                    <a:pt x="64" y="70"/>
                  </a:lnTo>
                  <a:lnTo>
                    <a:pt x="52" y="42"/>
                  </a:lnTo>
                  <a:lnTo>
                    <a:pt x="42" y="20"/>
                  </a:lnTo>
                  <a:lnTo>
                    <a:pt x="30" y="0"/>
                  </a:lnTo>
                  <a:lnTo>
                    <a:pt x="3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8" name="Google Shape;1688;p43"/>
            <p:cNvSpPr/>
            <p:nvPr/>
          </p:nvSpPr>
          <p:spPr>
            <a:xfrm>
              <a:off x="5643563" y="2814638"/>
              <a:ext cx="41275" cy="25400"/>
            </a:xfrm>
            <a:custGeom>
              <a:avLst/>
              <a:gdLst/>
              <a:ahLst/>
              <a:cxnLst/>
              <a:rect l="l" t="t" r="r" b="b"/>
              <a:pathLst>
                <a:path w="26" h="16" extrusionOk="0">
                  <a:moveTo>
                    <a:pt x="22" y="4"/>
                  </a:moveTo>
                  <a:lnTo>
                    <a:pt x="8" y="0"/>
                  </a:lnTo>
                  <a:lnTo>
                    <a:pt x="8" y="0"/>
                  </a:lnTo>
                  <a:lnTo>
                    <a:pt x="2" y="0"/>
                  </a:lnTo>
                  <a:lnTo>
                    <a:pt x="0" y="6"/>
                  </a:lnTo>
                  <a:lnTo>
                    <a:pt x="0" y="6"/>
                  </a:lnTo>
                  <a:lnTo>
                    <a:pt x="0" y="10"/>
                  </a:lnTo>
                  <a:lnTo>
                    <a:pt x="4" y="14"/>
                  </a:lnTo>
                  <a:lnTo>
                    <a:pt x="18" y="16"/>
                  </a:lnTo>
                  <a:lnTo>
                    <a:pt x="18" y="16"/>
                  </a:lnTo>
                  <a:lnTo>
                    <a:pt x="22" y="16"/>
                  </a:lnTo>
                  <a:lnTo>
                    <a:pt x="26" y="12"/>
                  </a:lnTo>
                  <a:lnTo>
                    <a:pt x="26" y="12"/>
                  </a:lnTo>
                  <a:lnTo>
                    <a:pt x="26" y="6"/>
                  </a:lnTo>
                  <a:lnTo>
                    <a:pt x="22" y="4"/>
                  </a:lnTo>
                  <a:lnTo>
                    <a:pt x="22" y="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9" name="Google Shape;1689;p43"/>
            <p:cNvSpPr/>
            <p:nvPr/>
          </p:nvSpPr>
          <p:spPr>
            <a:xfrm>
              <a:off x="5545138" y="2522538"/>
              <a:ext cx="241300" cy="339725"/>
            </a:xfrm>
            <a:custGeom>
              <a:avLst/>
              <a:gdLst/>
              <a:ahLst/>
              <a:cxnLst/>
              <a:rect l="l" t="t" r="r" b="b"/>
              <a:pathLst>
                <a:path w="152" h="214" extrusionOk="0">
                  <a:moveTo>
                    <a:pt x="96" y="206"/>
                  </a:moveTo>
                  <a:lnTo>
                    <a:pt x="96" y="206"/>
                  </a:lnTo>
                  <a:lnTo>
                    <a:pt x="90" y="206"/>
                  </a:lnTo>
                  <a:lnTo>
                    <a:pt x="86" y="204"/>
                  </a:lnTo>
                  <a:lnTo>
                    <a:pt x="86" y="204"/>
                  </a:lnTo>
                  <a:lnTo>
                    <a:pt x="72" y="188"/>
                  </a:lnTo>
                  <a:lnTo>
                    <a:pt x="58" y="174"/>
                  </a:lnTo>
                  <a:lnTo>
                    <a:pt x="48" y="156"/>
                  </a:lnTo>
                  <a:lnTo>
                    <a:pt x="38" y="140"/>
                  </a:lnTo>
                  <a:lnTo>
                    <a:pt x="30" y="122"/>
                  </a:lnTo>
                  <a:lnTo>
                    <a:pt x="24" y="106"/>
                  </a:lnTo>
                  <a:lnTo>
                    <a:pt x="16" y="76"/>
                  </a:lnTo>
                  <a:lnTo>
                    <a:pt x="16" y="76"/>
                  </a:lnTo>
                  <a:lnTo>
                    <a:pt x="10" y="46"/>
                  </a:lnTo>
                  <a:lnTo>
                    <a:pt x="8" y="22"/>
                  </a:lnTo>
                  <a:lnTo>
                    <a:pt x="6" y="0"/>
                  </a:lnTo>
                  <a:lnTo>
                    <a:pt x="0" y="0"/>
                  </a:lnTo>
                  <a:lnTo>
                    <a:pt x="0" y="0"/>
                  </a:lnTo>
                  <a:lnTo>
                    <a:pt x="0" y="22"/>
                  </a:lnTo>
                  <a:lnTo>
                    <a:pt x="2" y="46"/>
                  </a:lnTo>
                  <a:lnTo>
                    <a:pt x="8" y="76"/>
                  </a:lnTo>
                  <a:lnTo>
                    <a:pt x="8" y="76"/>
                  </a:lnTo>
                  <a:lnTo>
                    <a:pt x="18" y="108"/>
                  </a:lnTo>
                  <a:lnTo>
                    <a:pt x="24" y="126"/>
                  </a:lnTo>
                  <a:lnTo>
                    <a:pt x="32" y="144"/>
                  </a:lnTo>
                  <a:lnTo>
                    <a:pt x="42" y="160"/>
                  </a:lnTo>
                  <a:lnTo>
                    <a:pt x="52" y="178"/>
                  </a:lnTo>
                  <a:lnTo>
                    <a:pt x="66" y="194"/>
                  </a:lnTo>
                  <a:lnTo>
                    <a:pt x="82" y="208"/>
                  </a:lnTo>
                  <a:lnTo>
                    <a:pt x="82" y="208"/>
                  </a:lnTo>
                  <a:lnTo>
                    <a:pt x="88" y="212"/>
                  </a:lnTo>
                  <a:lnTo>
                    <a:pt x="96" y="214"/>
                  </a:lnTo>
                  <a:lnTo>
                    <a:pt x="96" y="214"/>
                  </a:lnTo>
                  <a:lnTo>
                    <a:pt x="106" y="212"/>
                  </a:lnTo>
                  <a:lnTo>
                    <a:pt x="116" y="206"/>
                  </a:lnTo>
                  <a:lnTo>
                    <a:pt x="132" y="194"/>
                  </a:lnTo>
                  <a:lnTo>
                    <a:pt x="146" y="182"/>
                  </a:lnTo>
                  <a:lnTo>
                    <a:pt x="152" y="176"/>
                  </a:lnTo>
                  <a:lnTo>
                    <a:pt x="146" y="172"/>
                  </a:lnTo>
                  <a:lnTo>
                    <a:pt x="146" y="172"/>
                  </a:lnTo>
                  <a:lnTo>
                    <a:pt x="142" y="178"/>
                  </a:lnTo>
                  <a:lnTo>
                    <a:pt x="130" y="188"/>
                  </a:lnTo>
                  <a:lnTo>
                    <a:pt x="112" y="200"/>
                  </a:lnTo>
                  <a:lnTo>
                    <a:pt x="104" y="204"/>
                  </a:lnTo>
                  <a:lnTo>
                    <a:pt x="96" y="206"/>
                  </a:lnTo>
                  <a:lnTo>
                    <a:pt x="96" y="20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0" name="Google Shape;1690;p43"/>
            <p:cNvSpPr/>
            <p:nvPr/>
          </p:nvSpPr>
          <p:spPr>
            <a:xfrm>
              <a:off x="5773738" y="2770188"/>
              <a:ext cx="34925" cy="38100"/>
            </a:xfrm>
            <a:custGeom>
              <a:avLst/>
              <a:gdLst/>
              <a:ahLst/>
              <a:cxnLst/>
              <a:rect l="l" t="t" r="r" b="b"/>
              <a:pathLst>
                <a:path w="22" h="24" extrusionOk="0">
                  <a:moveTo>
                    <a:pt x="10" y="2"/>
                  </a:moveTo>
                  <a:lnTo>
                    <a:pt x="2" y="12"/>
                  </a:lnTo>
                  <a:lnTo>
                    <a:pt x="2" y="12"/>
                  </a:lnTo>
                  <a:lnTo>
                    <a:pt x="0" y="18"/>
                  </a:lnTo>
                  <a:lnTo>
                    <a:pt x="2" y="22"/>
                  </a:lnTo>
                  <a:lnTo>
                    <a:pt x="2" y="22"/>
                  </a:lnTo>
                  <a:lnTo>
                    <a:pt x="6" y="24"/>
                  </a:lnTo>
                  <a:lnTo>
                    <a:pt x="12" y="22"/>
                  </a:lnTo>
                  <a:lnTo>
                    <a:pt x="22" y="12"/>
                  </a:lnTo>
                  <a:lnTo>
                    <a:pt x="22" y="12"/>
                  </a:lnTo>
                  <a:lnTo>
                    <a:pt x="22" y="8"/>
                  </a:lnTo>
                  <a:lnTo>
                    <a:pt x="20" y="2"/>
                  </a:lnTo>
                  <a:lnTo>
                    <a:pt x="20" y="2"/>
                  </a:lnTo>
                  <a:lnTo>
                    <a:pt x="16" y="0"/>
                  </a:lnTo>
                  <a:lnTo>
                    <a:pt x="10" y="2"/>
                  </a:lnTo>
                  <a:lnTo>
                    <a:pt x="10" y="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1" name="Google Shape;1691;p43"/>
            <p:cNvSpPr/>
            <p:nvPr/>
          </p:nvSpPr>
          <p:spPr>
            <a:xfrm>
              <a:off x="5535613" y="2427288"/>
              <a:ext cx="209550" cy="133350"/>
            </a:xfrm>
            <a:custGeom>
              <a:avLst/>
              <a:gdLst/>
              <a:ahLst/>
              <a:cxnLst/>
              <a:rect l="l" t="t" r="r" b="b"/>
              <a:pathLst>
                <a:path w="132" h="84" extrusionOk="0">
                  <a:moveTo>
                    <a:pt x="48" y="4"/>
                  </a:moveTo>
                  <a:lnTo>
                    <a:pt x="48" y="4"/>
                  </a:lnTo>
                  <a:lnTo>
                    <a:pt x="36" y="8"/>
                  </a:lnTo>
                  <a:lnTo>
                    <a:pt x="26" y="16"/>
                  </a:lnTo>
                  <a:lnTo>
                    <a:pt x="16" y="24"/>
                  </a:lnTo>
                  <a:lnTo>
                    <a:pt x="8" y="34"/>
                  </a:lnTo>
                  <a:lnTo>
                    <a:pt x="2" y="46"/>
                  </a:lnTo>
                  <a:lnTo>
                    <a:pt x="0" y="58"/>
                  </a:lnTo>
                  <a:lnTo>
                    <a:pt x="0" y="70"/>
                  </a:lnTo>
                  <a:lnTo>
                    <a:pt x="2" y="84"/>
                  </a:lnTo>
                  <a:lnTo>
                    <a:pt x="18" y="80"/>
                  </a:lnTo>
                  <a:lnTo>
                    <a:pt x="18" y="80"/>
                  </a:lnTo>
                  <a:lnTo>
                    <a:pt x="14" y="70"/>
                  </a:lnTo>
                  <a:lnTo>
                    <a:pt x="14" y="60"/>
                  </a:lnTo>
                  <a:lnTo>
                    <a:pt x="18" y="50"/>
                  </a:lnTo>
                  <a:lnTo>
                    <a:pt x="22" y="42"/>
                  </a:lnTo>
                  <a:lnTo>
                    <a:pt x="28" y="34"/>
                  </a:lnTo>
                  <a:lnTo>
                    <a:pt x="34" y="26"/>
                  </a:lnTo>
                  <a:lnTo>
                    <a:pt x="44" y="22"/>
                  </a:lnTo>
                  <a:lnTo>
                    <a:pt x="54" y="18"/>
                  </a:lnTo>
                  <a:lnTo>
                    <a:pt x="54" y="18"/>
                  </a:lnTo>
                  <a:lnTo>
                    <a:pt x="64" y="16"/>
                  </a:lnTo>
                  <a:lnTo>
                    <a:pt x="74" y="14"/>
                  </a:lnTo>
                  <a:lnTo>
                    <a:pt x="84" y="16"/>
                  </a:lnTo>
                  <a:lnTo>
                    <a:pt x="92" y="20"/>
                  </a:lnTo>
                  <a:lnTo>
                    <a:pt x="100" y="24"/>
                  </a:lnTo>
                  <a:lnTo>
                    <a:pt x="108" y="32"/>
                  </a:lnTo>
                  <a:lnTo>
                    <a:pt x="114" y="40"/>
                  </a:lnTo>
                  <a:lnTo>
                    <a:pt x="118" y="50"/>
                  </a:lnTo>
                  <a:lnTo>
                    <a:pt x="132" y="46"/>
                  </a:lnTo>
                  <a:lnTo>
                    <a:pt x="132" y="46"/>
                  </a:lnTo>
                  <a:lnTo>
                    <a:pt x="126" y="32"/>
                  </a:lnTo>
                  <a:lnTo>
                    <a:pt x="120" y="22"/>
                  </a:lnTo>
                  <a:lnTo>
                    <a:pt x="110" y="12"/>
                  </a:lnTo>
                  <a:lnTo>
                    <a:pt x="100" y="6"/>
                  </a:lnTo>
                  <a:lnTo>
                    <a:pt x="88" y="2"/>
                  </a:lnTo>
                  <a:lnTo>
                    <a:pt x="76" y="0"/>
                  </a:lnTo>
                  <a:lnTo>
                    <a:pt x="62" y="2"/>
                  </a:lnTo>
                  <a:lnTo>
                    <a:pt x="48" y="4"/>
                  </a:lnTo>
                  <a:lnTo>
                    <a:pt x="48" y="4"/>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2" name="Google Shape;1692;p43"/>
            <p:cNvSpPr/>
            <p:nvPr/>
          </p:nvSpPr>
          <p:spPr>
            <a:xfrm>
              <a:off x="5583238" y="2205038"/>
              <a:ext cx="34925" cy="234950"/>
            </a:xfrm>
            <a:custGeom>
              <a:avLst/>
              <a:gdLst/>
              <a:ahLst/>
              <a:cxnLst/>
              <a:rect l="l" t="t" r="r" b="b"/>
              <a:pathLst>
                <a:path w="22" h="148" extrusionOk="0">
                  <a:moveTo>
                    <a:pt x="18" y="16"/>
                  </a:moveTo>
                  <a:lnTo>
                    <a:pt x="18" y="16"/>
                  </a:lnTo>
                  <a:lnTo>
                    <a:pt x="18" y="6"/>
                  </a:lnTo>
                  <a:lnTo>
                    <a:pt x="16" y="2"/>
                  </a:lnTo>
                  <a:lnTo>
                    <a:pt x="14" y="0"/>
                  </a:lnTo>
                  <a:lnTo>
                    <a:pt x="14" y="0"/>
                  </a:lnTo>
                  <a:lnTo>
                    <a:pt x="4" y="32"/>
                  </a:lnTo>
                  <a:lnTo>
                    <a:pt x="0" y="50"/>
                  </a:lnTo>
                  <a:lnTo>
                    <a:pt x="0" y="68"/>
                  </a:lnTo>
                  <a:lnTo>
                    <a:pt x="0" y="68"/>
                  </a:lnTo>
                  <a:lnTo>
                    <a:pt x="2" y="98"/>
                  </a:lnTo>
                  <a:lnTo>
                    <a:pt x="6" y="124"/>
                  </a:lnTo>
                  <a:lnTo>
                    <a:pt x="14" y="148"/>
                  </a:lnTo>
                  <a:lnTo>
                    <a:pt x="22" y="146"/>
                  </a:lnTo>
                  <a:lnTo>
                    <a:pt x="22" y="146"/>
                  </a:lnTo>
                  <a:lnTo>
                    <a:pt x="16" y="120"/>
                  </a:lnTo>
                  <a:lnTo>
                    <a:pt x="12" y="96"/>
                  </a:lnTo>
                  <a:lnTo>
                    <a:pt x="10" y="66"/>
                  </a:lnTo>
                  <a:lnTo>
                    <a:pt x="10" y="66"/>
                  </a:lnTo>
                  <a:lnTo>
                    <a:pt x="12" y="40"/>
                  </a:lnTo>
                  <a:lnTo>
                    <a:pt x="18" y="16"/>
                  </a:lnTo>
                  <a:lnTo>
                    <a:pt x="18" y="16"/>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3" name="Google Shape;1693;p43"/>
            <p:cNvSpPr/>
            <p:nvPr/>
          </p:nvSpPr>
          <p:spPr>
            <a:xfrm>
              <a:off x="6053138" y="2243138"/>
              <a:ext cx="92075" cy="330200"/>
            </a:xfrm>
            <a:custGeom>
              <a:avLst/>
              <a:gdLst/>
              <a:ahLst/>
              <a:cxnLst/>
              <a:rect l="l" t="t" r="r" b="b"/>
              <a:pathLst>
                <a:path w="58" h="208" extrusionOk="0">
                  <a:moveTo>
                    <a:pt x="4" y="0"/>
                  </a:moveTo>
                  <a:lnTo>
                    <a:pt x="0" y="8"/>
                  </a:lnTo>
                  <a:lnTo>
                    <a:pt x="0" y="8"/>
                  </a:lnTo>
                  <a:lnTo>
                    <a:pt x="10" y="16"/>
                  </a:lnTo>
                  <a:lnTo>
                    <a:pt x="18" y="26"/>
                  </a:lnTo>
                  <a:lnTo>
                    <a:pt x="26" y="38"/>
                  </a:lnTo>
                  <a:lnTo>
                    <a:pt x="32" y="50"/>
                  </a:lnTo>
                  <a:lnTo>
                    <a:pt x="36" y="64"/>
                  </a:lnTo>
                  <a:lnTo>
                    <a:pt x="40" y="80"/>
                  </a:lnTo>
                  <a:lnTo>
                    <a:pt x="44" y="96"/>
                  </a:lnTo>
                  <a:lnTo>
                    <a:pt x="46" y="114"/>
                  </a:lnTo>
                  <a:lnTo>
                    <a:pt x="46" y="114"/>
                  </a:lnTo>
                  <a:lnTo>
                    <a:pt x="44" y="148"/>
                  </a:lnTo>
                  <a:lnTo>
                    <a:pt x="42" y="176"/>
                  </a:lnTo>
                  <a:lnTo>
                    <a:pt x="36" y="206"/>
                  </a:lnTo>
                  <a:lnTo>
                    <a:pt x="48" y="208"/>
                  </a:lnTo>
                  <a:lnTo>
                    <a:pt x="48" y="208"/>
                  </a:lnTo>
                  <a:lnTo>
                    <a:pt x="50" y="200"/>
                  </a:lnTo>
                  <a:lnTo>
                    <a:pt x="54" y="178"/>
                  </a:lnTo>
                  <a:lnTo>
                    <a:pt x="58" y="148"/>
                  </a:lnTo>
                  <a:lnTo>
                    <a:pt x="58" y="114"/>
                  </a:lnTo>
                  <a:lnTo>
                    <a:pt x="58" y="114"/>
                  </a:lnTo>
                  <a:lnTo>
                    <a:pt x="56" y="92"/>
                  </a:lnTo>
                  <a:lnTo>
                    <a:pt x="52" y="74"/>
                  </a:lnTo>
                  <a:lnTo>
                    <a:pt x="48" y="58"/>
                  </a:lnTo>
                  <a:lnTo>
                    <a:pt x="42" y="44"/>
                  </a:lnTo>
                  <a:lnTo>
                    <a:pt x="36" y="32"/>
                  </a:lnTo>
                  <a:lnTo>
                    <a:pt x="26" y="22"/>
                  </a:lnTo>
                  <a:lnTo>
                    <a:pt x="4" y="0"/>
                  </a:lnTo>
                  <a:lnTo>
                    <a:pt x="4" y="0"/>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4" name="Google Shape;1694;p43"/>
            <p:cNvSpPr/>
            <p:nvPr/>
          </p:nvSpPr>
          <p:spPr>
            <a:xfrm>
              <a:off x="6053138" y="2570163"/>
              <a:ext cx="114300" cy="107950"/>
            </a:xfrm>
            <a:custGeom>
              <a:avLst/>
              <a:gdLst/>
              <a:ahLst/>
              <a:cxnLst/>
              <a:rect l="l" t="t" r="r" b="b"/>
              <a:pathLst>
                <a:path w="72" h="68" extrusionOk="0">
                  <a:moveTo>
                    <a:pt x="42" y="0"/>
                  </a:moveTo>
                  <a:lnTo>
                    <a:pt x="42" y="0"/>
                  </a:lnTo>
                  <a:lnTo>
                    <a:pt x="34" y="0"/>
                  </a:lnTo>
                  <a:lnTo>
                    <a:pt x="28" y="0"/>
                  </a:lnTo>
                  <a:lnTo>
                    <a:pt x="20" y="4"/>
                  </a:lnTo>
                  <a:lnTo>
                    <a:pt x="14" y="6"/>
                  </a:lnTo>
                  <a:lnTo>
                    <a:pt x="10" y="10"/>
                  </a:lnTo>
                  <a:lnTo>
                    <a:pt x="6" y="16"/>
                  </a:lnTo>
                  <a:lnTo>
                    <a:pt x="2" y="22"/>
                  </a:lnTo>
                  <a:lnTo>
                    <a:pt x="0" y="28"/>
                  </a:lnTo>
                  <a:lnTo>
                    <a:pt x="0" y="28"/>
                  </a:lnTo>
                  <a:lnTo>
                    <a:pt x="0" y="36"/>
                  </a:lnTo>
                  <a:lnTo>
                    <a:pt x="2" y="42"/>
                  </a:lnTo>
                  <a:lnTo>
                    <a:pt x="4" y="48"/>
                  </a:lnTo>
                  <a:lnTo>
                    <a:pt x="6" y="54"/>
                  </a:lnTo>
                  <a:lnTo>
                    <a:pt x="12" y="58"/>
                  </a:lnTo>
                  <a:lnTo>
                    <a:pt x="16" y="62"/>
                  </a:lnTo>
                  <a:lnTo>
                    <a:pt x="24" y="66"/>
                  </a:lnTo>
                  <a:lnTo>
                    <a:pt x="30" y="68"/>
                  </a:lnTo>
                  <a:lnTo>
                    <a:pt x="30" y="68"/>
                  </a:lnTo>
                  <a:lnTo>
                    <a:pt x="38" y="68"/>
                  </a:lnTo>
                  <a:lnTo>
                    <a:pt x="44" y="68"/>
                  </a:lnTo>
                  <a:lnTo>
                    <a:pt x="50" y="66"/>
                  </a:lnTo>
                  <a:lnTo>
                    <a:pt x="56" y="62"/>
                  </a:lnTo>
                  <a:lnTo>
                    <a:pt x="62" y="58"/>
                  </a:lnTo>
                  <a:lnTo>
                    <a:pt x="66" y="52"/>
                  </a:lnTo>
                  <a:lnTo>
                    <a:pt x="70" y="46"/>
                  </a:lnTo>
                  <a:lnTo>
                    <a:pt x="72" y="40"/>
                  </a:lnTo>
                  <a:lnTo>
                    <a:pt x="72" y="40"/>
                  </a:lnTo>
                  <a:lnTo>
                    <a:pt x="72" y="34"/>
                  </a:lnTo>
                  <a:lnTo>
                    <a:pt x="70" y="26"/>
                  </a:lnTo>
                  <a:lnTo>
                    <a:pt x="68" y="20"/>
                  </a:lnTo>
                  <a:lnTo>
                    <a:pt x="64" y="14"/>
                  </a:lnTo>
                  <a:lnTo>
                    <a:pt x="60" y="10"/>
                  </a:lnTo>
                  <a:lnTo>
                    <a:pt x="54" y="6"/>
                  </a:lnTo>
                  <a:lnTo>
                    <a:pt x="48" y="2"/>
                  </a:lnTo>
                  <a:lnTo>
                    <a:pt x="42" y="0"/>
                  </a:lnTo>
                  <a:lnTo>
                    <a:pt x="4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5" name="Google Shape;1695;p43"/>
            <p:cNvSpPr/>
            <p:nvPr/>
          </p:nvSpPr>
          <p:spPr>
            <a:xfrm>
              <a:off x="5405438" y="5367338"/>
              <a:ext cx="400050" cy="95250"/>
            </a:xfrm>
            <a:custGeom>
              <a:avLst/>
              <a:gdLst/>
              <a:ahLst/>
              <a:cxnLst/>
              <a:rect l="l" t="t" r="r" b="b"/>
              <a:pathLst>
                <a:path w="252" h="60" extrusionOk="0">
                  <a:moveTo>
                    <a:pt x="206" y="2"/>
                  </a:moveTo>
                  <a:lnTo>
                    <a:pt x="204" y="0"/>
                  </a:lnTo>
                  <a:lnTo>
                    <a:pt x="204" y="0"/>
                  </a:lnTo>
                  <a:lnTo>
                    <a:pt x="192" y="6"/>
                  </a:lnTo>
                  <a:lnTo>
                    <a:pt x="192" y="6"/>
                  </a:lnTo>
                  <a:lnTo>
                    <a:pt x="174" y="10"/>
                  </a:lnTo>
                  <a:lnTo>
                    <a:pt x="154" y="14"/>
                  </a:lnTo>
                  <a:lnTo>
                    <a:pt x="134" y="16"/>
                  </a:lnTo>
                  <a:lnTo>
                    <a:pt x="114" y="16"/>
                  </a:lnTo>
                  <a:lnTo>
                    <a:pt x="92" y="14"/>
                  </a:lnTo>
                  <a:lnTo>
                    <a:pt x="72" y="12"/>
                  </a:lnTo>
                  <a:lnTo>
                    <a:pt x="50" y="8"/>
                  </a:lnTo>
                  <a:lnTo>
                    <a:pt x="30" y="2"/>
                  </a:lnTo>
                  <a:lnTo>
                    <a:pt x="30" y="2"/>
                  </a:lnTo>
                  <a:lnTo>
                    <a:pt x="24" y="0"/>
                  </a:lnTo>
                  <a:lnTo>
                    <a:pt x="20" y="2"/>
                  </a:lnTo>
                  <a:lnTo>
                    <a:pt x="10" y="4"/>
                  </a:lnTo>
                  <a:lnTo>
                    <a:pt x="4" y="12"/>
                  </a:lnTo>
                  <a:lnTo>
                    <a:pt x="2" y="16"/>
                  </a:lnTo>
                  <a:lnTo>
                    <a:pt x="0" y="22"/>
                  </a:lnTo>
                  <a:lnTo>
                    <a:pt x="0" y="22"/>
                  </a:lnTo>
                  <a:lnTo>
                    <a:pt x="4" y="36"/>
                  </a:lnTo>
                  <a:lnTo>
                    <a:pt x="8" y="46"/>
                  </a:lnTo>
                  <a:lnTo>
                    <a:pt x="8" y="46"/>
                  </a:lnTo>
                  <a:lnTo>
                    <a:pt x="10" y="50"/>
                  </a:lnTo>
                  <a:lnTo>
                    <a:pt x="16" y="52"/>
                  </a:lnTo>
                  <a:lnTo>
                    <a:pt x="26" y="56"/>
                  </a:lnTo>
                  <a:lnTo>
                    <a:pt x="228" y="60"/>
                  </a:lnTo>
                  <a:lnTo>
                    <a:pt x="228" y="60"/>
                  </a:lnTo>
                  <a:lnTo>
                    <a:pt x="236" y="58"/>
                  </a:lnTo>
                  <a:lnTo>
                    <a:pt x="242" y="56"/>
                  </a:lnTo>
                  <a:lnTo>
                    <a:pt x="246" y="52"/>
                  </a:lnTo>
                  <a:lnTo>
                    <a:pt x="250" y="48"/>
                  </a:lnTo>
                  <a:lnTo>
                    <a:pt x="252" y="42"/>
                  </a:lnTo>
                  <a:lnTo>
                    <a:pt x="252" y="38"/>
                  </a:lnTo>
                  <a:lnTo>
                    <a:pt x="250" y="32"/>
                  </a:lnTo>
                  <a:lnTo>
                    <a:pt x="248" y="26"/>
                  </a:lnTo>
                  <a:lnTo>
                    <a:pt x="248" y="26"/>
                  </a:lnTo>
                  <a:lnTo>
                    <a:pt x="234" y="16"/>
                  </a:lnTo>
                  <a:lnTo>
                    <a:pt x="222" y="8"/>
                  </a:lnTo>
                  <a:lnTo>
                    <a:pt x="206" y="2"/>
                  </a:lnTo>
                  <a:lnTo>
                    <a:pt x="206" y="2"/>
                  </a:lnTo>
                  <a:close/>
                </a:path>
              </a:pathLst>
            </a:custGeom>
            <a:solidFill>
              <a:srgbClr val="DB536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696" name="Google Shape;1696;p43"/>
          <p:cNvGrpSpPr/>
          <p:nvPr/>
        </p:nvGrpSpPr>
        <p:grpSpPr>
          <a:xfrm>
            <a:off x="1944002" y="1892345"/>
            <a:ext cx="646937" cy="1737537"/>
            <a:chOff x="3621088" y="2119313"/>
            <a:chExt cx="1330325" cy="3336925"/>
          </a:xfrm>
        </p:grpSpPr>
        <p:sp>
          <p:nvSpPr>
            <p:cNvPr id="1697" name="Google Shape;1697;p43"/>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8" name="Google Shape;1698;p43"/>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9" name="Google Shape;1699;p43"/>
            <p:cNvSpPr/>
            <p:nvPr/>
          </p:nvSpPr>
          <p:spPr>
            <a:xfrm>
              <a:off x="4027488" y="5300663"/>
              <a:ext cx="254000" cy="155575"/>
            </a:xfrm>
            <a:custGeom>
              <a:avLst/>
              <a:gdLst/>
              <a:ahLst/>
              <a:cxnLst/>
              <a:rect l="l" t="t" r="r" b="b"/>
              <a:pathLst>
                <a:path w="160" h="98" extrusionOk="0">
                  <a:moveTo>
                    <a:pt x="4" y="66"/>
                  </a:moveTo>
                  <a:lnTo>
                    <a:pt x="4" y="66"/>
                  </a:lnTo>
                  <a:lnTo>
                    <a:pt x="8" y="58"/>
                  </a:lnTo>
                  <a:lnTo>
                    <a:pt x="14" y="50"/>
                  </a:lnTo>
                  <a:lnTo>
                    <a:pt x="20" y="44"/>
                  </a:lnTo>
                  <a:lnTo>
                    <a:pt x="28" y="38"/>
                  </a:lnTo>
                  <a:lnTo>
                    <a:pt x="36" y="32"/>
                  </a:lnTo>
                  <a:lnTo>
                    <a:pt x="44" y="30"/>
                  </a:lnTo>
                  <a:lnTo>
                    <a:pt x="54" y="26"/>
                  </a:lnTo>
                  <a:lnTo>
                    <a:pt x="64" y="26"/>
                  </a:lnTo>
                  <a:lnTo>
                    <a:pt x="64" y="26"/>
                  </a:lnTo>
                  <a:lnTo>
                    <a:pt x="72" y="24"/>
                  </a:lnTo>
                  <a:lnTo>
                    <a:pt x="128" y="2"/>
                  </a:lnTo>
                  <a:lnTo>
                    <a:pt x="128" y="2"/>
                  </a:lnTo>
                  <a:lnTo>
                    <a:pt x="134" y="0"/>
                  </a:lnTo>
                  <a:lnTo>
                    <a:pt x="140" y="0"/>
                  </a:lnTo>
                  <a:lnTo>
                    <a:pt x="144" y="0"/>
                  </a:lnTo>
                  <a:lnTo>
                    <a:pt x="150" y="4"/>
                  </a:lnTo>
                  <a:lnTo>
                    <a:pt x="154" y="6"/>
                  </a:lnTo>
                  <a:lnTo>
                    <a:pt x="156" y="10"/>
                  </a:lnTo>
                  <a:lnTo>
                    <a:pt x="158" y="16"/>
                  </a:lnTo>
                  <a:lnTo>
                    <a:pt x="160" y="22"/>
                  </a:lnTo>
                  <a:lnTo>
                    <a:pt x="160" y="48"/>
                  </a:lnTo>
                  <a:lnTo>
                    <a:pt x="160" y="48"/>
                  </a:lnTo>
                  <a:lnTo>
                    <a:pt x="158" y="54"/>
                  </a:lnTo>
                  <a:lnTo>
                    <a:pt x="156" y="60"/>
                  </a:lnTo>
                  <a:lnTo>
                    <a:pt x="152" y="64"/>
                  </a:lnTo>
                  <a:lnTo>
                    <a:pt x="148" y="68"/>
                  </a:lnTo>
                  <a:lnTo>
                    <a:pt x="92" y="96"/>
                  </a:lnTo>
                  <a:lnTo>
                    <a:pt x="92" y="96"/>
                  </a:lnTo>
                  <a:lnTo>
                    <a:pt x="82" y="98"/>
                  </a:lnTo>
                  <a:lnTo>
                    <a:pt x="24" y="98"/>
                  </a:lnTo>
                  <a:lnTo>
                    <a:pt x="24" y="98"/>
                  </a:lnTo>
                  <a:lnTo>
                    <a:pt x="18" y="96"/>
                  </a:lnTo>
                  <a:lnTo>
                    <a:pt x="12" y="94"/>
                  </a:lnTo>
                  <a:lnTo>
                    <a:pt x="8" y="92"/>
                  </a:lnTo>
                  <a:lnTo>
                    <a:pt x="4" y="88"/>
                  </a:lnTo>
                  <a:lnTo>
                    <a:pt x="2" y="82"/>
                  </a:lnTo>
                  <a:lnTo>
                    <a:pt x="0" y="78"/>
                  </a:lnTo>
                  <a:lnTo>
                    <a:pt x="2" y="72"/>
                  </a:lnTo>
                  <a:lnTo>
                    <a:pt x="4" y="66"/>
                  </a:lnTo>
                  <a:lnTo>
                    <a:pt x="4" y="6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0" name="Google Shape;1700;p43"/>
            <p:cNvSpPr/>
            <p:nvPr/>
          </p:nvSpPr>
          <p:spPr>
            <a:xfrm>
              <a:off x="3754438" y="3951288"/>
              <a:ext cx="552450" cy="1457325"/>
            </a:xfrm>
            <a:custGeom>
              <a:avLst/>
              <a:gdLst/>
              <a:ahLst/>
              <a:cxnLst/>
              <a:rect l="l" t="t" r="r" b="b"/>
              <a:pathLst>
                <a:path w="348" h="918" extrusionOk="0">
                  <a:moveTo>
                    <a:pt x="348" y="2"/>
                  </a:moveTo>
                  <a:lnTo>
                    <a:pt x="306" y="506"/>
                  </a:lnTo>
                  <a:lnTo>
                    <a:pt x="306" y="918"/>
                  </a:lnTo>
                  <a:lnTo>
                    <a:pt x="266" y="890"/>
                  </a:lnTo>
                  <a:lnTo>
                    <a:pt x="266" y="890"/>
                  </a:lnTo>
                  <a:lnTo>
                    <a:pt x="244" y="852"/>
                  </a:lnTo>
                  <a:lnTo>
                    <a:pt x="220" y="810"/>
                  </a:lnTo>
                  <a:lnTo>
                    <a:pt x="196" y="754"/>
                  </a:lnTo>
                  <a:lnTo>
                    <a:pt x="182" y="724"/>
                  </a:lnTo>
                  <a:lnTo>
                    <a:pt x="170" y="692"/>
                  </a:lnTo>
                  <a:lnTo>
                    <a:pt x="160" y="658"/>
                  </a:lnTo>
                  <a:lnTo>
                    <a:pt x="150" y="624"/>
                  </a:lnTo>
                  <a:lnTo>
                    <a:pt x="142" y="590"/>
                  </a:lnTo>
                  <a:lnTo>
                    <a:pt x="138" y="556"/>
                  </a:lnTo>
                  <a:lnTo>
                    <a:pt x="136" y="522"/>
                  </a:lnTo>
                  <a:lnTo>
                    <a:pt x="136" y="490"/>
                  </a:lnTo>
                  <a:lnTo>
                    <a:pt x="136" y="490"/>
                  </a:lnTo>
                  <a:lnTo>
                    <a:pt x="118" y="466"/>
                  </a:lnTo>
                  <a:lnTo>
                    <a:pt x="102" y="440"/>
                  </a:lnTo>
                  <a:lnTo>
                    <a:pt x="86" y="412"/>
                  </a:lnTo>
                  <a:lnTo>
                    <a:pt x="70" y="384"/>
                  </a:lnTo>
                  <a:lnTo>
                    <a:pt x="56" y="352"/>
                  </a:lnTo>
                  <a:lnTo>
                    <a:pt x="42" y="320"/>
                  </a:lnTo>
                  <a:lnTo>
                    <a:pt x="30" y="288"/>
                  </a:lnTo>
                  <a:lnTo>
                    <a:pt x="20" y="256"/>
                  </a:lnTo>
                  <a:lnTo>
                    <a:pt x="12" y="222"/>
                  </a:lnTo>
                  <a:lnTo>
                    <a:pt x="6" y="188"/>
                  </a:lnTo>
                  <a:lnTo>
                    <a:pt x="2" y="156"/>
                  </a:lnTo>
                  <a:lnTo>
                    <a:pt x="0" y="122"/>
                  </a:lnTo>
                  <a:lnTo>
                    <a:pt x="0" y="90"/>
                  </a:lnTo>
                  <a:lnTo>
                    <a:pt x="4" y="60"/>
                  </a:lnTo>
                  <a:lnTo>
                    <a:pt x="12" y="30"/>
                  </a:lnTo>
                  <a:lnTo>
                    <a:pt x="22" y="0"/>
                  </a:lnTo>
                  <a:lnTo>
                    <a:pt x="348" y="2"/>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1" name="Google Shape;1701;p43"/>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2" name="Google Shape;1702;p43"/>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3" name="Google Shape;1703;p43"/>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4" name="Google Shape;1704;p43"/>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5" name="Google Shape;1705;p43"/>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6" name="Google Shape;1706;p43"/>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7" name="Google Shape;1707;p43"/>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8" name="Google Shape;1708;p43"/>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9" name="Google Shape;1709;p43"/>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0" name="Google Shape;1710;p43"/>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1" name="Google Shape;1711;p43"/>
            <p:cNvSpPr/>
            <p:nvPr/>
          </p:nvSpPr>
          <p:spPr>
            <a:xfrm>
              <a:off x="3789363" y="3697288"/>
              <a:ext cx="47625" cy="263525"/>
            </a:xfrm>
            <a:custGeom>
              <a:avLst/>
              <a:gdLst/>
              <a:ahLst/>
              <a:cxnLst/>
              <a:rect l="l" t="t" r="r" b="b"/>
              <a:pathLst>
                <a:path w="30" h="166" extrusionOk="0">
                  <a:moveTo>
                    <a:pt x="20" y="38"/>
                  </a:moveTo>
                  <a:lnTo>
                    <a:pt x="20" y="38"/>
                  </a:lnTo>
                  <a:lnTo>
                    <a:pt x="30" y="0"/>
                  </a:lnTo>
                  <a:lnTo>
                    <a:pt x="8" y="166"/>
                  </a:lnTo>
                  <a:lnTo>
                    <a:pt x="8" y="166"/>
                  </a:lnTo>
                  <a:lnTo>
                    <a:pt x="0" y="160"/>
                  </a:lnTo>
                  <a:lnTo>
                    <a:pt x="0" y="160"/>
                  </a:lnTo>
                  <a:lnTo>
                    <a:pt x="4" y="126"/>
                  </a:lnTo>
                  <a:lnTo>
                    <a:pt x="8" y="94"/>
                  </a:lnTo>
                  <a:lnTo>
                    <a:pt x="20" y="38"/>
                  </a:lnTo>
                  <a:lnTo>
                    <a:pt x="20" y="38"/>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2" name="Google Shape;1712;p43"/>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3" name="Google Shape;1713;p43"/>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4" name="Google Shape;1714;p43"/>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5" name="Google Shape;1715;p43"/>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6" name="Google Shape;1716;p43"/>
            <p:cNvSpPr/>
            <p:nvPr/>
          </p:nvSpPr>
          <p:spPr>
            <a:xfrm>
              <a:off x="4586288" y="3062288"/>
              <a:ext cx="330200" cy="1343025"/>
            </a:xfrm>
            <a:custGeom>
              <a:avLst/>
              <a:gdLst/>
              <a:ahLst/>
              <a:cxnLst/>
              <a:rect l="l" t="t" r="r" b="b"/>
              <a:pathLst>
                <a:path w="208" h="846" extrusionOk="0">
                  <a:moveTo>
                    <a:pt x="100" y="554"/>
                  </a:moveTo>
                  <a:lnTo>
                    <a:pt x="100" y="554"/>
                  </a:lnTo>
                  <a:lnTo>
                    <a:pt x="130" y="614"/>
                  </a:lnTo>
                  <a:lnTo>
                    <a:pt x="144" y="646"/>
                  </a:lnTo>
                  <a:lnTo>
                    <a:pt x="160" y="682"/>
                  </a:lnTo>
                  <a:lnTo>
                    <a:pt x="174" y="718"/>
                  </a:lnTo>
                  <a:lnTo>
                    <a:pt x="186" y="758"/>
                  </a:lnTo>
                  <a:lnTo>
                    <a:pt x="198" y="800"/>
                  </a:lnTo>
                  <a:lnTo>
                    <a:pt x="208" y="846"/>
                  </a:lnTo>
                  <a:lnTo>
                    <a:pt x="208" y="846"/>
                  </a:lnTo>
                  <a:lnTo>
                    <a:pt x="208" y="846"/>
                  </a:lnTo>
                  <a:lnTo>
                    <a:pt x="206" y="816"/>
                  </a:lnTo>
                  <a:lnTo>
                    <a:pt x="202" y="800"/>
                  </a:lnTo>
                  <a:lnTo>
                    <a:pt x="198" y="786"/>
                  </a:lnTo>
                  <a:lnTo>
                    <a:pt x="198" y="786"/>
                  </a:lnTo>
                  <a:lnTo>
                    <a:pt x="196" y="782"/>
                  </a:lnTo>
                  <a:lnTo>
                    <a:pt x="196" y="782"/>
                  </a:lnTo>
                  <a:lnTo>
                    <a:pt x="164" y="688"/>
                  </a:lnTo>
                  <a:lnTo>
                    <a:pt x="146" y="642"/>
                  </a:lnTo>
                  <a:lnTo>
                    <a:pt x="136" y="620"/>
                  </a:lnTo>
                  <a:lnTo>
                    <a:pt x="124" y="598"/>
                  </a:lnTo>
                  <a:lnTo>
                    <a:pt x="124" y="598"/>
                  </a:lnTo>
                  <a:lnTo>
                    <a:pt x="100" y="554"/>
                  </a:lnTo>
                  <a:close/>
                  <a:moveTo>
                    <a:pt x="30" y="394"/>
                  </a:moveTo>
                  <a:lnTo>
                    <a:pt x="30" y="394"/>
                  </a:lnTo>
                  <a:lnTo>
                    <a:pt x="32" y="406"/>
                  </a:lnTo>
                  <a:lnTo>
                    <a:pt x="32" y="406"/>
                  </a:lnTo>
                  <a:lnTo>
                    <a:pt x="30" y="394"/>
                  </a:lnTo>
                  <a:lnTo>
                    <a:pt x="30" y="394"/>
                  </a:lnTo>
                  <a:lnTo>
                    <a:pt x="30" y="394"/>
                  </a:lnTo>
                  <a:close/>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7" name="Google Shape;1717;p43"/>
            <p:cNvSpPr/>
            <p:nvPr/>
          </p:nvSpPr>
          <p:spPr>
            <a:xfrm>
              <a:off x="4745038" y="3941763"/>
              <a:ext cx="171450" cy="463550"/>
            </a:xfrm>
            <a:custGeom>
              <a:avLst/>
              <a:gdLst/>
              <a:ahLst/>
              <a:cxnLst/>
              <a:rect l="l" t="t" r="r" b="b"/>
              <a:pathLst>
                <a:path w="108" h="292" extrusionOk="0">
                  <a:moveTo>
                    <a:pt x="0" y="0"/>
                  </a:moveTo>
                  <a:lnTo>
                    <a:pt x="0" y="0"/>
                  </a:lnTo>
                  <a:lnTo>
                    <a:pt x="30" y="60"/>
                  </a:lnTo>
                  <a:lnTo>
                    <a:pt x="44" y="92"/>
                  </a:lnTo>
                  <a:lnTo>
                    <a:pt x="60" y="128"/>
                  </a:lnTo>
                  <a:lnTo>
                    <a:pt x="74" y="164"/>
                  </a:lnTo>
                  <a:lnTo>
                    <a:pt x="86" y="204"/>
                  </a:lnTo>
                  <a:lnTo>
                    <a:pt x="98" y="246"/>
                  </a:lnTo>
                  <a:lnTo>
                    <a:pt x="108" y="292"/>
                  </a:lnTo>
                  <a:lnTo>
                    <a:pt x="108" y="292"/>
                  </a:lnTo>
                  <a:lnTo>
                    <a:pt x="108" y="292"/>
                  </a:lnTo>
                  <a:lnTo>
                    <a:pt x="106" y="262"/>
                  </a:lnTo>
                  <a:lnTo>
                    <a:pt x="102" y="246"/>
                  </a:lnTo>
                  <a:lnTo>
                    <a:pt x="98" y="232"/>
                  </a:lnTo>
                  <a:lnTo>
                    <a:pt x="98" y="232"/>
                  </a:lnTo>
                  <a:lnTo>
                    <a:pt x="96" y="228"/>
                  </a:lnTo>
                  <a:lnTo>
                    <a:pt x="96" y="228"/>
                  </a:lnTo>
                  <a:lnTo>
                    <a:pt x="64" y="134"/>
                  </a:lnTo>
                  <a:lnTo>
                    <a:pt x="46" y="88"/>
                  </a:lnTo>
                  <a:lnTo>
                    <a:pt x="36" y="66"/>
                  </a:lnTo>
                  <a:lnTo>
                    <a:pt x="24" y="44"/>
                  </a:lnTo>
                  <a:lnTo>
                    <a:pt x="24" y="4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8" name="Google Shape;1718;p43"/>
            <p:cNvSpPr/>
            <p:nvPr/>
          </p:nvSpPr>
          <p:spPr>
            <a:xfrm>
              <a:off x="4633913" y="3687763"/>
              <a:ext cx="3175" cy="19050"/>
            </a:xfrm>
            <a:custGeom>
              <a:avLst/>
              <a:gdLst/>
              <a:ahLst/>
              <a:cxnLst/>
              <a:rect l="l" t="t" r="r" b="b"/>
              <a:pathLst>
                <a:path w="2" h="12" extrusionOk="0">
                  <a:moveTo>
                    <a:pt x="0" y="0"/>
                  </a:moveTo>
                  <a:lnTo>
                    <a:pt x="0" y="0"/>
                  </a:lnTo>
                  <a:lnTo>
                    <a:pt x="2" y="12"/>
                  </a:lnTo>
                  <a:lnTo>
                    <a:pt x="2" y="12"/>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19" name="Google Shape;1719;p43"/>
            <p:cNvSpPr/>
            <p:nvPr/>
          </p:nvSpPr>
          <p:spPr>
            <a:xfrm>
              <a:off x="4586288" y="3062288"/>
              <a:ext cx="9525" cy="273050"/>
            </a:xfrm>
            <a:custGeom>
              <a:avLst/>
              <a:gdLst/>
              <a:ahLst/>
              <a:cxnLst/>
              <a:rect l="l" t="t" r="r" b="b"/>
              <a:pathLst>
                <a:path w="6" h="172" extrusionOk="0">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0" name="Google Shape;1720;p43"/>
            <p:cNvSpPr/>
            <p:nvPr/>
          </p:nvSpPr>
          <p:spPr>
            <a:xfrm>
              <a:off x="4192588" y="3376613"/>
              <a:ext cx="28575" cy="269875"/>
            </a:xfrm>
            <a:custGeom>
              <a:avLst/>
              <a:gdLst/>
              <a:ahLst/>
              <a:cxnLst/>
              <a:rect l="l" t="t" r="r" b="b"/>
              <a:pathLst>
                <a:path w="18" h="170" extrusionOk="0">
                  <a:moveTo>
                    <a:pt x="2" y="166"/>
                  </a:moveTo>
                  <a:lnTo>
                    <a:pt x="2" y="166"/>
                  </a:lnTo>
                  <a:lnTo>
                    <a:pt x="0" y="170"/>
                  </a:lnTo>
                  <a:lnTo>
                    <a:pt x="0" y="170"/>
                  </a:lnTo>
                  <a:lnTo>
                    <a:pt x="2" y="166"/>
                  </a:lnTo>
                  <a:lnTo>
                    <a:pt x="2" y="166"/>
                  </a:lnTo>
                  <a:close/>
                  <a:moveTo>
                    <a:pt x="18" y="0"/>
                  </a:moveTo>
                  <a:lnTo>
                    <a:pt x="18" y="0"/>
                  </a:lnTo>
                  <a:lnTo>
                    <a:pt x="18" y="0"/>
                  </a:lnTo>
                  <a:lnTo>
                    <a:pt x="16" y="14"/>
                  </a:lnTo>
                  <a:lnTo>
                    <a:pt x="16" y="14"/>
                  </a:lnTo>
                  <a:lnTo>
                    <a:pt x="16" y="14"/>
                  </a:lnTo>
                  <a:lnTo>
                    <a:pt x="18"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1" name="Google Shape;1721;p43"/>
            <p:cNvSpPr/>
            <p:nvPr/>
          </p:nvSpPr>
          <p:spPr>
            <a:xfrm>
              <a:off x="4192588" y="3640138"/>
              <a:ext cx="3175" cy="6350"/>
            </a:xfrm>
            <a:custGeom>
              <a:avLst/>
              <a:gdLst/>
              <a:ahLst/>
              <a:cxnLst/>
              <a:rect l="l" t="t" r="r" b="b"/>
              <a:pathLst>
                <a:path w="2" h="4" extrusionOk="0">
                  <a:moveTo>
                    <a:pt x="2" y="0"/>
                  </a:moveTo>
                  <a:lnTo>
                    <a:pt x="2" y="0"/>
                  </a:lnTo>
                  <a:lnTo>
                    <a:pt x="0" y="4"/>
                  </a:lnTo>
                  <a:lnTo>
                    <a:pt x="0" y="4"/>
                  </a:lnTo>
                  <a:lnTo>
                    <a:pt x="2" y="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2" name="Google Shape;1722;p43"/>
            <p:cNvSpPr/>
            <p:nvPr/>
          </p:nvSpPr>
          <p:spPr>
            <a:xfrm>
              <a:off x="4217988" y="3376613"/>
              <a:ext cx="3175" cy="22225"/>
            </a:xfrm>
            <a:custGeom>
              <a:avLst/>
              <a:gdLst/>
              <a:ahLst/>
              <a:cxnLst/>
              <a:rect l="l" t="t" r="r" b="b"/>
              <a:pathLst>
                <a:path w="2" h="14" extrusionOk="0">
                  <a:moveTo>
                    <a:pt x="2" y="0"/>
                  </a:moveTo>
                  <a:lnTo>
                    <a:pt x="2" y="0"/>
                  </a:lnTo>
                  <a:lnTo>
                    <a:pt x="2" y="0"/>
                  </a:lnTo>
                  <a:lnTo>
                    <a:pt x="0" y="14"/>
                  </a:lnTo>
                  <a:lnTo>
                    <a:pt x="0" y="14"/>
                  </a:lnTo>
                  <a:lnTo>
                    <a:pt x="0" y="14"/>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3" name="Google Shape;1723;p43"/>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4" name="Google Shape;1724;p43"/>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5" name="Google Shape;1725;p43"/>
            <p:cNvSpPr/>
            <p:nvPr/>
          </p:nvSpPr>
          <p:spPr>
            <a:xfrm>
              <a:off x="4059238" y="2795588"/>
              <a:ext cx="673100" cy="822325"/>
            </a:xfrm>
            <a:custGeom>
              <a:avLst/>
              <a:gdLst/>
              <a:ahLst/>
              <a:cxnLst/>
              <a:rect l="l" t="t" r="r" b="b"/>
              <a:pathLst>
                <a:path w="424" h="518" extrusionOk="0">
                  <a:moveTo>
                    <a:pt x="250" y="22"/>
                  </a:moveTo>
                  <a:lnTo>
                    <a:pt x="250" y="22"/>
                  </a:lnTo>
                  <a:lnTo>
                    <a:pt x="244" y="30"/>
                  </a:lnTo>
                  <a:lnTo>
                    <a:pt x="244" y="30"/>
                  </a:lnTo>
                  <a:lnTo>
                    <a:pt x="232" y="44"/>
                  </a:lnTo>
                  <a:lnTo>
                    <a:pt x="224" y="58"/>
                  </a:lnTo>
                  <a:lnTo>
                    <a:pt x="216" y="74"/>
                  </a:lnTo>
                  <a:lnTo>
                    <a:pt x="212" y="90"/>
                  </a:lnTo>
                  <a:lnTo>
                    <a:pt x="208" y="106"/>
                  </a:lnTo>
                  <a:lnTo>
                    <a:pt x="206" y="122"/>
                  </a:lnTo>
                  <a:lnTo>
                    <a:pt x="206" y="140"/>
                  </a:lnTo>
                  <a:lnTo>
                    <a:pt x="206" y="156"/>
                  </a:lnTo>
                  <a:lnTo>
                    <a:pt x="236" y="380"/>
                  </a:lnTo>
                  <a:lnTo>
                    <a:pt x="236" y="380"/>
                  </a:lnTo>
                  <a:lnTo>
                    <a:pt x="234" y="386"/>
                  </a:lnTo>
                  <a:lnTo>
                    <a:pt x="232" y="392"/>
                  </a:lnTo>
                  <a:lnTo>
                    <a:pt x="226" y="396"/>
                  </a:lnTo>
                  <a:lnTo>
                    <a:pt x="220" y="398"/>
                  </a:lnTo>
                  <a:lnTo>
                    <a:pt x="12" y="420"/>
                  </a:lnTo>
                  <a:lnTo>
                    <a:pt x="12" y="420"/>
                  </a:lnTo>
                  <a:lnTo>
                    <a:pt x="6" y="430"/>
                  </a:lnTo>
                  <a:lnTo>
                    <a:pt x="2" y="442"/>
                  </a:lnTo>
                  <a:lnTo>
                    <a:pt x="0" y="454"/>
                  </a:lnTo>
                  <a:lnTo>
                    <a:pt x="0" y="464"/>
                  </a:lnTo>
                  <a:lnTo>
                    <a:pt x="2" y="480"/>
                  </a:lnTo>
                  <a:lnTo>
                    <a:pt x="4" y="486"/>
                  </a:lnTo>
                  <a:lnTo>
                    <a:pt x="4" y="486"/>
                  </a:lnTo>
                  <a:lnTo>
                    <a:pt x="34" y="492"/>
                  </a:lnTo>
                  <a:lnTo>
                    <a:pt x="102" y="504"/>
                  </a:lnTo>
                  <a:lnTo>
                    <a:pt x="144" y="510"/>
                  </a:lnTo>
                  <a:lnTo>
                    <a:pt x="184" y="516"/>
                  </a:lnTo>
                  <a:lnTo>
                    <a:pt x="220" y="518"/>
                  </a:lnTo>
                  <a:lnTo>
                    <a:pt x="246" y="518"/>
                  </a:lnTo>
                  <a:lnTo>
                    <a:pt x="246" y="518"/>
                  </a:lnTo>
                  <a:lnTo>
                    <a:pt x="284" y="510"/>
                  </a:lnTo>
                  <a:lnTo>
                    <a:pt x="320" y="500"/>
                  </a:lnTo>
                  <a:lnTo>
                    <a:pt x="320" y="500"/>
                  </a:lnTo>
                  <a:lnTo>
                    <a:pt x="332" y="496"/>
                  </a:lnTo>
                  <a:lnTo>
                    <a:pt x="344" y="490"/>
                  </a:lnTo>
                  <a:lnTo>
                    <a:pt x="354" y="482"/>
                  </a:lnTo>
                  <a:lnTo>
                    <a:pt x="364" y="474"/>
                  </a:lnTo>
                  <a:lnTo>
                    <a:pt x="374" y="464"/>
                  </a:lnTo>
                  <a:lnTo>
                    <a:pt x="380" y="454"/>
                  </a:lnTo>
                  <a:lnTo>
                    <a:pt x="386" y="442"/>
                  </a:lnTo>
                  <a:lnTo>
                    <a:pt x="390" y="430"/>
                  </a:lnTo>
                  <a:lnTo>
                    <a:pt x="390" y="430"/>
                  </a:lnTo>
                  <a:lnTo>
                    <a:pt x="404" y="372"/>
                  </a:lnTo>
                  <a:lnTo>
                    <a:pt x="414" y="322"/>
                  </a:lnTo>
                  <a:lnTo>
                    <a:pt x="422" y="274"/>
                  </a:lnTo>
                  <a:lnTo>
                    <a:pt x="424" y="232"/>
                  </a:lnTo>
                  <a:lnTo>
                    <a:pt x="424" y="190"/>
                  </a:lnTo>
                  <a:lnTo>
                    <a:pt x="422" y="152"/>
                  </a:lnTo>
                  <a:lnTo>
                    <a:pt x="418" y="114"/>
                  </a:lnTo>
                  <a:lnTo>
                    <a:pt x="412" y="78"/>
                  </a:lnTo>
                  <a:lnTo>
                    <a:pt x="412" y="78"/>
                  </a:lnTo>
                  <a:lnTo>
                    <a:pt x="406" y="66"/>
                  </a:lnTo>
                  <a:lnTo>
                    <a:pt x="400" y="54"/>
                  </a:lnTo>
                  <a:lnTo>
                    <a:pt x="392" y="42"/>
                  </a:lnTo>
                  <a:lnTo>
                    <a:pt x="382" y="34"/>
                  </a:lnTo>
                  <a:lnTo>
                    <a:pt x="370" y="24"/>
                  </a:lnTo>
                  <a:lnTo>
                    <a:pt x="358" y="18"/>
                  </a:lnTo>
                  <a:lnTo>
                    <a:pt x="334" y="6"/>
                  </a:lnTo>
                  <a:lnTo>
                    <a:pt x="334" y="6"/>
                  </a:lnTo>
                  <a:lnTo>
                    <a:pt x="324" y="2"/>
                  </a:lnTo>
                  <a:lnTo>
                    <a:pt x="312" y="0"/>
                  </a:lnTo>
                  <a:lnTo>
                    <a:pt x="300" y="0"/>
                  </a:lnTo>
                  <a:lnTo>
                    <a:pt x="290" y="2"/>
                  </a:lnTo>
                  <a:lnTo>
                    <a:pt x="278" y="4"/>
                  </a:lnTo>
                  <a:lnTo>
                    <a:pt x="268" y="8"/>
                  </a:lnTo>
                  <a:lnTo>
                    <a:pt x="258" y="16"/>
                  </a:lnTo>
                  <a:lnTo>
                    <a:pt x="250" y="22"/>
                  </a:lnTo>
                  <a:lnTo>
                    <a:pt x="250" y="22"/>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6" name="Google Shape;1726;p43"/>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7" name="Google Shape;1727;p43"/>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8" name="Google Shape;1728;p43"/>
            <p:cNvSpPr/>
            <p:nvPr/>
          </p:nvSpPr>
          <p:spPr>
            <a:xfrm>
              <a:off x="3995738" y="2205038"/>
              <a:ext cx="390525" cy="546100"/>
            </a:xfrm>
            <a:custGeom>
              <a:avLst/>
              <a:gdLst/>
              <a:ahLst/>
              <a:cxnLst/>
              <a:rect l="l" t="t" r="r" b="b"/>
              <a:pathLst>
                <a:path w="246" h="344" extrusionOk="0">
                  <a:moveTo>
                    <a:pt x="246" y="120"/>
                  </a:moveTo>
                  <a:lnTo>
                    <a:pt x="246" y="194"/>
                  </a:lnTo>
                  <a:lnTo>
                    <a:pt x="222" y="194"/>
                  </a:lnTo>
                  <a:lnTo>
                    <a:pt x="222" y="290"/>
                  </a:lnTo>
                  <a:lnTo>
                    <a:pt x="222" y="290"/>
                  </a:lnTo>
                  <a:lnTo>
                    <a:pt x="208" y="302"/>
                  </a:lnTo>
                  <a:lnTo>
                    <a:pt x="192" y="314"/>
                  </a:lnTo>
                  <a:lnTo>
                    <a:pt x="170" y="326"/>
                  </a:lnTo>
                  <a:lnTo>
                    <a:pt x="146" y="336"/>
                  </a:lnTo>
                  <a:lnTo>
                    <a:pt x="134" y="340"/>
                  </a:lnTo>
                  <a:lnTo>
                    <a:pt x="120" y="342"/>
                  </a:lnTo>
                  <a:lnTo>
                    <a:pt x="106" y="344"/>
                  </a:lnTo>
                  <a:lnTo>
                    <a:pt x="92" y="342"/>
                  </a:lnTo>
                  <a:lnTo>
                    <a:pt x="76" y="340"/>
                  </a:lnTo>
                  <a:lnTo>
                    <a:pt x="62" y="334"/>
                  </a:lnTo>
                  <a:lnTo>
                    <a:pt x="62" y="334"/>
                  </a:lnTo>
                  <a:lnTo>
                    <a:pt x="50" y="328"/>
                  </a:lnTo>
                  <a:lnTo>
                    <a:pt x="38" y="320"/>
                  </a:lnTo>
                  <a:lnTo>
                    <a:pt x="28" y="310"/>
                  </a:lnTo>
                  <a:lnTo>
                    <a:pt x="20" y="298"/>
                  </a:lnTo>
                  <a:lnTo>
                    <a:pt x="12" y="286"/>
                  </a:lnTo>
                  <a:lnTo>
                    <a:pt x="8" y="274"/>
                  </a:lnTo>
                  <a:lnTo>
                    <a:pt x="4" y="260"/>
                  </a:lnTo>
                  <a:lnTo>
                    <a:pt x="2" y="246"/>
                  </a:lnTo>
                  <a:lnTo>
                    <a:pt x="2" y="246"/>
                  </a:lnTo>
                  <a:lnTo>
                    <a:pt x="0" y="210"/>
                  </a:lnTo>
                  <a:lnTo>
                    <a:pt x="0" y="170"/>
                  </a:lnTo>
                  <a:lnTo>
                    <a:pt x="0" y="170"/>
                  </a:lnTo>
                  <a:lnTo>
                    <a:pt x="0" y="144"/>
                  </a:lnTo>
                  <a:lnTo>
                    <a:pt x="2" y="120"/>
                  </a:lnTo>
                  <a:lnTo>
                    <a:pt x="2" y="120"/>
                  </a:lnTo>
                  <a:lnTo>
                    <a:pt x="4" y="104"/>
                  </a:lnTo>
                  <a:lnTo>
                    <a:pt x="10" y="88"/>
                  </a:lnTo>
                  <a:lnTo>
                    <a:pt x="16" y="74"/>
                  </a:lnTo>
                  <a:lnTo>
                    <a:pt x="24" y="60"/>
                  </a:lnTo>
                  <a:lnTo>
                    <a:pt x="24" y="60"/>
                  </a:lnTo>
                  <a:lnTo>
                    <a:pt x="32" y="48"/>
                  </a:lnTo>
                  <a:lnTo>
                    <a:pt x="42" y="36"/>
                  </a:lnTo>
                  <a:lnTo>
                    <a:pt x="52" y="26"/>
                  </a:lnTo>
                  <a:lnTo>
                    <a:pt x="66" y="16"/>
                  </a:lnTo>
                  <a:lnTo>
                    <a:pt x="78" y="10"/>
                  </a:lnTo>
                  <a:lnTo>
                    <a:pt x="94" y="4"/>
                  </a:lnTo>
                  <a:lnTo>
                    <a:pt x="108" y="0"/>
                  </a:lnTo>
                  <a:lnTo>
                    <a:pt x="124" y="0"/>
                  </a:lnTo>
                  <a:lnTo>
                    <a:pt x="130" y="0"/>
                  </a:lnTo>
                  <a:lnTo>
                    <a:pt x="130" y="0"/>
                  </a:lnTo>
                  <a:lnTo>
                    <a:pt x="142" y="0"/>
                  </a:lnTo>
                  <a:lnTo>
                    <a:pt x="152" y="2"/>
                  </a:lnTo>
                  <a:lnTo>
                    <a:pt x="174" y="10"/>
                  </a:lnTo>
                  <a:lnTo>
                    <a:pt x="194" y="20"/>
                  </a:lnTo>
                  <a:lnTo>
                    <a:pt x="212" y="36"/>
                  </a:lnTo>
                  <a:lnTo>
                    <a:pt x="226" y="52"/>
                  </a:lnTo>
                  <a:lnTo>
                    <a:pt x="236" y="74"/>
                  </a:lnTo>
                  <a:lnTo>
                    <a:pt x="244" y="96"/>
                  </a:lnTo>
                  <a:lnTo>
                    <a:pt x="246" y="108"/>
                  </a:lnTo>
                  <a:lnTo>
                    <a:pt x="246" y="120"/>
                  </a:lnTo>
                  <a:lnTo>
                    <a:pt x="246" y="120"/>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29" name="Google Shape;1729;p43"/>
            <p:cNvSpPr/>
            <p:nvPr/>
          </p:nvSpPr>
          <p:spPr>
            <a:xfrm>
              <a:off x="4037013" y="2236788"/>
              <a:ext cx="9525" cy="15875"/>
            </a:xfrm>
            <a:custGeom>
              <a:avLst/>
              <a:gdLst/>
              <a:ahLst/>
              <a:cxnLst/>
              <a:rect l="l" t="t" r="r" b="b"/>
              <a:pathLst>
                <a:path w="6" h="10" extrusionOk="0">
                  <a:moveTo>
                    <a:pt x="6" y="0"/>
                  </a:moveTo>
                  <a:lnTo>
                    <a:pt x="6" y="0"/>
                  </a:lnTo>
                  <a:lnTo>
                    <a:pt x="0" y="10"/>
                  </a:lnTo>
                  <a:lnTo>
                    <a:pt x="0" y="10"/>
                  </a:lnTo>
                  <a:lnTo>
                    <a:pt x="6" y="0"/>
                  </a:lnTo>
                  <a:lnTo>
                    <a:pt x="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0" name="Google Shape;1730;p43"/>
            <p:cNvSpPr/>
            <p:nvPr/>
          </p:nvSpPr>
          <p:spPr>
            <a:xfrm>
              <a:off x="4303713" y="2443163"/>
              <a:ext cx="73025" cy="146050"/>
            </a:xfrm>
            <a:custGeom>
              <a:avLst/>
              <a:gdLst/>
              <a:ahLst/>
              <a:cxnLst/>
              <a:rect l="l" t="t" r="r" b="b"/>
              <a:pathLst>
                <a:path w="46" h="92" extrusionOk="0">
                  <a:moveTo>
                    <a:pt x="18" y="0"/>
                  </a:moveTo>
                  <a:lnTo>
                    <a:pt x="28" y="0"/>
                  </a:lnTo>
                  <a:lnTo>
                    <a:pt x="28" y="0"/>
                  </a:lnTo>
                  <a:lnTo>
                    <a:pt x="36" y="2"/>
                  </a:lnTo>
                  <a:lnTo>
                    <a:pt x="42" y="6"/>
                  </a:lnTo>
                  <a:lnTo>
                    <a:pt x="46" y="12"/>
                  </a:lnTo>
                  <a:lnTo>
                    <a:pt x="46" y="18"/>
                  </a:lnTo>
                  <a:lnTo>
                    <a:pt x="46" y="74"/>
                  </a:lnTo>
                  <a:lnTo>
                    <a:pt x="46" y="74"/>
                  </a:lnTo>
                  <a:lnTo>
                    <a:pt x="46" y="80"/>
                  </a:lnTo>
                  <a:lnTo>
                    <a:pt x="42" y="86"/>
                  </a:lnTo>
                  <a:lnTo>
                    <a:pt x="36" y="90"/>
                  </a:lnTo>
                  <a:lnTo>
                    <a:pt x="28" y="92"/>
                  </a:lnTo>
                  <a:lnTo>
                    <a:pt x="0" y="92"/>
                  </a:lnTo>
                  <a:lnTo>
                    <a:pt x="0" y="20"/>
                  </a:lnTo>
                  <a:lnTo>
                    <a:pt x="0" y="20"/>
                  </a:lnTo>
                  <a:lnTo>
                    <a:pt x="2" y="12"/>
                  </a:lnTo>
                  <a:lnTo>
                    <a:pt x="6" y="6"/>
                  </a:lnTo>
                  <a:lnTo>
                    <a:pt x="12" y="2"/>
                  </a:lnTo>
                  <a:lnTo>
                    <a:pt x="18" y="0"/>
                  </a:lnTo>
                  <a:lnTo>
                    <a:pt x="1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1" name="Google Shape;1731;p43"/>
            <p:cNvSpPr/>
            <p:nvPr/>
          </p:nvSpPr>
          <p:spPr>
            <a:xfrm>
              <a:off x="4195763" y="5297488"/>
              <a:ext cx="158750" cy="158750"/>
            </a:xfrm>
            <a:custGeom>
              <a:avLst/>
              <a:gdLst/>
              <a:ahLst/>
              <a:cxnLst/>
              <a:rect l="l" t="t" r="r" b="b"/>
              <a:pathLst>
                <a:path w="100" h="100" extrusionOk="0">
                  <a:moveTo>
                    <a:pt x="50" y="0"/>
                  </a:moveTo>
                  <a:lnTo>
                    <a:pt x="50" y="0"/>
                  </a:lnTo>
                  <a:lnTo>
                    <a:pt x="60" y="2"/>
                  </a:lnTo>
                  <a:lnTo>
                    <a:pt x="70" y="6"/>
                  </a:lnTo>
                  <a:lnTo>
                    <a:pt x="78" y="10"/>
                  </a:lnTo>
                  <a:lnTo>
                    <a:pt x="86" y="18"/>
                  </a:lnTo>
                  <a:lnTo>
                    <a:pt x="92" y="26"/>
                  </a:lnTo>
                  <a:lnTo>
                    <a:pt x="96" y="36"/>
                  </a:lnTo>
                  <a:lnTo>
                    <a:pt x="100" y="46"/>
                  </a:lnTo>
                  <a:lnTo>
                    <a:pt x="100" y="58"/>
                  </a:lnTo>
                  <a:lnTo>
                    <a:pt x="100" y="74"/>
                  </a:lnTo>
                  <a:lnTo>
                    <a:pt x="100" y="74"/>
                  </a:lnTo>
                  <a:lnTo>
                    <a:pt x="98" y="84"/>
                  </a:lnTo>
                  <a:lnTo>
                    <a:pt x="94" y="92"/>
                  </a:lnTo>
                  <a:lnTo>
                    <a:pt x="86" y="98"/>
                  </a:lnTo>
                  <a:lnTo>
                    <a:pt x="76" y="100"/>
                  </a:lnTo>
                  <a:lnTo>
                    <a:pt x="26" y="100"/>
                  </a:lnTo>
                  <a:lnTo>
                    <a:pt x="26" y="100"/>
                  </a:lnTo>
                  <a:lnTo>
                    <a:pt x="16" y="98"/>
                  </a:lnTo>
                  <a:lnTo>
                    <a:pt x="8" y="92"/>
                  </a:lnTo>
                  <a:lnTo>
                    <a:pt x="2" y="84"/>
                  </a:lnTo>
                  <a:lnTo>
                    <a:pt x="0" y="74"/>
                  </a:lnTo>
                  <a:lnTo>
                    <a:pt x="0" y="58"/>
                  </a:lnTo>
                  <a:lnTo>
                    <a:pt x="0" y="58"/>
                  </a:lnTo>
                  <a:lnTo>
                    <a:pt x="0" y="46"/>
                  </a:lnTo>
                  <a:lnTo>
                    <a:pt x="4" y="36"/>
                  </a:lnTo>
                  <a:lnTo>
                    <a:pt x="8" y="26"/>
                  </a:lnTo>
                  <a:lnTo>
                    <a:pt x="14" y="18"/>
                  </a:lnTo>
                  <a:lnTo>
                    <a:pt x="22" y="10"/>
                  </a:lnTo>
                  <a:lnTo>
                    <a:pt x="30" y="6"/>
                  </a:lnTo>
                  <a:lnTo>
                    <a:pt x="40" y="2"/>
                  </a:lnTo>
                  <a:lnTo>
                    <a:pt x="50" y="0"/>
                  </a:lnTo>
                  <a:lnTo>
                    <a:pt x="5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2" name="Google Shape;1732;p43"/>
            <p:cNvSpPr/>
            <p:nvPr/>
          </p:nvSpPr>
          <p:spPr>
            <a:xfrm>
              <a:off x="3789363" y="3757613"/>
              <a:ext cx="31750" cy="193675"/>
            </a:xfrm>
            <a:custGeom>
              <a:avLst/>
              <a:gdLst/>
              <a:ahLst/>
              <a:cxnLst/>
              <a:rect l="l" t="t" r="r" b="b"/>
              <a:pathLst>
                <a:path w="20" h="122" extrusionOk="0">
                  <a:moveTo>
                    <a:pt x="20" y="0"/>
                  </a:moveTo>
                  <a:lnTo>
                    <a:pt x="20" y="0"/>
                  </a:lnTo>
                  <a:lnTo>
                    <a:pt x="8" y="56"/>
                  </a:lnTo>
                  <a:lnTo>
                    <a:pt x="4" y="88"/>
                  </a:lnTo>
                  <a:lnTo>
                    <a:pt x="0" y="122"/>
                  </a:lnTo>
                  <a:lnTo>
                    <a:pt x="0" y="122"/>
                  </a:lnTo>
                  <a:lnTo>
                    <a:pt x="4" y="76"/>
                  </a:lnTo>
                  <a:lnTo>
                    <a:pt x="10" y="36"/>
                  </a:lnTo>
                  <a:lnTo>
                    <a:pt x="14" y="18"/>
                  </a:lnTo>
                  <a:lnTo>
                    <a:pt x="20" y="0"/>
                  </a:lnTo>
                  <a:lnTo>
                    <a:pt x="2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3" name="Google Shape;1733;p43"/>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4" name="Google Shape;1734;p43"/>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5" name="Google Shape;1735;p43"/>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6" name="Google Shape;1736;p43"/>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7" name="Google Shape;1737;p43"/>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8" name="Google Shape;1738;p43"/>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9" name="Google Shape;1739;p43"/>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close/>
                </a:path>
              </a:pathLst>
            </a:custGeom>
            <a:solidFill>
              <a:srgbClr val="DDA0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0" name="Google Shape;1740;p43"/>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1" name="Google Shape;1741;p43"/>
            <p:cNvSpPr/>
            <p:nvPr/>
          </p:nvSpPr>
          <p:spPr>
            <a:xfrm>
              <a:off x="3805238" y="3122613"/>
              <a:ext cx="231775" cy="803275"/>
            </a:xfrm>
            <a:custGeom>
              <a:avLst/>
              <a:gdLst/>
              <a:ahLst/>
              <a:cxnLst/>
              <a:rect l="l" t="t" r="r" b="b"/>
              <a:pathLst>
                <a:path w="146" h="506" extrusionOk="0">
                  <a:moveTo>
                    <a:pt x="0" y="330"/>
                  </a:moveTo>
                  <a:lnTo>
                    <a:pt x="0" y="330"/>
                  </a:lnTo>
                  <a:lnTo>
                    <a:pt x="4" y="330"/>
                  </a:lnTo>
                  <a:lnTo>
                    <a:pt x="128" y="506"/>
                  </a:lnTo>
                  <a:lnTo>
                    <a:pt x="128" y="506"/>
                  </a:lnTo>
                  <a:lnTo>
                    <a:pt x="138" y="348"/>
                  </a:lnTo>
                  <a:lnTo>
                    <a:pt x="138" y="348"/>
                  </a:lnTo>
                  <a:lnTo>
                    <a:pt x="62" y="340"/>
                  </a:lnTo>
                  <a:lnTo>
                    <a:pt x="0" y="330"/>
                  </a:lnTo>
                  <a:close/>
                  <a:moveTo>
                    <a:pt x="76" y="0"/>
                  </a:moveTo>
                  <a:lnTo>
                    <a:pt x="76" y="0"/>
                  </a:lnTo>
                  <a:lnTo>
                    <a:pt x="76" y="0"/>
                  </a:lnTo>
                  <a:lnTo>
                    <a:pt x="62" y="20"/>
                  </a:lnTo>
                  <a:lnTo>
                    <a:pt x="50" y="118"/>
                  </a:lnTo>
                  <a:lnTo>
                    <a:pt x="32" y="196"/>
                  </a:lnTo>
                  <a:lnTo>
                    <a:pt x="146" y="228"/>
                  </a:lnTo>
                  <a:lnTo>
                    <a:pt x="146" y="228"/>
                  </a:lnTo>
                  <a:lnTo>
                    <a:pt x="146" y="228"/>
                  </a:lnTo>
                  <a:lnTo>
                    <a:pt x="146" y="228"/>
                  </a:lnTo>
                  <a:lnTo>
                    <a:pt x="110" y="202"/>
                  </a:lnTo>
                  <a:lnTo>
                    <a:pt x="86" y="182"/>
                  </a:lnTo>
                  <a:lnTo>
                    <a:pt x="70" y="170"/>
                  </a:lnTo>
                  <a:lnTo>
                    <a:pt x="70" y="170"/>
                  </a:lnTo>
                  <a:lnTo>
                    <a:pt x="68" y="164"/>
                  </a:lnTo>
                  <a:lnTo>
                    <a:pt x="66" y="158"/>
                  </a:lnTo>
                  <a:lnTo>
                    <a:pt x="68" y="142"/>
                  </a:lnTo>
                  <a:lnTo>
                    <a:pt x="72" y="114"/>
                  </a:lnTo>
                  <a:lnTo>
                    <a:pt x="72" y="114"/>
                  </a:lnTo>
                  <a:lnTo>
                    <a:pt x="78" y="54"/>
                  </a:lnTo>
                  <a:lnTo>
                    <a:pt x="80" y="18"/>
                  </a:lnTo>
                  <a:lnTo>
                    <a:pt x="78" y="6"/>
                  </a:lnTo>
                  <a:lnTo>
                    <a:pt x="78" y="2"/>
                  </a:lnTo>
                  <a:lnTo>
                    <a:pt x="76"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2" name="Google Shape;1742;p43"/>
            <p:cNvSpPr/>
            <p:nvPr/>
          </p:nvSpPr>
          <p:spPr>
            <a:xfrm>
              <a:off x="3805238" y="3646488"/>
              <a:ext cx="219075" cy="279400"/>
            </a:xfrm>
            <a:custGeom>
              <a:avLst/>
              <a:gdLst/>
              <a:ahLst/>
              <a:cxnLst/>
              <a:rect l="l" t="t" r="r" b="b"/>
              <a:pathLst>
                <a:path w="138" h="176" extrusionOk="0">
                  <a:moveTo>
                    <a:pt x="0" y="0"/>
                  </a:moveTo>
                  <a:lnTo>
                    <a:pt x="0" y="0"/>
                  </a:lnTo>
                  <a:lnTo>
                    <a:pt x="4" y="0"/>
                  </a:lnTo>
                  <a:lnTo>
                    <a:pt x="128" y="176"/>
                  </a:lnTo>
                  <a:lnTo>
                    <a:pt x="128" y="176"/>
                  </a:lnTo>
                  <a:lnTo>
                    <a:pt x="138" y="18"/>
                  </a:lnTo>
                  <a:lnTo>
                    <a:pt x="138" y="18"/>
                  </a:lnTo>
                  <a:lnTo>
                    <a:pt x="6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3" name="Google Shape;1743;p43"/>
            <p:cNvSpPr/>
            <p:nvPr/>
          </p:nvSpPr>
          <p:spPr>
            <a:xfrm>
              <a:off x="3856038" y="3122613"/>
              <a:ext cx="180975" cy="361950"/>
            </a:xfrm>
            <a:custGeom>
              <a:avLst/>
              <a:gdLst/>
              <a:ahLst/>
              <a:cxnLst/>
              <a:rect l="l" t="t" r="r" b="b"/>
              <a:pathLst>
                <a:path w="114" h="228" extrusionOk="0">
                  <a:moveTo>
                    <a:pt x="44" y="0"/>
                  </a:moveTo>
                  <a:lnTo>
                    <a:pt x="44" y="0"/>
                  </a:lnTo>
                  <a:lnTo>
                    <a:pt x="44" y="0"/>
                  </a:lnTo>
                  <a:lnTo>
                    <a:pt x="30" y="20"/>
                  </a:lnTo>
                  <a:lnTo>
                    <a:pt x="18" y="118"/>
                  </a:lnTo>
                  <a:lnTo>
                    <a:pt x="0" y="196"/>
                  </a:lnTo>
                  <a:lnTo>
                    <a:pt x="114" y="228"/>
                  </a:lnTo>
                  <a:lnTo>
                    <a:pt x="114" y="228"/>
                  </a:lnTo>
                  <a:lnTo>
                    <a:pt x="114" y="228"/>
                  </a:lnTo>
                  <a:lnTo>
                    <a:pt x="114" y="228"/>
                  </a:lnTo>
                  <a:lnTo>
                    <a:pt x="78" y="202"/>
                  </a:lnTo>
                  <a:lnTo>
                    <a:pt x="54" y="182"/>
                  </a:lnTo>
                  <a:lnTo>
                    <a:pt x="38" y="170"/>
                  </a:lnTo>
                  <a:lnTo>
                    <a:pt x="38" y="170"/>
                  </a:lnTo>
                  <a:lnTo>
                    <a:pt x="36" y="164"/>
                  </a:lnTo>
                  <a:lnTo>
                    <a:pt x="34" y="158"/>
                  </a:lnTo>
                  <a:lnTo>
                    <a:pt x="36" y="142"/>
                  </a:lnTo>
                  <a:lnTo>
                    <a:pt x="40" y="114"/>
                  </a:lnTo>
                  <a:lnTo>
                    <a:pt x="40" y="114"/>
                  </a:lnTo>
                  <a:lnTo>
                    <a:pt x="46" y="54"/>
                  </a:lnTo>
                  <a:lnTo>
                    <a:pt x="48" y="18"/>
                  </a:lnTo>
                  <a:lnTo>
                    <a:pt x="46" y="6"/>
                  </a:lnTo>
                  <a:lnTo>
                    <a:pt x="46" y="2"/>
                  </a:lnTo>
                  <a:lnTo>
                    <a:pt x="4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4" name="Google Shape;1744;p43"/>
            <p:cNvSpPr/>
            <p:nvPr/>
          </p:nvSpPr>
          <p:spPr>
            <a:xfrm>
              <a:off x="4027488" y="3484563"/>
              <a:ext cx="19050" cy="193675"/>
            </a:xfrm>
            <a:custGeom>
              <a:avLst/>
              <a:gdLst/>
              <a:ahLst/>
              <a:cxnLst/>
              <a:rect l="l" t="t" r="r" b="b"/>
              <a:pathLst>
                <a:path w="12" h="122" extrusionOk="0">
                  <a:moveTo>
                    <a:pt x="12" y="28"/>
                  </a:moveTo>
                  <a:lnTo>
                    <a:pt x="12" y="28"/>
                  </a:lnTo>
                  <a:lnTo>
                    <a:pt x="8" y="122"/>
                  </a:lnTo>
                  <a:lnTo>
                    <a:pt x="8" y="122"/>
                  </a:lnTo>
                  <a:lnTo>
                    <a:pt x="0" y="120"/>
                  </a:lnTo>
                  <a:lnTo>
                    <a:pt x="0" y="120"/>
                  </a:lnTo>
                  <a:lnTo>
                    <a:pt x="6" y="30"/>
                  </a:lnTo>
                  <a:lnTo>
                    <a:pt x="6" y="30"/>
                  </a:lnTo>
                  <a:lnTo>
                    <a:pt x="6" y="0"/>
                  </a:lnTo>
                  <a:lnTo>
                    <a:pt x="8" y="0"/>
                  </a:lnTo>
                  <a:lnTo>
                    <a:pt x="8" y="0"/>
                  </a:lnTo>
                  <a:lnTo>
                    <a:pt x="10" y="6"/>
                  </a:lnTo>
                  <a:lnTo>
                    <a:pt x="12" y="14"/>
                  </a:lnTo>
                  <a:lnTo>
                    <a:pt x="12" y="28"/>
                  </a:lnTo>
                  <a:lnTo>
                    <a:pt x="12"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5" name="Google Shape;1745;p43"/>
            <p:cNvSpPr/>
            <p:nvPr/>
          </p:nvSpPr>
          <p:spPr>
            <a:xfrm>
              <a:off x="4040188" y="3484563"/>
              <a:ext cx="79375" cy="200025"/>
            </a:xfrm>
            <a:custGeom>
              <a:avLst/>
              <a:gdLst/>
              <a:ahLst/>
              <a:cxnLst/>
              <a:rect l="l" t="t" r="r" b="b"/>
              <a:pathLst>
                <a:path w="50" h="126" extrusionOk="0">
                  <a:moveTo>
                    <a:pt x="4" y="28"/>
                  </a:moveTo>
                  <a:lnTo>
                    <a:pt x="4" y="28"/>
                  </a:lnTo>
                  <a:lnTo>
                    <a:pt x="4" y="14"/>
                  </a:lnTo>
                  <a:lnTo>
                    <a:pt x="2" y="6"/>
                  </a:lnTo>
                  <a:lnTo>
                    <a:pt x="0" y="0"/>
                  </a:lnTo>
                  <a:lnTo>
                    <a:pt x="48" y="14"/>
                  </a:lnTo>
                  <a:lnTo>
                    <a:pt x="50" y="126"/>
                  </a:lnTo>
                  <a:lnTo>
                    <a:pt x="50" y="126"/>
                  </a:lnTo>
                  <a:lnTo>
                    <a:pt x="0" y="122"/>
                  </a:lnTo>
                  <a:lnTo>
                    <a:pt x="0" y="122"/>
                  </a:lnTo>
                  <a:lnTo>
                    <a:pt x="4" y="28"/>
                  </a:lnTo>
                  <a:lnTo>
                    <a:pt x="4"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6" name="Google Shape;1746;p43"/>
            <p:cNvSpPr/>
            <p:nvPr/>
          </p:nvSpPr>
          <p:spPr>
            <a:xfrm>
              <a:off x="4106863" y="3560763"/>
              <a:ext cx="200025" cy="92075"/>
            </a:xfrm>
            <a:custGeom>
              <a:avLst/>
              <a:gdLst/>
              <a:ahLst/>
              <a:cxnLst/>
              <a:rect l="l" t="t" r="r" b="b"/>
              <a:pathLst>
                <a:path w="126" h="58" extrusionOk="0">
                  <a:moveTo>
                    <a:pt x="8" y="58"/>
                  </a:moveTo>
                  <a:lnTo>
                    <a:pt x="28" y="52"/>
                  </a:lnTo>
                  <a:lnTo>
                    <a:pt x="126" y="26"/>
                  </a:lnTo>
                  <a:lnTo>
                    <a:pt x="0" y="0"/>
                  </a:lnTo>
                  <a:lnTo>
                    <a:pt x="8" y="5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7" name="Google Shape;1747;p43"/>
            <p:cNvSpPr/>
            <p:nvPr/>
          </p:nvSpPr>
          <p:spPr>
            <a:xfrm>
              <a:off x="3998913" y="2744788"/>
              <a:ext cx="196850" cy="298450"/>
            </a:xfrm>
            <a:custGeom>
              <a:avLst/>
              <a:gdLst/>
              <a:ahLst/>
              <a:cxnLst/>
              <a:rect l="l" t="t" r="r" b="b"/>
              <a:pathLst>
                <a:path w="124" h="188" extrusionOk="0">
                  <a:moveTo>
                    <a:pt x="76" y="0"/>
                  </a:moveTo>
                  <a:lnTo>
                    <a:pt x="0" y="32"/>
                  </a:lnTo>
                  <a:lnTo>
                    <a:pt x="0" y="32"/>
                  </a:lnTo>
                  <a:lnTo>
                    <a:pt x="0" y="90"/>
                  </a:lnTo>
                  <a:lnTo>
                    <a:pt x="0" y="114"/>
                  </a:lnTo>
                  <a:lnTo>
                    <a:pt x="4" y="134"/>
                  </a:lnTo>
                  <a:lnTo>
                    <a:pt x="10" y="152"/>
                  </a:lnTo>
                  <a:lnTo>
                    <a:pt x="20" y="166"/>
                  </a:lnTo>
                  <a:lnTo>
                    <a:pt x="34" y="178"/>
                  </a:lnTo>
                  <a:lnTo>
                    <a:pt x="52" y="188"/>
                  </a:lnTo>
                  <a:lnTo>
                    <a:pt x="124" y="142"/>
                  </a:lnTo>
                  <a:lnTo>
                    <a:pt x="124" y="142"/>
                  </a:lnTo>
                  <a:lnTo>
                    <a:pt x="116" y="138"/>
                  </a:lnTo>
                  <a:lnTo>
                    <a:pt x="106" y="130"/>
                  </a:lnTo>
                  <a:lnTo>
                    <a:pt x="100" y="120"/>
                  </a:lnTo>
                  <a:lnTo>
                    <a:pt x="94" y="110"/>
                  </a:lnTo>
                  <a:lnTo>
                    <a:pt x="86" y="88"/>
                  </a:lnTo>
                  <a:lnTo>
                    <a:pt x="80" y="62"/>
                  </a:lnTo>
                  <a:lnTo>
                    <a:pt x="76" y="40"/>
                  </a:lnTo>
                  <a:lnTo>
                    <a:pt x="76" y="20"/>
                  </a:lnTo>
                  <a:lnTo>
                    <a:pt x="76" y="0"/>
                  </a:lnTo>
                  <a:lnTo>
                    <a:pt x="76"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8" name="Google Shape;1748;p43"/>
            <p:cNvSpPr/>
            <p:nvPr/>
          </p:nvSpPr>
          <p:spPr>
            <a:xfrm>
              <a:off x="4195763" y="2741613"/>
              <a:ext cx="250825" cy="304800"/>
            </a:xfrm>
            <a:custGeom>
              <a:avLst/>
              <a:gdLst/>
              <a:ahLst/>
              <a:cxnLst/>
              <a:rect l="l" t="t" r="r" b="b"/>
              <a:pathLst>
                <a:path w="158" h="192" extrusionOk="0">
                  <a:moveTo>
                    <a:pt x="0" y="144"/>
                  </a:moveTo>
                  <a:lnTo>
                    <a:pt x="40" y="192"/>
                  </a:lnTo>
                  <a:lnTo>
                    <a:pt x="40" y="192"/>
                  </a:lnTo>
                  <a:lnTo>
                    <a:pt x="54" y="186"/>
                  </a:lnTo>
                  <a:lnTo>
                    <a:pt x="68" y="178"/>
                  </a:lnTo>
                  <a:lnTo>
                    <a:pt x="86" y="164"/>
                  </a:lnTo>
                  <a:lnTo>
                    <a:pt x="104" y="144"/>
                  </a:lnTo>
                  <a:lnTo>
                    <a:pt x="124" y="118"/>
                  </a:lnTo>
                  <a:lnTo>
                    <a:pt x="134" y="104"/>
                  </a:lnTo>
                  <a:lnTo>
                    <a:pt x="142" y="86"/>
                  </a:lnTo>
                  <a:lnTo>
                    <a:pt x="150" y="66"/>
                  </a:lnTo>
                  <a:lnTo>
                    <a:pt x="158" y="44"/>
                  </a:lnTo>
                  <a:lnTo>
                    <a:pt x="104" y="0"/>
                  </a:lnTo>
                  <a:lnTo>
                    <a:pt x="104" y="0"/>
                  </a:lnTo>
                  <a:lnTo>
                    <a:pt x="98" y="20"/>
                  </a:lnTo>
                  <a:lnTo>
                    <a:pt x="88" y="40"/>
                  </a:lnTo>
                  <a:lnTo>
                    <a:pt x="76" y="64"/>
                  </a:lnTo>
                  <a:lnTo>
                    <a:pt x="62" y="90"/>
                  </a:lnTo>
                  <a:lnTo>
                    <a:pt x="44" y="114"/>
                  </a:lnTo>
                  <a:lnTo>
                    <a:pt x="34" y="124"/>
                  </a:lnTo>
                  <a:lnTo>
                    <a:pt x="22" y="132"/>
                  </a:lnTo>
                  <a:lnTo>
                    <a:pt x="12" y="140"/>
                  </a:lnTo>
                  <a:lnTo>
                    <a:pt x="0" y="144"/>
                  </a:lnTo>
                  <a:lnTo>
                    <a:pt x="0" y="14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9" name="Google Shape;1749;p43"/>
            <p:cNvSpPr/>
            <p:nvPr/>
          </p:nvSpPr>
          <p:spPr>
            <a:xfrm>
              <a:off x="4017963" y="2287588"/>
              <a:ext cx="250825" cy="73025"/>
            </a:xfrm>
            <a:custGeom>
              <a:avLst/>
              <a:gdLst/>
              <a:ahLst/>
              <a:cxnLst/>
              <a:rect l="l" t="t" r="r" b="b"/>
              <a:pathLst>
                <a:path w="158" h="46" extrusionOk="0">
                  <a:moveTo>
                    <a:pt x="158" y="0"/>
                  </a:moveTo>
                  <a:lnTo>
                    <a:pt x="158" y="46"/>
                  </a:lnTo>
                  <a:lnTo>
                    <a:pt x="158" y="46"/>
                  </a:lnTo>
                  <a:lnTo>
                    <a:pt x="154" y="38"/>
                  </a:lnTo>
                  <a:lnTo>
                    <a:pt x="150" y="30"/>
                  </a:lnTo>
                  <a:lnTo>
                    <a:pt x="142" y="18"/>
                  </a:lnTo>
                  <a:lnTo>
                    <a:pt x="130" y="10"/>
                  </a:lnTo>
                  <a:lnTo>
                    <a:pt x="118" y="6"/>
                  </a:lnTo>
                  <a:lnTo>
                    <a:pt x="108" y="2"/>
                  </a:lnTo>
                  <a:lnTo>
                    <a:pt x="98" y="0"/>
                  </a:lnTo>
                  <a:lnTo>
                    <a:pt x="90" y="0"/>
                  </a:lnTo>
                  <a:lnTo>
                    <a:pt x="4" y="0"/>
                  </a:lnTo>
                  <a:lnTo>
                    <a:pt x="0" y="0"/>
                  </a:lnTo>
                  <a:lnTo>
                    <a:pt x="0" y="0"/>
                  </a:lnTo>
                  <a:lnTo>
                    <a:pt x="0" y="0"/>
                  </a:lnTo>
                  <a:lnTo>
                    <a:pt x="15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0" name="Google Shape;1750;p43"/>
            <p:cNvSpPr/>
            <p:nvPr/>
          </p:nvSpPr>
          <p:spPr>
            <a:xfrm>
              <a:off x="4014788" y="2255838"/>
              <a:ext cx="146050" cy="47625"/>
            </a:xfrm>
            <a:custGeom>
              <a:avLst/>
              <a:gdLst/>
              <a:ahLst/>
              <a:cxnLst/>
              <a:rect l="l" t="t" r="r" b="b"/>
              <a:pathLst>
                <a:path w="92" h="30" extrusionOk="0">
                  <a:moveTo>
                    <a:pt x="92" y="20"/>
                  </a:moveTo>
                  <a:lnTo>
                    <a:pt x="0" y="30"/>
                  </a:lnTo>
                  <a:lnTo>
                    <a:pt x="0" y="28"/>
                  </a:lnTo>
                  <a:lnTo>
                    <a:pt x="0" y="28"/>
                  </a:lnTo>
                  <a:lnTo>
                    <a:pt x="0" y="24"/>
                  </a:lnTo>
                  <a:lnTo>
                    <a:pt x="0" y="22"/>
                  </a:lnTo>
                  <a:lnTo>
                    <a:pt x="2" y="20"/>
                  </a:lnTo>
                  <a:lnTo>
                    <a:pt x="2" y="20"/>
                  </a:lnTo>
                  <a:lnTo>
                    <a:pt x="12" y="0"/>
                  </a:lnTo>
                  <a:lnTo>
                    <a:pt x="12" y="0"/>
                  </a:lnTo>
                  <a:lnTo>
                    <a:pt x="2" y="20"/>
                  </a:lnTo>
                  <a:lnTo>
                    <a:pt x="92" y="2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1" name="Google Shape;1751;p43"/>
            <p:cNvSpPr/>
            <p:nvPr/>
          </p:nvSpPr>
          <p:spPr>
            <a:xfrm>
              <a:off x="4024313" y="2287588"/>
              <a:ext cx="22225" cy="3175"/>
            </a:xfrm>
            <a:custGeom>
              <a:avLst/>
              <a:gdLst/>
              <a:ahLst/>
              <a:cxnLst/>
              <a:rect l="l" t="t" r="r" b="b"/>
              <a:pathLst>
                <a:path w="14" h="2" extrusionOk="0">
                  <a:moveTo>
                    <a:pt x="14" y="0"/>
                  </a:moveTo>
                  <a:lnTo>
                    <a:pt x="14" y="0"/>
                  </a:lnTo>
                  <a:lnTo>
                    <a:pt x="10" y="2"/>
                  </a:lnTo>
                  <a:lnTo>
                    <a:pt x="10" y="2"/>
                  </a:lnTo>
                  <a:lnTo>
                    <a:pt x="0" y="0"/>
                  </a:lnTo>
                  <a:lnTo>
                    <a:pt x="14"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2" name="Google Shape;1752;p43"/>
            <p:cNvSpPr/>
            <p:nvPr/>
          </p:nvSpPr>
          <p:spPr>
            <a:xfrm>
              <a:off x="4011613" y="2163763"/>
              <a:ext cx="523875" cy="882650"/>
            </a:xfrm>
            <a:custGeom>
              <a:avLst/>
              <a:gdLst/>
              <a:ahLst/>
              <a:cxnLst/>
              <a:rect l="l" t="t" r="r" b="b"/>
              <a:pathLst>
                <a:path w="330" h="556" extrusionOk="0">
                  <a:moveTo>
                    <a:pt x="198" y="550"/>
                  </a:moveTo>
                  <a:lnTo>
                    <a:pt x="198" y="550"/>
                  </a:lnTo>
                  <a:lnTo>
                    <a:pt x="178" y="554"/>
                  </a:lnTo>
                  <a:lnTo>
                    <a:pt x="162" y="556"/>
                  </a:lnTo>
                  <a:lnTo>
                    <a:pt x="162" y="346"/>
                  </a:lnTo>
                  <a:lnTo>
                    <a:pt x="162" y="346"/>
                  </a:lnTo>
                  <a:lnTo>
                    <a:pt x="154" y="330"/>
                  </a:lnTo>
                  <a:lnTo>
                    <a:pt x="148" y="316"/>
                  </a:lnTo>
                  <a:lnTo>
                    <a:pt x="148" y="316"/>
                  </a:lnTo>
                  <a:lnTo>
                    <a:pt x="148" y="306"/>
                  </a:lnTo>
                  <a:lnTo>
                    <a:pt x="148" y="306"/>
                  </a:lnTo>
                  <a:lnTo>
                    <a:pt x="148" y="292"/>
                  </a:lnTo>
                  <a:lnTo>
                    <a:pt x="148" y="276"/>
                  </a:lnTo>
                  <a:lnTo>
                    <a:pt x="154" y="244"/>
                  </a:lnTo>
                  <a:lnTo>
                    <a:pt x="154" y="228"/>
                  </a:lnTo>
                  <a:lnTo>
                    <a:pt x="152" y="210"/>
                  </a:lnTo>
                  <a:lnTo>
                    <a:pt x="148" y="190"/>
                  </a:lnTo>
                  <a:lnTo>
                    <a:pt x="136" y="170"/>
                  </a:lnTo>
                  <a:lnTo>
                    <a:pt x="136" y="170"/>
                  </a:lnTo>
                  <a:lnTo>
                    <a:pt x="132" y="164"/>
                  </a:lnTo>
                  <a:lnTo>
                    <a:pt x="128" y="160"/>
                  </a:lnTo>
                  <a:lnTo>
                    <a:pt x="116" y="152"/>
                  </a:lnTo>
                  <a:lnTo>
                    <a:pt x="102" y="148"/>
                  </a:lnTo>
                  <a:lnTo>
                    <a:pt x="86" y="144"/>
                  </a:lnTo>
                  <a:lnTo>
                    <a:pt x="70" y="140"/>
                  </a:lnTo>
                  <a:lnTo>
                    <a:pt x="52" y="136"/>
                  </a:lnTo>
                  <a:lnTo>
                    <a:pt x="34" y="128"/>
                  </a:lnTo>
                  <a:lnTo>
                    <a:pt x="16" y="116"/>
                  </a:lnTo>
                  <a:lnTo>
                    <a:pt x="16" y="116"/>
                  </a:lnTo>
                  <a:lnTo>
                    <a:pt x="6" y="106"/>
                  </a:lnTo>
                  <a:lnTo>
                    <a:pt x="6" y="106"/>
                  </a:lnTo>
                  <a:lnTo>
                    <a:pt x="2" y="100"/>
                  </a:lnTo>
                  <a:lnTo>
                    <a:pt x="0" y="94"/>
                  </a:lnTo>
                  <a:lnTo>
                    <a:pt x="0" y="90"/>
                  </a:lnTo>
                  <a:lnTo>
                    <a:pt x="0" y="90"/>
                  </a:lnTo>
                  <a:lnTo>
                    <a:pt x="2" y="86"/>
                  </a:lnTo>
                  <a:lnTo>
                    <a:pt x="4" y="84"/>
                  </a:lnTo>
                  <a:lnTo>
                    <a:pt x="12" y="82"/>
                  </a:lnTo>
                  <a:lnTo>
                    <a:pt x="12" y="82"/>
                  </a:lnTo>
                  <a:lnTo>
                    <a:pt x="18" y="80"/>
                  </a:lnTo>
                  <a:lnTo>
                    <a:pt x="18" y="80"/>
                  </a:lnTo>
                  <a:lnTo>
                    <a:pt x="22" y="78"/>
                  </a:lnTo>
                  <a:lnTo>
                    <a:pt x="22" y="78"/>
                  </a:lnTo>
                  <a:lnTo>
                    <a:pt x="26" y="78"/>
                  </a:lnTo>
                  <a:lnTo>
                    <a:pt x="4" y="78"/>
                  </a:lnTo>
                  <a:lnTo>
                    <a:pt x="4" y="78"/>
                  </a:lnTo>
                  <a:lnTo>
                    <a:pt x="14" y="58"/>
                  </a:lnTo>
                  <a:lnTo>
                    <a:pt x="16" y="56"/>
                  </a:lnTo>
                  <a:lnTo>
                    <a:pt x="16" y="56"/>
                  </a:lnTo>
                  <a:lnTo>
                    <a:pt x="22" y="46"/>
                  </a:lnTo>
                  <a:lnTo>
                    <a:pt x="22" y="46"/>
                  </a:lnTo>
                  <a:lnTo>
                    <a:pt x="26" y="42"/>
                  </a:lnTo>
                  <a:lnTo>
                    <a:pt x="26" y="42"/>
                  </a:lnTo>
                  <a:lnTo>
                    <a:pt x="28" y="40"/>
                  </a:lnTo>
                  <a:lnTo>
                    <a:pt x="28" y="40"/>
                  </a:lnTo>
                  <a:lnTo>
                    <a:pt x="36" y="32"/>
                  </a:lnTo>
                  <a:lnTo>
                    <a:pt x="46" y="24"/>
                  </a:lnTo>
                  <a:lnTo>
                    <a:pt x="58" y="18"/>
                  </a:lnTo>
                  <a:lnTo>
                    <a:pt x="72" y="12"/>
                  </a:lnTo>
                  <a:lnTo>
                    <a:pt x="88" y="8"/>
                  </a:lnTo>
                  <a:lnTo>
                    <a:pt x="104" y="4"/>
                  </a:lnTo>
                  <a:lnTo>
                    <a:pt x="124" y="2"/>
                  </a:lnTo>
                  <a:lnTo>
                    <a:pt x="146" y="0"/>
                  </a:lnTo>
                  <a:lnTo>
                    <a:pt x="146" y="0"/>
                  </a:lnTo>
                  <a:lnTo>
                    <a:pt x="164" y="2"/>
                  </a:lnTo>
                  <a:lnTo>
                    <a:pt x="178" y="4"/>
                  </a:lnTo>
                  <a:lnTo>
                    <a:pt x="194" y="8"/>
                  </a:lnTo>
                  <a:lnTo>
                    <a:pt x="208" y="14"/>
                  </a:lnTo>
                  <a:lnTo>
                    <a:pt x="220" y="20"/>
                  </a:lnTo>
                  <a:lnTo>
                    <a:pt x="232" y="26"/>
                  </a:lnTo>
                  <a:lnTo>
                    <a:pt x="242" y="36"/>
                  </a:lnTo>
                  <a:lnTo>
                    <a:pt x="252" y="44"/>
                  </a:lnTo>
                  <a:lnTo>
                    <a:pt x="260" y="54"/>
                  </a:lnTo>
                  <a:lnTo>
                    <a:pt x="268" y="66"/>
                  </a:lnTo>
                  <a:lnTo>
                    <a:pt x="274" y="78"/>
                  </a:lnTo>
                  <a:lnTo>
                    <a:pt x="280" y="88"/>
                  </a:lnTo>
                  <a:lnTo>
                    <a:pt x="286" y="114"/>
                  </a:lnTo>
                  <a:lnTo>
                    <a:pt x="288" y="138"/>
                  </a:lnTo>
                  <a:lnTo>
                    <a:pt x="288" y="206"/>
                  </a:lnTo>
                  <a:lnTo>
                    <a:pt x="288" y="206"/>
                  </a:lnTo>
                  <a:lnTo>
                    <a:pt x="284" y="208"/>
                  </a:lnTo>
                  <a:lnTo>
                    <a:pt x="316" y="284"/>
                  </a:lnTo>
                  <a:lnTo>
                    <a:pt x="316" y="284"/>
                  </a:lnTo>
                  <a:lnTo>
                    <a:pt x="322" y="304"/>
                  </a:lnTo>
                  <a:lnTo>
                    <a:pt x="328" y="324"/>
                  </a:lnTo>
                  <a:lnTo>
                    <a:pt x="330" y="346"/>
                  </a:lnTo>
                  <a:lnTo>
                    <a:pt x="330" y="366"/>
                  </a:lnTo>
                  <a:lnTo>
                    <a:pt x="330" y="386"/>
                  </a:lnTo>
                  <a:lnTo>
                    <a:pt x="326" y="406"/>
                  </a:lnTo>
                  <a:lnTo>
                    <a:pt x="320" y="424"/>
                  </a:lnTo>
                  <a:lnTo>
                    <a:pt x="314" y="442"/>
                  </a:lnTo>
                  <a:lnTo>
                    <a:pt x="304" y="460"/>
                  </a:lnTo>
                  <a:lnTo>
                    <a:pt x="294" y="478"/>
                  </a:lnTo>
                  <a:lnTo>
                    <a:pt x="282" y="494"/>
                  </a:lnTo>
                  <a:lnTo>
                    <a:pt x="268" y="508"/>
                  </a:lnTo>
                  <a:lnTo>
                    <a:pt x="252" y="520"/>
                  </a:lnTo>
                  <a:lnTo>
                    <a:pt x="236" y="532"/>
                  </a:lnTo>
                  <a:lnTo>
                    <a:pt x="218" y="542"/>
                  </a:lnTo>
                  <a:lnTo>
                    <a:pt x="198" y="550"/>
                  </a:lnTo>
                  <a:lnTo>
                    <a:pt x="198" y="55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7"/>
        <p:cNvGrpSpPr/>
        <p:nvPr/>
      </p:nvGrpSpPr>
      <p:grpSpPr>
        <a:xfrm>
          <a:off x="0" y="0"/>
          <a:ext cx="0" cy="0"/>
          <a:chOff x="0" y="0"/>
          <a:chExt cx="0" cy="0"/>
        </a:xfrm>
      </p:grpSpPr>
      <p:sp>
        <p:nvSpPr>
          <p:cNvPr id="1758" name="Google Shape;1758;p44"/>
          <p:cNvSpPr/>
          <p:nvPr/>
        </p:nvSpPr>
        <p:spPr>
          <a:xfrm>
            <a:off x="0" y="0"/>
            <a:ext cx="12192000" cy="721800"/>
          </a:xfrm>
          <a:prstGeom prst="rect">
            <a:avLst/>
          </a:prstGeom>
          <a:solidFill>
            <a:srgbClr val="5F2D6F"/>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1 | Maturity self-rating </a:t>
            </a:r>
            <a:endParaRPr sz="2200" b="1" i="0" u="none" strike="noStrike" cap="none">
              <a:solidFill>
                <a:schemeClr val="lt1"/>
              </a:solidFill>
              <a:latin typeface="Montserrat"/>
              <a:ea typeface="Montserrat"/>
              <a:cs typeface="Montserrat"/>
              <a:sym typeface="Montserrat"/>
            </a:endParaRPr>
          </a:p>
        </p:txBody>
      </p:sp>
      <p:sp>
        <p:nvSpPr>
          <p:cNvPr id="1759" name="Google Shape;1759;p44"/>
          <p:cNvSpPr txBox="1"/>
          <p:nvPr/>
        </p:nvSpPr>
        <p:spPr>
          <a:xfrm>
            <a:off x="3962550" y="3949125"/>
            <a:ext cx="7943700" cy="106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900"/>
              <a:buFont typeface="Arial"/>
              <a:buNone/>
            </a:pPr>
            <a:r>
              <a:rPr lang="en-GB" sz="1900" b="0" i="0" u="none" strike="noStrike" cap="none">
                <a:solidFill>
                  <a:schemeClr val="lt1"/>
                </a:solidFill>
                <a:latin typeface="Montserrat"/>
                <a:ea typeface="Montserrat"/>
                <a:cs typeface="Montserrat"/>
                <a:sym typeface="Montserrat"/>
              </a:rPr>
              <a:t>Depending on your chosen model,</a:t>
            </a:r>
            <a:r>
              <a:rPr lang="en-GB" sz="1900" b="1" i="0" u="none" strike="noStrike" cap="none">
                <a:solidFill>
                  <a:schemeClr val="lt1"/>
                </a:solidFill>
                <a:latin typeface="Montserrat"/>
                <a:ea typeface="Montserrat"/>
                <a:cs typeface="Montserrat"/>
                <a:sym typeface="Montserrat"/>
              </a:rPr>
              <a:t> </a:t>
            </a:r>
            <a:r>
              <a:rPr lang="en-GB" sz="1900" b="0" i="0" u="none" strike="noStrike" cap="none">
                <a:solidFill>
                  <a:schemeClr val="lt1"/>
                </a:solidFill>
                <a:latin typeface="Montserrat"/>
                <a:ea typeface="Montserrat"/>
                <a:cs typeface="Montserrat"/>
                <a:sym typeface="Montserrat"/>
              </a:rPr>
              <a:t>how would you </a:t>
            </a:r>
            <a:r>
              <a:rPr lang="en-GB" sz="1900" b="1" i="0" u="none" strike="noStrike" cap="none">
                <a:solidFill>
                  <a:schemeClr val="lt1"/>
                </a:solidFill>
                <a:latin typeface="Montserrat"/>
                <a:ea typeface="Montserrat"/>
                <a:cs typeface="Montserrat"/>
                <a:sym typeface="Montserrat"/>
              </a:rPr>
              <a:t>rate</a:t>
            </a:r>
            <a:r>
              <a:rPr lang="en-GB" sz="1900" b="0" i="0" u="none" strike="noStrike" cap="none">
                <a:solidFill>
                  <a:schemeClr val="lt1"/>
                </a:solidFill>
                <a:latin typeface="Montserrat"/>
                <a:ea typeface="Montserrat"/>
                <a:cs typeface="Montserrat"/>
                <a:sym typeface="Montserrat"/>
              </a:rPr>
              <a:t> your organisation’s </a:t>
            </a:r>
            <a:r>
              <a:rPr lang="en-GB" sz="1900" b="1" i="0" u="none" strike="noStrike" cap="none">
                <a:solidFill>
                  <a:schemeClr val="lt1"/>
                </a:solidFill>
                <a:latin typeface="Montserrat"/>
                <a:ea typeface="Montserrat"/>
                <a:cs typeface="Montserrat"/>
                <a:sym typeface="Montserrat"/>
              </a:rPr>
              <a:t>maturity</a:t>
            </a:r>
            <a:r>
              <a:rPr lang="en-GB" sz="1900" b="0" i="0" u="none" strike="noStrike" cap="none">
                <a:solidFill>
                  <a:schemeClr val="lt1"/>
                </a:solidFill>
                <a:latin typeface="Montserrat"/>
                <a:ea typeface="Montserrat"/>
                <a:cs typeface="Montserrat"/>
                <a:sym typeface="Montserrat"/>
              </a:rPr>
              <a:t> in </a:t>
            </a:r>
            <a:r>
              <a:rPr lang="en-GB" sz="1900" b="1" i="0" u="none" strike="noStrike" cap="none">
                <a:solidFill>
                  <a:schemeClr val="lt1"/>
                </a:solidFill>
                <a:latin typeface="Montserrat"/>
                <a:ea typeface="Montserrat"/>
                <a:cs typeface="Montserrat"/>
                <a:sym typeface="Montserrat"/>
              </a:rPr>
              <a:t>implementing preventive</a:t>
            </a:r>
            <a:r>
              <a:rPr lang="en-GB" sz="1900" b="0" i="0" u="none" strike="noStrike" cap="none">
                <a:solidFill>
                  <a:schemeClr val="lt1"/>
                </a:solidFill>
                <a:latin typeface="Montserrat"/>
                <a:ea typeface="Montserrat"/>
                <a:cs typeface="Montserrat"/>
                <a:sym typeface="Montserrat"/>
              </a:rPr>
              <a:t> measures to avoid similar situations to those in the scenario ?</a:t>
            </a:r>
            <a:endParaRPr sz="1900" b="0" i="0" u="none" strike="noStrike" cap="none">
              <a:solidFill>
                <a:schemeClr val="lt1"/>
              </a:solidFill>
              <a:latin typeface="Montserrat"/>
              <a:ea typeface="Montserrat"/>
              <a:cs typeface="Montserrat"/>
              <a:sym typeface="Montserrat"/>
            </a:endParaRPr>
          </a:p>
        </p:txBody>
      </p:sp>
      <p:sp>
        <p:nvSpPr>
          <p:cNvPr id="1760" name="Google Shape;1760;p44"/>
          <p:cNvSpPr txBox="1"/>
          <p:nvPr/>
        </p:nvSpPr>
        <p:spPr>
          <a:xfrm>
            <a:off x="4038600" y="1638300"/>
            <a:ext cx="7791600" cy="1667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a:t>
            </a:r>
            <a:r>
              <a:rPr lang="en-GB" sz="2200" b="1" i="0" u="none" strike="noStrike" cap="none">
                <a:solidFill>
                  <a:schemeClr val="lt1"/>
                </a:solidFill>
                <a:latin typeface="Montserrat"/>
                <a:ea typeface="Montserrat"/>
                <a:cs typeface="Montserrat"/>
                <a:sym typeface="Montserrat"/>
              </a:rPr>
              <a:t>cyber resilience risks</a:t>
            </a:r>
            <a:r>
              <a:rPr lang="en-GB" sz="2200" b="0" i="0" u="none" strike="noStrike" cap="none">
                <a:solidFill>
                  <a:schemeClr val="lt1"/>
                </a:solidFill>
                <a:latin typeface="Montserrat"/>
                <a:ea typeface="Montserrat"/>
                <a:cs typeface="Montserrat"/>
                <a:sym typeface="Montserrat"/>
              </a:rPr>
              <a:t> can you identify in </a:t>
            </a:r>
            <a:r>
              <a:rPr lang="en-GB" sz="2200" b="1" i="0" u="none" strike="noStrike" cap="none">
                <a:solidFill>
                  <a:schemeClr val="lt1"/>
                </a:solidFill>
                <a:latin typeface="Montserrat"/>
                <a:ea typeface="Montserrat"/>
                <a:cs typeface="Montserrat"/>
                <a:sym typeface="Montserrat"/>
              </a:rPr>
              <a:t>The RED Hospital</a:t>
            </a:r>
            <a:r>
              <a:rPr lang="en-GB" sz="2200" b="0" i="0" u="none" strike="noStrike" cap="none">
                <a:solidFill>
                  <a:schemeClr val="lt1"/>
                </a:solidFill>
                <a:latin typeface="Montserrat"/>
                <a:ea typeface="Montserrat"/>
                <a:cs typeface="Montserrat"/>
                <a:sym typeface="Montserrat"/>
              </a:rPr>
              <a:t> from this scenario ?</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How can these risks potentially risks extend to/affect John ?</a:t>
            </a:r>
            <a:endParaRPr sz="1400" b="0" i="0" u="none" strike="noStrike" cap="none">
              <a:solidFill>
                <a:schemeClr val="lt1"/>
              </a:solidFill>
              <a:latin typeface="Arial"/>
              <a:ea typeface="Arial"/>
              <a:cs typeface="Arial"/>
              <a:sym typeface="Arial"/>
            </a:endParaRPr>
          </a:p>
        </p:txBody>
      </p:sp>
      <p:sp>
        <p:nvSpPr>
          <p:cNvPr id="1761" name="Google Shape;1761;p44"/>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1762" name="Google Shape;1762;p44"/>
          <p:cNvGrpSpPr/>
          <p:nvPr/>
        </p:nvGrpSpPr>
        <p:grpSpPr>
          <a:xfrm>
            <a:off x="942077" y="2932390"/>
            <a:ext cx="1142679" cy="2748154"/>
            <a:chOff x="10009188" y="3405188"/>
            <a:chExt cx="1203326" cy="2894012"/>
          </a:xfrm>
        </p:grpSpPr>
        <p:sp>
          <p:nvSpPr>
            <p:cNvPr id="1763" name="Google Shape;1763;p44"/>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44"/>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44"/>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44"/>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44"/>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44"/>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44"/>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44"/>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44"/>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44"/>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44"/>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4" name="Google Shape;1774;p44"/>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44"/>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44"/>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44"/>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44"/>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44"/>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44"/>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44"/>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44"/>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44"/>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44"/>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44"/>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44"/>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44"/>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44"/>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44"/>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44"/>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44"/>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44"/>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44"/>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44"/>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44"/>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44"/>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44"/>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44"/>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44"/>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Programme overview </a:t>
            </a:r>
            <a:endParaRPr sz="2200" b="1" i="0" u="none" strike="noStrike" cap="none">
              <a:solidFill>
                <a:srgbClr val="FFFFFF"/>
              </a:solidFill>
              <a:latin typeface="Montserrat"/>
              <a:ea typeface="Montserrat"/>
              <a:cs typeface="Montserrat"/>
              <a:sym typeface="Montserrat"/>
            </a:endParaRPr>
          </a:p>
        </p:txBody>
      </p:sp>
      <p:sp>
        <p:nvSpPr>
          <p:cNvPr id="151" name="Google Shape;151;p18"/>
          <p:cNvSpPr/>
          <p:nvPr/>
        </p:nvSpPr>
        <p:spPr>
          <a:xfrm>
            <a:off x="1136625" y="93742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52" name="Google Shape;152;p18"/>
          <p:cNvSpPr/>
          <p:nvPr/>
        </p:nvSpPr>
        <p:spPr>
          <a:xfrm>
            <a:off x="1136627" y="937425"/>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53" name="Google Shape;153;p18"/>
          <p:cNvSpPr txBox="1"/>
          <p:nvPr/>
        </p:nvSpPr>
        <p:spPr>
          <a:xfrm>
            <a:off x="1859739" y="101125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The fundamentals of data security in healthcare</a:t>
            </a:r>
            <a:endParaRPr sz="1500" b="1" i="0" u="none" strike="noStrike" cap="none">
              <a:solidFill>
                <a:schemeClr val="dk1"/>
              </a:solidFill>
              <a:latin typeface="Montserrat"/>
              <a:ea typeface="Montserrat"/>
              <a:cs typeface="Montserrat"/>
              <a:sym typeface="Montserrat"/>
            </a:endParaRPr>
          </a:p>
        </p:txBody>
      </p:sp>
      <p:pic>
        <p:nvPicPr>
          <p:cNvPr id="154" name="Google Shape;154;p18"/>
          <p:cNvPicPr preferRelativeResize="0"/>
          <p:nvPr/>
        </p:nvPicPr>
        <p:blipFill rotWithShape="1">
          <a:blip r:embed="rId3">
            <a:alphaModFix/>
          </a:blip>
          <a:srcRect/>
          <a:stretch/>
        </p:blipFill>
        <p:spPr>
          <a:xfrm>
            <a:off x="341177" y="1004925"/>
            <a:ext cx="721800" cy="721800"/>
          </a:xfrm>
          <a:prstGeom prst="rect">
            <a:avLst/>
          </a:prstGeom>
          <a:noFill/>
          <a:ln w="19050" cap="flat" cmpd="sng">
            <a:solidFill>
              <a:schemeClr val="dk1"/>
            </a:solidFill>
            <a:prstDash val="solid"/>
            <a:round/>
            <a:headEnd type="none" w="sm" len="sm"/>
            <a:tailEnd type="none" w="sm" len="sm"/>
          </a:ln>
        </p:spPr>
      </p:pic>
      <p:sp>
        <p:nvSpPr>
          <p:cNvPr id="155" name="Google Shape;155;p18"/>
          <p:cNvSpPr/>
          <p:nvPr/>
        </p:nvSpPr>
        <p:spPr>
          <a:xfrm>
            <a:off x="1136625" y="190446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56" name="Google Shape;156;p18"/>
          <p:cNvSpPr/>
          <p:nvPr/>
        </p:nvSpPr>
        <p:spPr>
          <a:xfrm>
            <a:off x="1136627" y="1904463"/>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57" name="Google Shape;157;p18"/>
          <p:cNvSpPr txBox="1"/>
          <p:nvPr/>
        </p:nvSpPr>
        <p:spPr>
          <a:xfrm>
            <a:off x="1859739" y="1978300"/>
            <a:ext cx="74340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Regulations and guidelines in the digital health ecosystem</a:t>
            </a:r>
            <a:endParaRPr sz="1600" b="1" i="0" u="none" strike="noStrike" cap="none">
              <a:solidFill>
                <a:schemeClr val="dk1"/>
              </a:solidFill>
              <a:latin typeface="Montserrat"/>
              <a:ea typeface="Montserrat"/>
              <a:cs typeface="Montserrat"/>
              <a:sym typeface="Montserrat"/>
            </a:endParaRPr>
          </a:p>
        </p:txBody>
      </p:sp>
      <p:sp>
        <p:nvSpPr>
          <p:cNvPr id="158" name="Google Shape;158;p18"/>
          <p:cNvSpPr/>
          <p:nvPr/>
        </p:nvSpPr>
        <p:spPr>
          <a:xfrm>
            <a:off x="1136625" y="287150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59" name="Google Shape;159;p18"/>
          <p:cNvSpPr/>
          <p:nvPr/>
        </p:nvSpPr>
        <p:spPr>
          <a:xfrm>
            <a:off x="1136627" y="2871501"/>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60" name="Google Shape;160;p18"/>
          <p:cNvSpPr txBox="1"/>
          <p:nvPr/>
        </p:nvSpPr>
        <p:spPr>
          <a:xfrm>
            <a:off x="1859739" y="2945325"/>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The operating environment</a:t>
            </a:r>
            <a:endParaRPr sz="1500" b="1" i="0" u="none" strike="noStrike" cap="none">
              <a:solidFill>
                <a:schemeClr val="dk1"/>
              </a:solidFill>
              <a:latin typeface="Montserrat"/>
              <a:ea typeface="Montserrat"/>
              <a:cs typeface="Montserrat"/>
              <a:sym typeface="Montserrat"/>
            </a:endParaRPr>
          </a:p>
        </p:txBody>
      </p:sp>
      <p:pic>
        <p:nvPicPr>
          <p:cNvPr id="161" name="Google Shape;161;p18"/>
          <p:cNvPicPr preferRelativeResize="0"/>
          <p:nvPr/>
        </p:nvPicPr>
        <p:blipFill rotWithShape="1">
          <a:blip r:embed="rId4">
            <a:alphaModFix/>
          </a:blip>
          <a:srcRect/>
          <a:stretch/>
        </p:blipFill>
        <p:spPr>
          <a:xfrm>
            <a:off x="341177" y="2939325"/>
            <a:ext cx="721800" cy="721800"/>
          </a:xfrm>
          <a:prstGeom prst="rect">
            <a:avLst/>
          </a:prstGeom>
          <a:noFill/>
          <a:ln w="19050" cap="flat" cmpd="sng">
            <a:solidFill>
              <a:schemeClr val="dk1"/>
            </a:solidFill>
            <a:prstDash val="solid"/>
            <a:round/>
            <a:headEnd type="none" w="sm" len="sm"/>
            <a:tailEnd type="none" w="sm" len="sm"/>
          </a:ln>
        </p:spPr>
      </p:pic>
      <p:sp>
        <p:nvSpPr>
          <p:cNvPr id="162" name="Google Shape;162;p18"/>
          <p:cNvSpPr/>
          <p:nvPr/>
        </p:nvSpPr>
        <p:spPr>
          <a:xfrm>
            <a:off x="1136625" y="383854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63" name="Google Shape;163;p18"/>
          <p:cNvSpPr/>
          <p:nvPr/>
        </p:nvSpPr>
        <p:spPr>
          <a:xfrm>
            <a:off x="1136627" y="3838540"/>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pic>
        <p:nvPicPr>
          <p:cNvPr id="164" name="Google Shape;164;p18"/>
          <p:cNvPicPr preferRelativeResize="0"/>
          <p:nvPr/>
        </p:nvPicPr>
        <p:blipFill rotWithShape="1">
          <a:blip r:embed="rId5">
            <a:alphaModFix/>
          </a:blip>
          <a:srcRect/>
          <a:stretch/>
        </p:blipFill>
        <p:spPr>
          <a:xfrm>
            <a:off x="341173" y="3906524"/>
            <a:ext cx="721800" cy="721800"/>
          </a:xfrm>
          <a:prstGeom prst="rect">
            <a:avLst/>
          </a:prstGeom>
          <a:noFill/>
          <a:ln w="19050" cap="flat" cmpd="sng">
            <a:solidFill>
              <a:schemeClr val="dk1"/>
            </a:solidFill>
            <a:prstDash val="solid"/>
            <a:round/>
            <a:headEnd type="none" w="sm" len="sm"/>
            <a:tailEnd type="none" w="sm" len="sm"/>
          </a:ln>
        </p:spPr>
      </p:pic>
      <p:sp>
        <p:nvSpPr>
          <p:cNvPr id="165" name="Google Shape;165;p18"/>
          <p:cNvSpPr/>
          <p:nvPr/>
        </p:nvSpPr>
        <p:spPr>
          <a:xfrm>
            <a:off x="1136625" y="480558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66" name="Google Shape;166;p18"/>
          <p:cNvSpPr/>
          <p:nvPr/>
        </p:nvSpPr>
        <p:spPr>
          <a:xfrm>
            <a:off x="1136627" y="4805578"/>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67" name="Google Shape;167;p18"/>
          <p:cNvSpPr txBox="1"/>
          <p:nvPr/>
        </p:nvSpPr>
        <p:spPr>
          <a:xfrm>
            <a:off x="1859739" y="487940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500" b="1" i="0" u="none" strike="noStrike" cap="none">
                <a:solidFill>
                  <a:schemeClr val="dk1"/>
                </a:solidFill>
                <a:latin typeface="Montserrat"/>
                <a:ea typeface="Montserrat"/>
                <a:cs typeface="Montserrat"/>
                <a:sym typeface="Montserrat"/>
              </a:rPr>
              <a:t>Guidelines and principles for data compliance and protection in operations</a:t>
            </a:r>
            <a:endParaRPr sz="1500" b="1" i="0" u="none" strike="noStrike" cap="none">
              <a:solidFill>
                <a:schemeClr val="dk1"/>
              </a:solidFill>
              <a:latin typeface="Montserrat"/>
              <a:ea typeface="Montserrat"/>
              <a:cs typeface="Montserrat"/>
              <a:sym typeface="Montserrat"/>
            </a:endParaRPr>
          </a:p>
        </p:txBody>
      </p:sp>
      <p:pic>
        <p:nvPicPr>
          <p:cNvPr id="168" name="Google Shape;168;p18"/>
          <p:cNvPicPr preferRelativeResize="0"/>
          <p:nvPr/>
        </p:nvPicPr>
        <p:blipFill rotWithShape="1">
          <a:blip r:embed="rId6">
            <a:alphaModFix/>
          </a:blip>
          <a:srcRect/>
          <a:stretch/>
        </p:blipFill>
        <p:spPr>
          <a:xfrm>
            <a:off x="341173" y="4873724"/>
            <a:ext cx="721800" cy="721800"/>
          </a:xfrm>
          <a:prstGeom prst="rect">
            <a:avLst/>
          </a:prstGeom>
          <a:noFill/>
          <a:ln w="19050" cap="flat" cmpd="sng">
            <a:solidFill>
              <a:schemeClr val="dk1"/>
            </a:solidFill>
            <a:prstDash val="solid"/>
            <a:round/>
            <a:headEnd type="none" w="sm" len="sm"/>
            <a:tailEnd type="none" w="sm" len="sm"/>
          </a:ln>
        </p:spPr>
      </p:pic>
      <p:sp>
        <p:nvSpPr>
          <p:cNvPr id="169" name="Google Shape;169;p18"/>
          <p:cNvSpPr/>
          <p:nvPr/>
        </p:nvSpPr>
        <p:spPr>
          <a:xfrm>
            <a:off x="1136625" y="5772625"/>
            <a:ext cx="8304000" cy="8568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70" name="Google Shape;170;p18"/>
          <p:cNvSpPr/>
          <p:nvPr/>
        </p:nvSpPr>
        <p:spPr>
          <a:xfrm>
            <a:off x="1136627" y="5772616"/>
            <a:ext cx="729600" cy="8568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71" name="Google Shape;171;p18"/>
          <p:cNvSpPr txBox="1"/>
          <p:nvPr/>
        </p:nvSpPr>
        <p:spPr>
          <a:xfrm>
            <a:off x="1859739" y="5846450"/>
            <a:ext cx="7362300" cy="709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chemeClr val="dk1"/>
                </a:solidFill>
                <a:latin typeface="Montserrat"/>
                <a:ea typeface="Montserrat"/>
                <a:cs typeface="Montserrat"/>
                <a:sym typeface="Montserrat"/>
              </a:rPr>
              <a:t>Practical applications and examples for health data security</a:t>
            </a:r>
            <a:endParaRPr sz="1500" b="1" i="0" u="none" strike="noStrike" cap="none">
              <a:solidFill>
                <a:schemeClr val="dk1"/>
              </a:solidFill>
              <a:latin typeface="Montserrat"/>
              <a:ea typeface="Montserrat"/>
              <a:cs typeface="Montserrat"/>
              <a:sym typeface="Montserrat"/>
            </a:endParaRPr>
          </a:p>
        </p:txBody>
      </p:sp>
      <p:pic>
        <p:nvPicPr>
          <p:cNvPr id="172" name="Google Shape;172;p18"/>
          <p:cNvPicPr preferRelativeResize="0"/>
          <p:nvPr/>
        </p:nvPicPr>
        <p:blipFill rotWithShape="1">
          <a:blip r:embed="rId7">
            <a:alphaModFix/>
          </a:blip>
          <a:srcRect/>
          <a:stretch/>
        </p:blipFill>
        <p:spPr>
          <a:xfrm>
            <a:off x="341177" y="5840923"/>
            <a:ext cx="721800" cy="720194"/>
          </a:xfrm>
          <a:prstGeom prst="rect">
            <a:avLst/>
          </a:prstGeom>
          <a:noFill/>
          <a:ln w="19050" cap="flat" cmpd="sng">
            <a:solidFill>
              <a:schemeClr val="dk1"/>
            </a:solidFill>
            <a:prstDash val="solid"/>
            <a:round/>
            <a:headEnd type="none" w="sm" len="sm"/>
            <a:tailEnd type="none" w="sm" len="sm"/>
          </a:ln>
        </p:spPr>
      </p:pic>
      <p:pic>
        <p:nvPicPr>
          <p:cNvPr id="173" name="Google Shape;173;p18"/>
          <p:cNvPicPr preferRelativeResize="0"/>
          <p:nvPr/>
        </p:nvPicPr>
        <p:blipFill rotWithShape="1">
          <a:blip r:embed="rId8">
            <a:alphaModFix/>
          </a:blip>
          <a:srcRect/>
          <a:stretch/>
        </p:blipFill>
        <p:spPr>
          <a:xfrm>
            <a:off x="341176" y="1972125"/>
            <a:ext cx="721800" cy="721800"/>
          </a:xfrm>
          <a:prstGeom prst="rect">
            <a:avLst/>
          </a:prstGeom>
          <a:noFill/>
          <a:ln w="19050" cap="flat" cmpd="sng">
            <a:solidFill>
              <a:schemeClr val="dk1"/>
            </a:solidFill>
            <a:prstDash val="solid"/>
            <a:round/>
            <a:headEnd type="none" w="sm" len="sm"/>
            <a:tailEnd type="none" w="sm" len="sm"/>
          </a:ln>
        </p:spPr>
      </p:pic>
      <p:sp>
        <p:nvSpPr>
          <p:cNvPr id="174" name="Google Shape;174;p18"/>
          <p:cNvSpPr/>
          <p:nvPr/>
        </p:nvSpPr>
        <p:spPr>
          <a:xfrm>
            <a:off x="9641750" y="1188525"/>
            <a:ext cx="285900" cy="24660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5" name="Google Shape;175;p18"/>
          <p:cNvSpPr/>
          <p:nvPr/>
        </p:nvSpPr>
        <p:spPr>
          <a:xfrm>
            <a:off x="9593075" y="4000975"/>
            <a:ext cx="285900" cy="24660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6" name="Google Shape;176;p18"/>
          <p:cNvSpPr/>
          <p:nvPr/>
        </p:nvSpPr>
        <p:spPr>
          <a:xfrm>
            <a:off x="10060975" y="2040525"/>
            <a:ext cx="1746300" cy="76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1" i="0" u="none" strike="noStrike" cap="none">
                <a:solidFill>
                  <a:srgbClr val="000000"/>
                </a:solidFill>
                <a:latin typeface="Montserrat"/>
                <a:ea typeface="Montserrat"/>
                <a:cs typeface="Montserrat"/>
                <a:sym typeface="Montserrat"/>
              </a:rPr>
              <a:t>Day 1</a:t>
            </a:r>
            <a:endParaRPr sz="2500" b="1" i="0" u="none" strike="noStrike" cap="none">
              <a:solidFill>
                <a:srgbClr val="000000"/>
              </a:solidFill>
              <a:latin typeface="Montserrat"/>
              <a:ea typeface="Montserrat"/>
              <a:cs typeface="Montserrat"/>
              <a:sym typeface="Montserrat"/>
            </a:endParaRPr>
          </a:p>
        </p:txBody>
      </p:sp>
      <p:sp>
        <p:nvSpPr>
          <p:cNvPr id="177" name="Google Shape;177;p18"/>
          <p:cNvSpPr/>
          <p:nvPr/>
        </p:nvSpPr>
        <p:spPr>
          <a:xfrm>
            <a:off x="10060975" y="4853625"/>
            <a:ext cx="1746300" cy="762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GB" sz="2500" b="1" i="0" u="none" strike="noStrike" cap="none">
                <a:solidFill>
                  <a:srgbClr val="000000"/>
                </a:solidFill>
                <a:latin typeface="Montserrat"/>
                <a:ea typeface="Montserrat"/>
                <a:cs typeface="Montserrat"/>
                <a:sym typeface="Montserrat"/>
              </a:rPr>
              <a:t>Day 2</a:t>
            </a:r>
            <a:endParaRPr sz="2500" b="1" i="0" u="none" strike="noStrike" cap="none">
              <a:solidFill>
                <a:srgbClr val="000000"/>
              </a:solidFill>
              <a:latin typeface="Montserrat"/>
              <a:ea typeface="Montserrat"/>
              <a:cs typeface="Montserrat"/>
              <a:sym typeface="Montserrat"/>
            </a:endParaRPr>
          </a:p>
        </p:txBody>
      </p:sp>
      <p:sp>
        <p:nvSpPr>
          <p:cNvPr id="178" name="Google Shape;178;p18"/>
          <p:cNvSpPr txBox="1"/>
          <p:nvPr/>
        </p:nvSpPr>
        <p:spPr>
          <a:xfrm>
            <a:off x="1859739" y="3855025"/>
            <a:ext cx="7434000" cy="8286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500" b="1" i="0" u="none" strike="noStrike" cap="none">
                <a:solidFill>
                  <a:schemeClr val="dk1"/>
                </a:solidFill>
                <a:latin typeface="Montserrat"/>
                <a:ea typeface="Montserrat"/>
                <a:cs typeface="Montserrat"/>
                <a:sym typeface="Montserrat"/>
              </a:rPr>
              <a:t>Regulatory requirements for healthcare data</a:t>
            </a:r>
            <a:endParaRPr sz="15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pic>
        <p:nvPicPr>
          <p:cNvPr id="1805" name="Google Shape;1805;p45"/>
          <p:cNvPicPr preferRelativeResize="0"/>
          <p:nvPr/>
        </p:nvPicPr>
        <p:blipFill rotWithShape="1">
          <a:blip r:embed="rId3">
            <a:alphaModFix/>
          </a:blip>
          <a:srcRect t="13117" b="2473"/>
          <a:stretch/>
        </p:blipFill>
        <p:spPr>
          <a:xfrm>
            <a:off x="0" y="0"/>
            <a:ext cx="12192000" cy="6858001"/>
          </a:xfrm>
          <a:prstGeom prst="rect">
            <a:avLst/>
          </a:prstGeom>
          <a:noFill/>
          <a:ln>
            <a:noFill/>
          </a:ln>
        </p:spPr>
      </p:pic>
      <p:sp>
        <p:nvSpPr>
          <p:cNvPr id="1806" name="Google Shape;1806;p45"/>
          <p:cNvSpPr/>
          <p:nvPr/>
        </p:nvSpPr>
        <p:spPr>
          <a:xfrm>
            <a:off x="0" y="2800350"/>
            <a:ext cx="12192000" cy="12573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pic>
        <p:nvPicPr>
          <p:cNvPr id="1812" name="Google Shape;1812;p46"/>
          <p:cNvPicPr preferRelativeResize="0"/>
          <p:nvPr/>
        </p:nvPicPr>
        <p:blipFill rotWithShape="1">
          <a:blip r:embed="rId3">
            <a:alphaModFix/>
          </a:blip>
          <a:srcRect l="18873" r="6527"/>
          <a:stretch/>
        </p:blipFill>
        <p:spPr>
          <a:xfrm flipH="1">
            <a:off x="4614550" y="0"/>
            <a:ext cx="7569625" cy="6857999"/>
          </a:xfrm>
          <a:prstGeom prst="rect">
            <a:avLst/>
          </a:prstGeom>
          <a:noFill/>
          <a:ln>
            <a:noFill/>
          </a:ln>
        </p:spPr>
      </p:pic>
      <p:sp>
        <p:nvSpPr>
          <p:cNvPr id="1813" name="Google Shape;1813;p46"/>
          <p:cNvSpPr/>
          <p:nvPr/>
        </p:nvSpPr>
        <p:spPr>
          <a:xfrm>
            <a:off x="1531800" y="1552613"/>
            <a:ext cx="1965900" cy="1920300"/>
          </a:xfrm>
          <a:prstGeom prst="ellipse">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14" name="Google Shape;1814;p46"/>
          <p:cNvSpPr txBox="1"/>
          <p:nvPr/>
        </p:nvSpPr>
        <p:spPr>
          <a:xfrm>
            <a:off x="71500" y="3587825"/>
            <a:ext cx="4589700" cy="91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500"/>
              <a:buFont typeface="Arial"/>
              <a:buNone/>
            </a:pPr>
            <a:r>
              <a:rPr lang="en-GB" sz="2200" b="1" i="0" u="none" strike="noStrike" cap="none">
                <a:solidFill>
                  <a:schemeClr val="dk1"/>
                </a:solidFill>
                <a:latin typeface="Montserrat"/>
                <a:ea typeface="Montserrat"/>
                <a:cs typeface="Montserrat"/>
                <a:sym typeface="Montserrat"/>
              </a:rPr>
              <a:t>Regulations and guidelines in the digital health ecosystem</a:t>
            </a:r>
            <a:endParaRPr sz="2200" b="0" i="0" u="none" strike="noStrike" cap="none">
              <a:solidFill>
                <a:schemeClr val="dk1"/>
              </a:solidFill>
              <a:latin typeface="Montserrat"/>
              <a:ea typeface="Montserrat"/>
              <a:cs typeface="Montserrat"/>
              <a:sym typeface="Montserrat"/>
            </a:endParaRPr>
          </a:p>
        </p:txBody>
      </p:sp>
      <p:sp>
        <p:nvSpPr>
          <p:cNvPr id="1815" name="Google Shape;1815;p46"/>
          <p:cNvSpPr/>
          <p:nvPr/>
        </p:nvSpPr>
        <p:spPr>
          <a:xfrm>
            <a:off x="0" y="4443788"/>
            <a:ext cx="5473800" cy="2520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46"/>
          <p:cNvSpPr txBox="1"/>
          <p:nvPr/>
        </p:nvSpPr>
        <p:spPr>
          <a:xfrm>
            <a:off x="2130000" y="1956563"/>
            <a:ext cx="769500" cy="11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0" i="0" u="none" strike="noStrike" cap="none">
                <a:solidFill>
                  <a:schemeClr val="lt1"/>
                </a:solidFill>
                <a:latin typeface="Montserrat ExtraBold"/>
                <a:ea typeface="Montserrat ExtraBold"/>
                <a:cs typeface="Montserrat ExtraBold"/>
                <a:sym typeface="Montserrat ExtraBold"/>
              </a:rPr>
              <a:t>2</a:t>
            </a:r>
            <a:endParaRPr sz="6000" b="0" i="0" u="none" strike="noStrike" cap="none">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47"/>
          <p:cNvSpPr/>
          <p:nvPr/>
        </p:nvSpPr>
        <p:spPr>
          <a:xfrm>
            <a:off x="990600" y="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23" name="Google Shape;1823;p47"/>
          <p:cNvSpPr/>
          <p:nvPr/>
        </p:nvSpPr>
        <p:spPr>
          <a:xfrm>
            <a:off x="990600" y="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824" name="Google Shape;1824;p47"/>
          <p:cNvSpPr/>
          <p:nvPr/>
        </p:nvSpPr>
        <p:spPr>
          <a:xfrm>
            <a:off x="990600" y="1165140"/>
            <a:ext cx="3866400" cy="1032300"/>
          </a:xfrm>
          <a:prstGeom prst="rect">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1825" name="Google Shape;1825;p47"/>
          <p:cNvSpPr/>
          <p:nvPr/>
        </p:nvSpPr>
        <p:spPr>
          <a:xfrm>
            <a:off x="990600" y="1165140"/>
            <a:ext cx="729600" cy="1032300"/>
          </a:xfrm>
          <a:prstGeom prst="homePlate">
            <a:avLst>
              <a:gd name="adj" fmla="val 50000"/>
            </a:avLst>
          </a:prstGeom>
          <a:solidFill>
            <a:srgbClr val="5F2D6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826" name="Google Shape;1826;p47"/>
          <p:cNvSpPr/>
          <p:nvPr/>
        </p:nvSpPr>
        <p:spPr>
          <a:xfrm>
            <a:off x="990600" y="233028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27" name="Google Shape;1827;p47"/>
          <p:cNvSpPr/>
          <p:nvPr/>
        </p:nvSpPr>
        <p:spPr>
          <a:xfrm>
            <a:off x="990600" y="233028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828" name="Google Shape;1828;p47"/>
          <p:cNvSpPr/>
          <p:nvPr/>
        </p:nvSpPr>
        <p:spPr>
          <a:xfrm>
            <a:off x="990600" y="349542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29" name="Google Shape;1829;p47"/>
          <p:cNvSpPr/>
          <p:nvPr/>
        </p:nvSpPr>
        <p:spPr>
          <a:xfrm>
            <a:off x="990600" y="349542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830" name="Google Shape;1830;p47"/>
          <p:cNvSpPr/>
          <p:nvPr/>
        </p:nvSpPr>
        <p:spPr>
          <a:xfrm>
            <a:off x="990600" y="466056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31" name="Google Shape;1831;p47"/>
          <p:cNvSpPr/>
          <p:nvPr/>
        </p:nvSpPr>
        <p:spPr>
          <a:xfrm>
            <a:off x="990600" y="466056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1832" name="Google Shape;1832;p47"/>
          <p:cNvSpPr/>
          <p:nvPr/>
        </p:nvSpPr>
        <p:spPr>
          <a:xfrm>
            <a:off x="990600" y="582570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33" name="Google Shape;1833;p47"/>
          <p:cNvSpPr/>
          <p:nvPr/>
        </p:nvSpPr>
        <p:spPr>
          <a:xfrm>
            <a:off x="990600" y="582570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graphicFrame>
        <p:nvGraphicFramePr>
          <p:cNvPr id="1834" name="Google Shape;1834;p47"/>
          <p:cNvGraphicFramePr/>
          <p:nvPr/>
        </p:nvGraphicFramePr>
        <p:xfrm>
          <a:off x="5014888" y="381025"/>
          <a:ext cx="7076775" cy="5901250"/>
        </p:xfrm>
        <a:graphic>
          <a:graphicData uri="http://schemas.openxmlformats.org/drawingml/2006/table">
            <a:tbl>
              <a:tblPr>
                <a:noFill/>
                <a:tableStyleId>{A1E630A8-0F62-4BCB-9BEC-A381197FC0E2}</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The digital health ecosystem: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An introduction to the digital health ecosystem and the different elements of the ecosystem.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Digital health literacy: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Key definitions in digital health. </a:t>
                      </a:r>
                      <a:endParaRPr sz="1600"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Introduction to computer literacy with some practical clinical examples.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Cyber threats and cyber resilience frameworks to support health organisations.</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2: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Governance: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The transition of data governance over different regions.</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Standards and interoperability</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The healthcare data journey. </a:t>
                      </a:r>
                      <a:endParaRPr sz="1600"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The importance of standard and interoperability in the digital healthcare ecosystem.</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3: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1835" name="Google Shape;1835;p47"/>
          <p:cNvSpPr txBox="1"/>
          <p:nvPr/>
        </p:nvSpPr>
        <p:spPr>
          <a:xfrm>
            <a:off x="1829200" y="889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chemeClr val="lt1"/>
                </a:solidFill>
                <a:latin typeface="Montserrat"/>
                <a:ea typeface="Montserrat"/>
                <a:cs typeface="Montserrat"/>
                <a:sym typeface="Montserrat"/>
              </a:rPr>
              <a:t>The Fundamentals of data security in healthcare</a:t>
            </a:r>
            <a:endParaRPr sz="1400" b="0" i="0" u="none" strike="noStrike" cap="none">
              <a:solidFill>
                <a:schemeClr val="lt1"/>
              </a:solidFill>
              <a:latin typeface="Calibri"/>
              <a:ea typeface="Calibri"/>
              <a:cs typeface="Calibri"/>
              <a:sym typeface="Calibri"/>
            </a:endParaRPr>
          </a:p>
        </p:txBody>
      </p:sp>
      <p:sp>
        <p:nvSpPr>
          <p:cNvPr id="1836" name="Google Shape;1836;p47"/>
          <p:cNvSpPr txBox="1"/>
          <p:nvPr/>
        </p:nvSpPr>
        <p:spPr>
          <a:xfrm>
            <a:off x="1829200" y="591465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lt1"/>
                </a:solidFill>
                <a:latin typeface="Montserrat"/>
                <a:ea typeface="Montserrat"/>
                <a:cs typeface="Montserrat"/>
                <a:sym typeface="Montserrat"/>
              </a:rPr>
              <a:t>Practical applications and examples for health data security</a:t>
            </a:r>
            <a:endParaRPr sz="1400" b="0" i="0" u="none" strike="noStrike" cap="none">
              <a:solidFill>
                <a:schemeClr val="lt1"/>
              </a:solidFill>
              <a:latin typeface="Montserrat"/>
              <a:ea typeface="Montserrat"/>
              <a:cs typeface="Montserrat"/>
              <a:sym typeface="Montserrat"/>
            </a:endParaRPr>
          </a:p>
        </p:txBody>
      </p:sp>
      <p:sp>
        <p:nvSpPr>
          <p:cNvPr id="1837" name="Google Shape;1837;p47"/>
          <p:cNvSpPr txBox="1"/>
          <p:nvPr/>
        </p:nvSpPr>
        <p:spPr>
          <a:xfrm>
            <a:off x="1829200" y="474951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Guidelines and principles for data compliance and protection in operations</a:t>
            </a:r>
            <a:endParaRPr sz="1400" b="0" i="0" u="none" strike="noStrike" cap="none">
              <a:solidFill>
                <a:schemeClr val="lt1"/>
              </a:solidFill>
              <a:latin typeface="Montserrat"/>
              <a:ea typeface="Montserrat"/>
              <a:cs typeface="Montserrat"/>
              <a:sym typeface="Montserrat"/>
            </a:endParaRPr>
          </a:p>
        </p:txBody>
      </p:sp>
      <p:sp>
        <p:nvSpPr>
          <p:cNvPr id="1838" name="Google Shape;1838;p47"/>
          <p:cNvSpPr txBox="1"/>
          <p:nvPr/>
        </p:nvSpPr>
        <p:spPr>
          <a:xfrm>
            <a:off x="1829200" y="3515287"/>
            <a:ext cx="2962800" cy="99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0" i="0" u="none" strike="noStrike" cap="none">
                <a:solidFill>
                  <a:schemeClr val="lt1"/>
                </a:solidFill>
                <a:latin typeface="Montserrat"/>
                <a:ea typeface="Montserrat"/>
                <a:cs typeface="Montserrat"/>
                <a:sym typeface="Montserrat"/>
              </a:rPr>
              <a:t>Regulatory requirements for healthcare data </a:t>
            </a:r>
            <a:endParaRPr sz="1400" b="0" i="0" u="none" strike="noStrike" cap="none">
              <a:solidFill>
                <a:schemeClr val="lt1"/>
              </a:solidFill>
              <a:latin typeface="Montserrat"/>
              <a:ea typeface="Montserrat"/>
              <a:cs typeface="Montserrat"/>
              <a:sym typeface="Montserrat"/>
            </a:endParaRPr>
          </a:p>
        </p:txBody>
      </p:sp>
      <p:sp>
        <p:nvSpPr>
          <p:cNvPr id="1839" name="Google Shape;1839;p47"/>
          <p:cNvSpPr txBox="1"/>
          <p:nvPr/>
        </p:nvSpPr>
        <p:spPr>
          <a:xfrm>
            <a:off x="1829200" y="241923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The operating environment</a:t>
            </a:r>
            <a:endParaRPr sz="1400" b="0" i="0" u="none" strike="noStrike" cap="none">
              <a:solidFill>
                <a:schemeClr val="lt1"/>
              </a:solidFill>
              <a:latin typeface="Montserrat"/>
              <a:ea typeface="Montserrat"/>
              <a:cs typeface="Montserrat"/>
              <a:sym typeface="Montserrat"/>
            </a:endParaRPr>
          </a:p>
        </p:txBody>
      </p:sp>
      <p:sp>
        <p:nvSpPr>
          <p:cNvPr id="1840" name="Google Shape;1840;p47"/>
          <p:cNvSpPr txBox="1"/>
          <p:nvPr/>
        </p:nvSpPr>
        <p:spPr>
          <a:xfrm>
            <a:off x="1829200" y="1254090"/>
            <a:ext cx="2962800" cy="854400"/>
          </a:xfrm>
          <a:prstGeom prst="rect">
            <a:avLst/>
          </a:prstGeom>
          <a:solidFill>
            <a:srgbClr val="5F2D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1" i="0" u="none" strike="noStrike" cap="none">
                <a:solidFill>
                  <a:schemeClr val="lt1"/>
                </a:solidFill>
                <a:latin typeface="Montserrat"/>
                <a:ea typeface="Montserrat"/>
                <a:cs typeface="Montserrat"/>
                <a:sym typeface="Montserrat"/>
              </a:rPr>
              <a:t>Regulations and guidelines in the Digital Health Ecosystem</a:t>
            </a:r>
            <a:endParaRPr sz="1400" b="1" i="0" u="none" strike="noStrike" cap="none">
              <a:solidFill>
                <a:schemeClr val="lt1"/>
              </a:solidFill>
              <a:latin typeface="Montserrat"/>
              <a:ea typeface="Montserrat"/>
              <a:cs typeface="Montserrat"/>
              <a:sym typeface="Montserrat"/>
            </a:endParaRPr>
          </a:p>
        </p:txBody>
      </p:sp>
      <p:pic>
        <p:nvPicPr>
          <p:cNvPr id="1841" name="Google Shape;1841;p47"/>
          <p:cNvPicPr preferRelativeResize="0"/>
          <p:nvPr/>
        </p:nvPicPr>
        <p:blipFill rotWithShape="1">
          <a:blip r:embed="rId3">
            <a:alphaModFix/>
          </a:blip>
          <a:srcRect/>
          <a:stretch/>
        </p:blipFill>
        <p:spPr>
          <a:xfrm>
            <a:off x="190026" y="2496365"/>
            <a:ext cx="721800" cy="721800"/>
          </a:xfrm>
          <a:prstGeom prst="rect">
            <a:avLst/>
          </a:prstGeom>
          <a:noFill/>
          <a:ln w="19050" cap="flat" cmpd="sng">
            <a:solidFill>
              <a:srgbClr val="9E9E9E"/>
            </a:solidFill>
            <a:prstDash val="solid"/>
            <a:round/>
            <a:headEnd type="none" w="sm" len="sm"/>
            <a:tailEnd type="none" w="sm" len="sm"/>
          </a:ln>
        </p:spPr>
      </p:pic>
      <p:pic>
        <p:nvPicPr>
          <p:cNvPr id="1842" name="Google Shape;1842;p47"/>
          <p:cNvPicPr preferRelativeResize="0"/>
          <p:nvPr/>
        </p:nvPicPr>
        <p:blipFill rotWithShape="1">
          <a:blip r:embed="rId4">
            <a:alphaModFix/>
          </a:blip>
          <a:srcRect/>
          <a:stretch/>
        </p:blipFill>
        <p:spPr>
          <a:xfrm>
            <a:off x="190026" y="4835883"/>
            <a:ext cx="721800" cy="720203"/>
          </a:xfrm>
          <a:prstGeom prst="rect">
            <a:avLst/>
          </a:prstGeom>
          <a:noFill/>
          <a:ln w="19050" cap="flat" cmpd="sng">
            <a:solidFill>
              <a:srgbClr val="9E9E9E"/>
            </a:solidFill>
            <a:prstDash val="solid"/>
            <a:round/>
            <a:headEnd type="none" w="sm" len="sm"/>
            <a:tailEnd type="none" w="sm" len="sm"/>
          </a:ln>
        </p:spPr>
      </p:pic>
      <p:pic>
        <p:nvPicPr>
          <p:cNvPr id="1843" name="Google Shape;1843;p47"/>
          <p:cNvPicPr preferRelativeResize="0"/>
          <p:nvPr/>
        </p:nvPicPr>
        <p:blipFill rotWithShape="1">
          <a:blip r:embed="rId5">
            <a:alphaModFix/>
          </a:blip>
          <a:srcRect/>
          <a:stretch/>
        </p:blipFill>
        <p:spPr>
          <a:xfrm>
            <a:off x="190027" y="6006440"/>
            <a:ext cx="721800" cy="721800"/>
          </a:xfrm>
          <a:prstGeom prst="rect">
            <a:avLst/>
          </a:prstGeom>
          <a:noFill/>
          <a:ln w="19050" cap="flat" cmpd="sng">
            <a:solidFill>
              <a:srgbClr val="9E9E9E"/>
            </a:solidFill>
            <a:prstDash val="solid"/>
            <a:round/>
            <a:headEnd type="none" w="sm" len="sm"/>
            <a:tailEnd type="none" w="sm" len="sm"/>
          </a:ln>
        </p:spPr>
      </p:pic>
      <p:pic>
        <p:nvPicPr>
          <p:cNvPr id="1844" name="Google Shape;1844;p47"/>
          <p:cNvPicPr preferRelativeResize="0"/>
          <p:nvPr/>
        </p:nvPicPr>
        <p:blipFill rotWithShape="1">
          <a:blip r:embed="rId6">
            <a:alphaModFix/>
          </a:blip>
          <a:srcRect/>
          <a:stretch/>
        </p:blipFill>
        <p:spPr>
          <a:xfrm>
            <a:off x="190027" y="3666922"/>
            <a:ext cx="721800" cy="721800"/>
          </a:xfrm>
          <a:prstGeom prst="rect">
            <a:avLst/>
          </a:prstGeom>
          <a:noFill/>
          <a:ln w="19050" cap="flat" cmpd="sng">
            <a:solidFill>
              <a:srgbClr val="9E9E9E"/>
            </a:solidFill>
            <a:prstDash val="solid"/>
            <a:round/>
            <a:headEnd type="none" w="sm" len="sm"/>
            <a:tailEnd type="none" w="sm" len="sm"/>
          </a:ln>
        </p:spPr>
      </p:pic>
      <p:pic>
        <p:nvPicPr>
          <p:cNvPr id="1845" name="Google Shape;1845;p47"/>
          <p:cNvPicPr preferRelativeResize="0"/>
          <p:nvPr/>
        </p:nvPicPr>
        <p:blipFill rotWithShape="1">
          <a:blip r:embed="rId7">
            <a:alphaModFix/>
          </a:blip>
          <a:srcRect/>
          <a:stretch/>
        </p:blipFill>
        <p:spPr>
          <a:xfrm>
            <a:off x="190027" y="155250"/>
            <a:ext cx="721800" cy="721800"/>
          </a:xfrm>
          <a:prstGeom prst="rect">
            <a:avLst/>
          </a:prstGeom>
          <a:noFill/>
          <a:ln w="19050" cap="flat" cmpd="sng">
            <a:solidFill>
              <a:srgbClr val="9E9E9E"/>
            </a:solidFill>
            <a:prstDash val="solid"/>
            <a:round/>
            <a:headEnd type="none" w="sm" len="sm"/>
            <a:tailEnd type="none" w="sm" len="sm"/>
          </a:ln>
        </p:spPr>
      </p:pic>
      <p:pic>
        <p:nvPicPr>
          <p:cNvPr id="1846" name="Google Shape;1846;p47"/>
          <p:cNvPicPr preferRelativeResize="0"/>
          <p:nvPr/>
        </p:nvPicPr>
        <p:blipFill rotWithShape="1">
          <a:blip r:embed="rId8">
            <a:alphaModFix/>
          </a:blip>
          <a:srcRect/>
          <a:stretch/>
        </p:blipFill>
        <p:spPr>
          <a:xfrm>
            <a:off x="190026" y="1325807"/>
            <a:ext cx="721800" cy="721800"/>
          </a:xfrm>
          <a:prstGeom prst="rect">
            <a:avLst/>
          </a:prstGeom>
          <a:noFill/>
          <a:ln w="19050" cap="flat" cmpd="sng">
            <a:solidFill>
              <a:schemeClr val="dk1"/>
            </a:solidFill>
            <a:prstDash val="solid"/>
            <a:round/>
            <a:headEnd type="none" w="sm" len="sm"/>
            <a:tailEnd type="none" w="sm" len="sm"/>
          </a:ln>
        </p:spPr>
      </p:pic>
      <p:sp>
        <p:nvSpPr>
          <p:cNvPr id="1847" name="Google Shape;1847;p47"/>
          <p:cNvSpPr/>
          <p:nvPr/>
        </p:nvSpPr>
        <p:spPr>
          <a:xfrm>
            <a:off x="5059075" y="7278650"/>
            <a:ext cx="7032600" cy="458700"/>
          </a:xfrm>
          <a:prstGeom prst="rect">
            <a:avLst/>
          </a:prstGeom>
          <a:solidFill>
            <a:srgbClr val="D395F0">
              <a:alpha val="27840"/>
            </a:srgbClr>
          </a:solidFill>
          <a:ln>
            <a:noFill/>
          </a:ln>
        </p:spPr>
        <p:txBody>
          <a:bodyPr spcFirstLastPara="1" wrap="square" lIns="91425" tIns="91425" rIns="91425" bIns="91425" anchor="ctr" anchorCtr="0">
            <a:noAutofit/>
          </a:bodyPr>
          <a:lstStyle/>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sp>
        <p:nvSpPr>
          <p:cNvPr id="1848" name="Google Shape;1848;p47"/>
          <p:cNvSpPr/>
          <p:nvPr/>
        </p:nvSpPr>
        <p:spPr>
          <a:xfrm>
            <a:off x="5037000" y="4626050"/>
            <a:ext cx="7032600" cy="499800"/>
          </a:xfrm>
          <a:prstGeom prst="rect">
            <a:avLst/>
          </a:prstGeom>
          <a:solidFill>
            <a:srgbClr val="D395F0">
              <a:alpha val="278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1849" name="Google Shape;1849;p47"/>
          <p:cNvPicPr preferRelativeResize="0"/>
          <p:nvPr/>
        </p:nvPicPr>
        <p:blipFill rotWithShape="1">
          <a:blip r:embed="rId9">
            <a:alphaModFix/>
          </a:blip>
          <a:srcRect/>
          <a:stretch/>
        </p:blipFill>
        <p:spPr>
          <a:xfrm>
            <a:off x="11510975" y="4626038"/>
            <a:ext cx="373225" cy="373225"/>
          </a:xfrm>
          <a:prstGeom prst="rect">
            <a:avLst/>
          </a:prstGeom>
          <a:noFill/>
          <a:ln>
            <a:noFill/>
          </a:ln>
        </p:spPr>
      </p:pic>
      <p:sp>
        <p:nvSpPr>
          <p:cNvPr id="1850" name="Google Shape;1850;p47"/>
          <p:cNvSpPr/>
          <p:nvPr/>
        </p:nvSpPr>
        <p:spPr>
          <a:xfrm>
            <a:off x="5037000" y="2640450"/>
            <a:ext cx="7032600" cy="580200"/>
          </a:xfrm>
          <a:prstGeom prst="rect">
            <a:avLst/>
          </a:prstGeom>
          <a:solidFill>
            <a:srgbClr val="D395F0">
              <a:alpha val="278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1851" name="Google Shape;1851;p47"/>
          <p:cNvPicPr preferRelativeResize="0"/>
          <p:nvPr/>
        </p:nvPicPr>
        <p:blipFill rotWithShape="1">
          <a:blip r:embed="rId9">
            <a:alphaModFix/>
          </a:blip>
          <a:srcRect/>
          <a:stretch/>
        </p:blipFill>
        <p:spPr>
          <a:xfrm>
            <a:off x="11510963" y="2721038"/>
            <a:ext cx="373225" cy="373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48"/>
          <p:cNvSpPr txBox="1"/>
          <p:nvPr/>
        </p:nvSpPr>
        <p:spPr>
          <a:xfrm>
            <a:off x="526575" y="844950"/>
            <a:ext cx="8968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Montserrat"/>
                <a:ea typeface="Montserrat"/>
                <a:cs typeface="Montserrat"/>
                <a:sym typeface="Montserrat"/>
              </a:rPr>
              <a:t>The therapeutic world we now live in</a:t>
            </a:r>
            <a:endParaRPr sz="1400" b="0" i="0" u="none" strike="noStrike" cap="none">
              <a:solidFill>
                <a:schemeClr val="dk1"/>
              </a:solidFill>
              <a:latin typeface="Montserrat"/>
              <a:ea typeface="Montserrat"/>
              <a:cs typeface="Montserrat"/>
              <a:sym typeface="Montserrat"/>
            </a:endParaRPr>
          </a:p>
        </p:txBody>
      </p:sp>
      <p:sp>
        <p:nvSpPr>
          <p:cNvPr id="1858" name="Google Shape;1858;p48"/>
          <p:cNvSpPr txBox="1"/>
          <p:nvPr/>
        </p:nvSpPr>
        <p:spPr>
          <a:xfrm>
            <a:off x="9251575" y="6327675"/>
            <a:ext cx="2478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Montserrat"/>
              <a:ea typeface="Montserrat"/>
              <a:cs typeface="Montserrat"/>
              <a:sym typeface="Montserrat"/>
            </a:endParaRPr>
          </a:p>
        </p:txBody>
      </p:sp>
      <p:pic>
        <p:nvPicPr>
          <p:cNvPr id="1859" name="Google Shape;1859;p48"/>
          <p:cNvPicPr preferRelativeResize="0"/>
          <p:nvPr/>
        </p:nvPicPr>
        <p:blipFill rotWithShape="1">
          <a:blip r:embed="rId3">
            <a:alphaModFix/>
          </a:blip>
          <a:srcRect/>
          <a:stretch/>
        </p:blipFill>
        <p:spPr>
          <a:xfrm>
            <a:off x="648650" y="1690161"/>
            <a:ext cx="10894699" cy="4699925"/>
          </a:xfrm>
          <a:prstGeom prst="rect">
            <a:avLst/>
          </a:prstGeom>
          <a:noFill/>
          <a:ln>
            <a:noFill/>
          </a:ln>
        </p:spPr>
      </p:pic>
      <p:sp>
        <p:nvSpPr>
          <p:cNvPr id="1860" name="Google Shape;1860;p4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The digital health ecosystem </a:t>
            </a:r>
            <a:endParaRPr sz="2200" b="1" i="0" u="none" strike="noStrike" cap="none">
              <a:solidFill>
                <a:srgbClr val="FFFFFF"/>
              </a:solidFill>
              <a:latin typeface="Montserrat"/>
              <a:ea typeface="Montserrat"/>
              <a:cs typeface="Montserrat"/>
              <a:sym typeface="Montserrat"/>
            </a:endParaRPr>
          </a:p>
        </p:txBody>
      </p:sp>
      <p:sp>
        <p:nvSpPr>
          <p:cNvPr id="1861" name="Google Shape;1861;p4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1862" name="Google Shape;1862;p48"/>
          <p:cNvPicPr preferRelativeResize="0"/>
          <p:nvPr/>
        </p:nvPicPr>
        <p:blipFill rotWithShape="1">
          <a:blip r:embed="rId4">
            <a:alphaModFix/>
          </a:blip>
          <a:srcRect l="16201" t="5948" r="12613" b="5922"/>
          <a:stretch/>
        </p:blipFill>
        <p:spPr>
          <a:xfrm>
            <a:off x="10013188" y="1050"/>
            <a:ext cx="721800" cy="719700"/>
          </a:xfrm>
          <a:prstGeom prst="ellipse">
            <a:avLst/>
          </a:prstGeom>
          <a:noFill/>
          <a:ln w="19050" cap="flat" cmpd="sng">
            <a:solidFill>
              <a:srgbClr val="000000"/>
            </a:solidFill>
            <a:prstDash val="solid"/>
            <a:round/>
            <a:headEnd type="none" w="sm" len="sm"/>
            <a:tailEnd type="none" w="sm" len="sm"/>
          </a:ln>
        </p:spPr>
      </p:pic>
      <p:sp>
        <p:nvSpPr>
          <p:cNvPr id="1863" name="Google Shape;1863;p48"/>
          <p:cNvSpPr txBox="1"/>
          <p:nvPr/>
        </p:nvSpPr>
        <p:spPr>
          <a:xfrm>
            <a:off x="9251575" y="6327675"/>
            <a:ext cx="24780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Montserrat"/>
              <a:buChar char="-"/>
            </a:pPr>
            <a:r>
              <a:rPr lang="en-GB" sz="2000" b="0" i="0" u="none" strike="noStrike" cap="none">
                <a:solidFill>
                  <a:srgbClr val="000000"/>
                </a:solidFill>
                <a:latin typeface="Montserrat"/>
                <a:ea typeface="Montserrat"/>
                <a:cs typeface="Montserrat"/>
                <a:sym typeface="Montserrat"/>
              </a:rPr>
              <a:t>WHO</a:t>
            </a:r>
            <a:endParaRPr sz="20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pic>
        <p:nvPicPr>
          <p:cNvPr id="1869" name="Google Shape;1869;p49"/>
          <p:cNvPicPr preferRelativeResize="0"/>
          <p:nvPr/>
        </p:nvPicPr>
        <p:blipFill rotWithShape="1">
          <a:blip r:embed="rId3">
            <a:alphaModFix/>
          </a:blip>
          <a:srcRect/>
          <a:stretch/>
        </p:blipFill>
        <p:spPr>
          <a:xfrm>
            <a:off x="648650" y="1690161"/>
            <a:ext cx="10894699" cy="4699925"/>
          </a:xfrm>
          <a:prstGeom prst="rect">
            <a:avLst/>
          </a:prstGeom>
          <a:noFill/>
          <a:ln>
            <a:noFill/>
          </a:ln>
        </p:spPr>
      </p:pic>
      <p:pic>
        <p:nvPicPr>
          <p:cNvPr id="1870" name="Google Shape;1870;p49"/>
          <p:cNvPicPr preferRelativeResize="0"/>
          <p:nvPr/>
        </p:nvPicPr>
        <p:blipFill rotWithShape="1">
          <a:blip r:embed="rId4">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871" name="Google Shape;1871;p4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chemeClr val="lt1"/>
                </a:solidFill>
                <a:latin typeface="Montserrat"/>
                <a:ea typeface="Montserrat"/>
                <a:cs typeface="Montserrat"/>
                <a:sym typeface="Montserrat"/>
              </a:rPr>
              <a:t>Digital health literacy </a:t>
            </a:r>
            <a:endParaRPr sz="2200" b="1" i="0" u="none" strike="noStrike" cap="none">
              <a:solidFill>
                <a:srgbClr val="FFFFFF"/>
              </a:solidFill>
              <a:latin typeface="Montserrat"/>
              <a:ea typeface="Montserrat"/>
              <a:cs typeface="Montserrat"/>
              <a:sym typeface="Montserrat"/>
            </a:endParaRPr>
          </a:p>
        </p:txBody>
      </p:sp>
      <p:sp>
        <p:nvSpPr>
          <p:cNvPr id="1872" name="Google Shape;1872;p4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873" name="Google Shape;1873;p49"/>
          <p:cNvSpPr/>
          <p:nvPr/>
        </p:nvSpPr>
        <p:spPr>
          <a:xfrm>
            <a:off x="-19200" y="729825"/>
            <a:ext cx="12230400" cy="61281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4" name="Google Shape;1874;p49"/>
          <p:cNvPicPr preferRelativeResize="0"/>
          <p:nvPr/>
        </p:nvPicPr>
        <p:blipFill rotWithShape="1">
          <a:blip r:embed="rId3">
            <a:alphaModFix/>
          </a:blip>
          <a:srcRect l="64353" t="33210" b="47459"/>
          <a:stretch/>
        </p:blipFill>
        <p:spPr>
          <a:xfrm>
            <a:off x="7659675" y="3251100"/>
            <a:ext cx="3883675" cy="908475"/>
          </a:xfrm>
          <a:prstGeom prst="rect">
            <a:avLst/>
          </a:prstGeom>
          <a:noFill/>
          <a:ln w="19050" cap="flat" cmpd="sng">
            <a:solidFill>
              <a:srgbClr val="62296D"/>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pic>
        <p:nvPicPr>
          <p:cNvPr id="1880" name="Google Shape;1880;p50"/>
          <p:cNvPicPr preferRelativeResize="0"/>
          <p:nvPr/>
        </p:nvPicPr>
        <p:blipFill rotWithShape="1">
          <a:blip r:embed="rId3">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881" name="Google Shape;1881;p5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chemeClr val="lt1"/>
                </a:solidFill>
                <a:latin typeface="Montserrat"/>
                <a:ea typeface="Montserrat"/>
                <a:cs typeface="Montserrat"/>
                <a:sym typeface="Montserrat"/>
              </a:rPr>
              <a:t>Digital health literacy </a:t>
            </a:r>
            <a:endParaRPr sz="2200" b="1" i="0" u="none" strike="noStrike" cap="none">
              <a:solidFill>
                <a:srgbClr val="FFFFFF"/>
              </a:solidFill>
              <a:latin typeface="Montserrat"/>
              <a:ea typeface="Montserrat"/>
              <a:cs typeface="Montserrat"/>
              <a:sym typeface="Montserrat"/>
            </a:endParaRPr>
          </a:p>
        </p:txBody>
      </p:sp>
      <p:sp>
        <p:nvSpPr>
          <p:cNvPr id="1882" name="Google Shape;1882;p5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883" name="Google Shape;1883;p50"/>
          <p:cNvSpPr/>
          <p:nvPr/>
        </p:nvSpPr>
        <p:spPr>
          <a:xfrm>
            <a:off x="793775" y="1606200"/>
            <a:ext cx="11050800" cy="36801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2000"/>
              <a:buFont typeface="Arial"/>
              <a:buNone/>
            </a:pPr>
            <a:r>
              <a:rPr lang="en-GB" sz="2000" b="0" i="0" u="none" strike="noStrike" cap="none">
                <a:solidFill>
                  <a:schemeClr val="dk1"/>
                </a:solidFill>
                <a:latin typeface="Montserrat"/>
                <a:ea typeface="Montserrat"/>
                <a:cs typeface="Montserrat"/>
                <a:sym typeface="Montserrat"/>
              </a:rPr>
              <a:t>“the ability to </a:t>
            </a:r>
            <a:r>
              <a:rPr lang="en-GB" sz="2000" b="1" i="0" u="none" strike="noStrike" cap="none">
                <a:solidFill>
                  <a:schemeClr val="dk1"/>
                </a:solidFill>
                <a:latin typeface="Montserrat"/>
                <a:ea typeface="Montserrat"/>
                <a:cs typeface="Montserrat"/>
                <a:sym typeface="Montserrat"/>
              </a:rPr>
              <a:t>appraise health information</a:t>
            </a:r>
            <a:r>
              <a:rPr lang="en-GB" sz="2000" b="0" i="0" u="none" strike="noStrike" cap="none">
                <a:solidFill>
                  <a:schemeClr val="dk1"/>
                </a:solidFill>
                <a:latin typeface="Montserrat"/>
                <a:ea typeface="Montserrat"/>
                <a:cs typeface="Montserrat"/>
                <a:sym typeface="Montserrat"/>
              </a:rPr>
              <a:t> from </a:t>
            </a:r>
            <a:r>
              <a:rPr lang="en-GB" sz="2000" b="1" i="0" u="none" strike="noStrike" cap="none">
                <a:solidFill>
                  <a:schemeClr val="dk1"/>
                </a:solidFill>
                <a:latin typeface="Montserrat"/>
                <a:ea typeface="Montserrat"/>
                <a:cs typeface="Montserrat"/>
                <a:sym typeface="Montserrat"/>
              </a:rPr>
              <a:t>electronic sources</a:t>
            </a:r>
            <a:r>
              <a:rPr lang="en-GB" sz="2000" b="0" i="0" u="none" strike="noStrike" cap="none">
                <a:solidFill>
                  <a:schemeClr val="dk1"/>
                </a:solidFill>
                <a:latin typeface="Montserrat"/>
                <a:ea typeface="Montserrat"/>
                <a:cs typeface="Montserrat"/>
                <a:sym typeface="Montserrat"/>
              </a:rPr>
              <a:t> and </a:t>
            </a:r>
            <a:r>
              <a:rPr lang="en-GB" sz="2000" b="1" i="0" u="none" strike="noStrike" cap="none">
                <a:solidFill>
                  <a:schemeClr val="dk1"/>
                </a:solidFill>
                <a:latin typeface="Montserrat"/>
                <a:ea typeface="Montserrat"/>
                <a:cs typeface="Montserrat"/>
                <a:sym typeface="Montserrat"/>
              </a:rPr>
              <a:t>apply the knowledge</a:t>
            </a:r>
            <a:r>
              <a:rPr lang="en-GB" sz="2000" b="0" i="0" u="none" strike="noStrike" cap="none">
                <a:solidFill>
                  <a:schemeClr val="dk1"/>
                </a:solidFill>
                <a:latin typeface="Montserrat"/>
                <a:ea typeface="Montserrat"/>
                <a:cs typeface="Montserrat"/>
                <a:sym typeface="Montserrat"/>
              </a:rPr>
              <a:t> gained to addressing or </a:t>
            </a:r>
            <a:r>
              <a:rPr lang="en-GB" sz="2000" b="1" i="0" u="none" strike="noStrike" cap="none">
                <a:solidFill>
                  <a:schemeClr val="dk1"/>
                </a:solidFill>
                <a:latin typeface="Montserrat"/>
                <a:ea typeface="Montserrat"/>
                <a:cs typeface="Montserrat"/>
                <a:sym typeface="Montserrat"/>
              </a:rPr>
              <a:t>solving a health problem</a:t>
            </a:r>
            <a:r>
              <a:rPr lang="en-GB" sz="2000" b="0" i="0" u="none" strike="noStrike" cap="none">
                <a:solidFill>
                  <a:schemeClr val="dk1"/>
                </a:solidFill>
                <a:latin typeface="Montserrat"/>
                <a:ea typeface="Montserrat"/>
                <a:cs typeface="Montserrat"/>
                <a:sym typeface="Montserrat"/>
              </a:rPr>
              <a:t>”</a:t>
            </a:r>
            <a:endParaRPr sz="2000" b="0" i="0" u="none" strike="noStrike" cap="none">
              <a:solidFill>
                <a:schemeClr val="dk1"/>
              </a:solidFill>
              <a:latin typeface="Montserrat"/>
              <a:ea typeface="Montserrat"/>
              <a:cs typeface="Montserrat"/>
              <a:sym typeface="Montserrat"/>
            </a:endParaRPr>
          </a:p>
          <a:p>
            <a:pPr marL="457200" marR="0" lvl="0" indent="-355600" algn="l" rtl="0">
              <a:lnSpc>
                <a:spcPct val="100000"/>
              </a:lnSpc>
              <a:spcBef>
                <a:spcPts val="1000"/>
              </a:spcBef>
              <a:spcAft>
                <a:spcPts val="0"/>
              </a:spcAft>
              <a:buClr>
                <a:schemeClr val="dk1"/>
              </a:buClr>
              <a:buSzPts val="2000"/>
              <a:buFont typeface="Montserrat"/>
              <a:buChar char="-"/>
            </a:pPr>
            <a:r>
              <a:rPr lang="en-GB" sz="2000" b="0" i="0" u="sng" strike="noStrike" cap="none">
                <a:solidFill>
                  <a:schemeClr val="hlink"/>
                </a:solidFill>
                <a:latin typeface="Montserrat"/>
                <a:ea typeface="Montserrat"/>
                <a:cs typeface="Montserrat"/>
                <a:sym typeface="Montserrat"/>
                <a:hlinkClick r:id="rId4"/>
              </a:rPr>
              <a:t>eHealth Literacy: Essential Skills for Consumer Health in a Networked World, 2006</a:t>
            </a:r>
            <a:r>
              <a:rPr lang="en-GB" sz="2000" b="0" i="0" u="none" strike="noStrike" cap="none">
                <a:solidFill>
                  <a:schemeClr val="dk1"/>
                </a:solidFill>
                <a:latin typeface="Montserrat"/>
                <a:ea typeface="Montserrat"/>
                <a:cs typeface="Montserrat"/>
                <a:sym typeface="Montserrat"/>
              </a:rPr>
              <a:t> </a:t>
            </a: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chemeClr val="dk1"/>
              </a:buClr>
              <a:buSzPts val="2100"/>
              <a:buFont typeface="Arial"/>
              <a:buNone/>
            </a:pPr>
            <a:r>
              <a:rPr lang="en-GB" sz="2000" b="1" i="0" u="none" strike="noStrike" cap="none">
                <a:solidFill>
                  <a:schemeClr val="dk1"/>
                </a:solidFill>
                <a:latin typeface="Montserrat"/>
                <a:ea typeface="Montserrat"/>
                <a:cs typeface="Montserrat"/>
                <a:sym typeface="Montserrat"/>
              </a:rPr>
              <a:t>“</a:t>
            </a:r>
            <a:r>
              <a:rPr lang="en-GB" sz="2000" b="0" i="0" u="none" strike="noStrike" cap="none">
                <a:solidFill>
                  <a:schemeClr val="dk1"/>
                </a:solidFill>
                <a:latin typeface="Montserrat"/>
                <a:ea typeface="Montserrat"/>
                <a:cs typeface="Montserrat"/>
                <a:sym typeface="Montserrat"/>
              </a:rPr>
              <a:t> the ability to </a:t>
            </a:r>
            <a:r>
              <a:rPr lang="en-GB" sz="2000" b="1" i="0" u="none" strike="noStrike" cap="none">
                <a:solidFill>
                  <a:schemeClr val="dk1"/>
                </a:solidFill>
                <a:latin typeface="Montserrat"/>
                <a:ea typeface="Montserrat"/>
                <a:cs typeface="Montserrat"/>
                <a:sym typeface="Montserrat"/>
              </a:rPr>
              <a:t>seek, find, understand, and appraise health information</a:t>
            </a:r>
            <a:r>
              <a:rPr lang="en-GB" sz="2000" b="0" i="0" u="none" strike="noStrike" cap="none">
                <a:solidFill>
                  <a:schemeClr val="dk1"/>
                </a:solidFill>
                <a:latin typeface="Montserrat"/>
                <a:ea typeface="Montserrat"/>
                <a:cs typeface="Montserrat"/>
                <a:sym typeface="Montserrat"/>
              </a:rPr>
              <a:t> from </a:t>
            </a:r>
            <a:r>
              <a:rPr lang="en-GB" sz="2000" b="1" i="0" u="none" strike="noStrike" cap="none">
                <a:solidFill>
                  <a:schemeClr val="dk1"/>
                </a:solidFill>
                <a:latin typeface="Montserrat"/>
                <a:ea typeface="Montserrat"/>
                <a:cs typeface="Montserrat"/>
                <a:sym typeface="Montserrat"/>
              </a:rPr>
              <a:t>electronic sources </a:t>
            </a:r>
            <a:r>
              <a:rPr lang="en-GB" sz="2000" b="0" i="0" u="none" strike="noStrike" cap="none">
                <a:solidFill>
                  <a:schemeClr val="dk1"/>
                </a:solidFill>
                <a:latin typeface="Montserrat"/>
                <a:ea typeface="Montserrat"/>
                <a:cs typeface="Montserrat"/>
                <a:sym typeface="Montserrat"/>
              </a:rPr>
              <a:t>and </a:t>
            </a:r>
            <a:r>
              <a:rPr lang="en-GB" sz="2000" b="1" i="0" u="none" strike="noStrike" cap="none">
                <a:solidFill>
                  <a:schemeClr val="dk1"/>
                </a:solidFill>
                <a:latin typeface="Montserrat"/>
                <a:ea typeface="Montserrat"/>
                <a:cs typeface="Montserrat"/>
                <a:sym typeface="Montserrat"/>
              </a:rPr>
              <a:t>apply </a:t>
            </a:r>
            <a:r>
              <a:rPr lang="en-GB" sz="2000" b="0" i="0" u="none" strike="noStrike" cap="none">
                <a:solidFill>
                  <a:schemeClr val="dk1"/>
                </a:solidFill>
                <a:latin typeface="Montserrat"/>
                <a:ea typeface="Montserrat"/>
                <a:cs typeface="Montserrat"/>
                <a:sym typeface="Montserrat"/>
              </a:rPr>
              <a:t>the knowledge gained to addressing or </a:t>
            </a:r>
            <a:r>
              <a:rPr lang="en-GB" sz="2000" b="1" i="0" u="none" strike="noStrike" cap="none">
                <a:solidFill>
                  <a:schemeClr val="dk1"/>
                </a:solidFill>
                <a:latin typeface="Montserrat"/>
                <a:ea typeface="Montserrat"/>
                <a:cs typeface="Montserrat"/>
                <a:sym typeface="Montserrat"/>
              </a:rPr>
              <a:t>solving a health problem” </a:t>
            </a: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chemeClr val="dk1"/>
              </a:buClr>
              <a:buSzPts val="2100"/>
              <a:buFont typeface="Arial"/>
              <a:buNone/>
            </a:pPr>
            <a:r>
              <a:rPr lang="en-GB" sz="2000" b="0" i="0" u="none" strike="noStrike" cap="none">
                <a:solidFill>
                  <a:schemeClr val="dk1"/>
                </a:solidFill>
                <a:latin typeface="Montserrat"/>
                <a:ea typeface="Montserrat"/>
                <a:cs typeface="Montserrat"/>
                <a:sym typeface="Montserrat"/>
              </a:rPr>
              <a:t>- </a:t>
            </a:r>
            <a:r>
              <a:rPr lang="en-GB" sz="2000" b="0" i="0" u="sng" strike="noStrike" cap="none">
                <a:solidFill>
                  <a:schemeClr val="hlink"/>
                </a:solidFill>
                <a:latin typeface="Montserrat"/>
                <a:ea typeface="Montserrat"/>
                <a:cs typeface="Montserrat"/>
                <a:sym typeface="Montserrat"/>
                <a:hlinkClick r:id="rId5"/>
              </a:rPr>
              <a:t>eHealth literacy among hospital health care providers: a systematic review, 2023</a:t>
            </a:r>
            <a:r>
              <a:rPr lang="en-GB" sz="2000" b="0" i="0" u="none" strike="noStrike" cap="none">
                <a:solidFill>
                  <a:schemeClr val="dk1"/>
                </a:solidFill>
                <a:latin typeface="Montserrat"/>
                <a:ea typeface="Montserrat"/>
                <a:cs typeface="Montserrat"/>
                <a:sym typeface="Montserrat"/>
              </a:rPr>
              <a:t> </a:t>
            </a:r>
            <a:endParaRPr sz="2000" b="0" i="0" u="none" strike="noStrike" cap="none">
              <a:solidFill>
                <a:schemeClr val="dk1"/>
              </a:solidFill>
              <a:latin typeface="Montserrat"/>
              <a:ea typeface="Montserrat"/>
              <a:cs typeface="Montserrat"/>
              <a:sym typeface="Montserrat"/>
            </a:endParaRPr>
          </a:p>
        </p:txBody>
      </p:sp>
      <p:sp>
        <p:nvSpPr>
          <p:cNvPr id="1884" name="Google Shape;1884;p50"/>
          <p:cNvSpPr txBox="1"/>
          <p:nvPr/>
        </p:nvSpPr>
        <p:spPr>
          <a:xfrm>
            <a:off x="347450" y="1432925"/>
            <a:ext cx="5664000" cy="5883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eHealth literacy</a:t>
            </a:r>
            <a:endParaRPr sz="22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51"/>
          <p:cNvSpPr txBox="1"/>
          <p:nvPr/>
        </p:nvSpPr>
        <p:spPr>
          <a:xfrm>
            <a:off x="5475025" y="1030600"/>
            <a:ext cx="6470400" cy="1698300"/>
          </a:xfrm>
          <a:prstGeom prst="rect">
            <a:avLst/>
          </a:prstGeom>
          <a:solidFill>
            <a:srgbClr val="5F2D6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Montserrat"/>
                <a:ea typeface="Montserrat"/>
                <a:cs typeface="Montserrat"/>
                <a:sym typeface="Montserrat"/>
              </a:rPr>
              <a:t>In the </a:t>
            </a:r>
            <a:r>
              <a:rPr lang="en-GB" sz="1800" b="1" i="0" u="none" strike="noStrike" cap="none">
                <a:solidFill>
                  <a:schemeClr val="lt1"/>
                </a:solidFill>
                <a:latin typeface="Montserrat"/>
                <a:ea typeface="Montserrat"/>
                <a:cs typeface="Montserrat"/>
                <a:sym typeface="Montserrat"/>
              </a:rPr>
              <a:t>modern</a:t>
            </a:r>
            <a:r>
              <a:rPr lang="en-GB" sz="1800" b="0" i="0" u="none" strike="noStrike" cap="none">
                <a:solidFill>
                  <a:schemeClr val="lt1"/>
                </a:solidFill>
                <a:latin typeface="Montserrat"/>
                <a:ea typeface="Montserrat"/>
                <a:cs typeface="Montserrat"/>
                <a:sym typeface="Montserrat"/>
              </a:rPr>
              <a:t> context of digital health literacy, </a:t>
            </a:r>
            <a:r>
              <a:rPr lang="en-GB" sz="1800" b="1" i="0" u="none" strike="noStrike" cap="none">
                <a:solidFill>
                  <a:schemeClr val="lt1"/>
                </a:solidFill>
                <a:latin typeface="Montserrat"/>
                <a:ea typeface="Montserrat"/>
                <a:cs typeface="Montserrat"/>
                <a:sym typeface="Montserrat"/>
              </a:rPr>
              <a:t>computer literacy</a:t>
            </a:r>
            <a:r>
              <a:rPr lang="en-GB" sz="1800" b="0" i="0" u="none" strike="noStrike" cap="none">
                <a:solidFill>
                  <a:schemeClr val="lt1"/>
                </a:solidFill>
                <a:latin typeface="Montserrat"/>
                <a:ea typeface="Montserrat"/>
                <a:cs typeface="Montserrat"/>
                <a:sym typeface="Montserrat"/>
              </a:rPr>
              <a:t> means an ability to </a:t>
            </a:r>
            <a:r>
              <a:rPr lang="en-GB" sz="1800" b="1" i="0" u="none" strike="noStrike" cap="none">
                <a:solidFill>
                  <a:schemeClr val="lt1"/>
                </a:solidFill>
                <a:latin typeface="Montserrat"/>
                <a:ea typeface="Montserrat"/>
                <a:cs typeface="Montserrat"/>
                <a:sym typeface="Montserrat"/>
              </a:rPr>
              <a:t>effectively engage </a:t>
            </a:r>
            <a:r>
              <a:rPr lang="en-GB" sz="1800" b="0" i="0" u="none" strike="noStrike" cap="none">
                <a:solidFill>
                  <a:schemeClr val="lt1"/>
                </a:solidFill>
                <a:latin typeface="Montserrat"/>
                <a:ea typeface="Montserrat"/>
                <a:cs typeface="Montserrat"/>
                <a:sym typeface="Montserrat"/>
              </a:rPr>
              <a:t>with </a:t>
            </a:r>
            <a:r>
              <a:rPr lang="en-GB" sz="1800" b="1" i="0" u="none" strike="noStrike" cap="none">
                <a:solidFill>
                  <a:schemeClr val="lt1"/>
                </a:solidFill>
                <a:latin typeface="Montserrat"/>
                <a:ea typeface="Montserrat"/>
                <a:cs typeface="Montserrat"/>
                <a:sym typeface="Montserrat"/>
              </a:rPr>
              <a:t>digital health technologies</a:t>
            </a:r>
            <a:r>
              <a:rPr lang="en-GB" sz="1800" b="0" i="0" u="none" strike="noStrike" cap="none">
                <a:solidFill>
                  <a:schemeClr val="lt1"/>
                </a:solidFill>
                <a:latin typeface="Montserrat"/>
                <a:ea typeface="Montserrat"/>
                <a:cs typeface="Montserrat"/>
                <a:sym typeface="Montserrat"/>
              </a:rPr>
              <a:t> (EHR, EMR’s.) </a:t>
            </a:r>
            <a:endParaRPr sz="1800" b="0" i="0" u="none" strike="noStrike" cap="none">
              <a:solidFill>
                <a:schemeClr val="lt1"/>
              </a:solidFill>
              <a:latin typeface="Montserrat"/>
              <a:ea typeface="Montserrat"/>
              <a:cs typeface="Montserrat"/>
              <a:sym typeface="Montserrat"/>
            </a:endParaRPr>
          </a:p>
          <a:p>
            <a:pPr marL="0" marR="0" lvl="0" indent="0" algn="l" rtl="0">
              <a:lnSpc>
                <a:spcPct val="100000"/>
              </a:lnSpc>
              <a:spcBef>
                <a:spcPts val="1000"/>
              </a:spcBef>
              <a:spcAft>
                <a:spcPts val="100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Hence: Technical skills</a:t>
            </a:r>
            <a:r>
              <a:rPr lang="en-GB" sz="1800" b="0" i="0" u="none" strike="noStrike" cap="none">
                <a:solidFill>
                  <a:schemeClr val="lt1"/>
                </a:solidFill>
                <a:latin typeface="Montserrat"/>
                <a:ea typeface="Montserrat"/>
                <a:cs typeface="Montserrat"/>
                <a:sym typeface="Montserrat"/>
              </a:rPr>
              <a:t> are key to using your systems. </a:t>
            </a:r>
            <a:endParaRPr sz="1800" b="0" i="0" u="none" strike="noStrike" cap="none">
              <a:solidFill>
                <a:schemeClr val="lt1"/>
              </a:solidFill>
              <a:latin typeface="Montserrat"/>
              <a:ea typeface="Montserrat"/>
              <a:cs typeface="Montserrat"/>
              <a:sym typeface="Montserrat"/>
            </a:endParaRPr>
          </a:p>
        </p:txBody>
      </p:sp>
      <p:grpSp>
        <p:nvGrpSpPr>
          <p:cNvPr id="1891" name="Google Shape;1891;p51"/>
          <p:cNvGrpSpPr/>
          <p:nvPr/>
        </p:nvGrpSpPr>
        <p:grpSpPr>
          <a:xfrm>
            <a:off x="52975" y="953624"/>
            <a:ext cx="5243072" cy="5236748"/>
            <a:chOff x="52977" y="1030687"/>
            <a:chExt cx="5372550" cy="5160375"/>
          </a:xfrm>
        </p:grpSpPr>
        <p:pic>
          <p:nvPicPr>
            <p:cNvPr id="1892" name="Google Shape;1892;p51"/>
            <p:cNvPicPr preferRelativeResize="0"/>
            <p:nvPr/>
          </p:nvPicPr>
          <p:blipFill rotWithShape="1">
            <a:blip r:embed="rId3">
              <a:alphaModFix/>
            </a:blip>
            <a:srcRect l="8096" t="1478" b="2487"/>
            <a:stretch/>
          </p:blipFill>
          <p:spPr>
            <a:xfrm>
              <a:off x="52977" y="1030687"/>
              <a:ext cx="5372550" cy="5160375"/>
            </a:xfrm>
            <a:prstGeom prst="rect">
              <a:avLst/>
            </a:prstGeom>
            <a:noFill/>
            <a:ln>
              <a:noFill/>
            </a:ln>
          </p:spPr>
        </p:pic>
        <p:sp>
          <p:nvSpPr>
            <p:cNvPr id="1893" name="Google Shape;1893;p51"/>
            <p:cNvSpPr/>
            <p:nvPr/>
          </p:nvSpPr>
          <p:spPr>
            <a:xfrm>
              <a:off x="3185442" y="2082631"/>
              <a:ext cx="1167300" cy="11511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
        <p:nvSpPr>
          <p:cNvPr id="1894" name="Google Shape;1894;p51"/>
          <p:cNvSpPr txBox="1"/>
          <p:nvPr/>
        </p:nvSpPr>
        <p:spPr>
          <a:xfrm>
            <a:off x="85275" y="6190234"/>
            <a:ext cx="121068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rgbClr val="000000"/>
              </a:buClr>
              <a:buSzPts val="1900"/>
              <a:buFont typeface="Arial"/>
              <a:buNone/>
            </a:pPr>
            <a:r>
              <a:rPr lang="en-GB" sz="1900" b="0" i="0" u="none" strike="noStrike" cap="none">
                <a:solidFill>
                  <a:schemeClr val="dk1"/>
                </a:solidFill>
                <a:latin typeface="Montserrat"/>
                <a:ea typeface="Montserrat"/>
                <a:cs typeface="Montserrat"/>
                <a:sym typeface="Montserrat"/>
              </a:rPr>
              <a:t>The Lily Model -</a:t>
            </a:r>
            <a:r>
              <a:rPr lang="en-GB" sz="1900" b="0" i="0" u="none" strike="noStrike" cap="none">
                <a:solidFill>
                  <a:srgbClr val="734126"/>
                </a:solidFill>
                <a:latin typeface="Montserrat"/>
                <a:ea typeface="Montserrat"/>
                <a:cs typeface="Montserrat"/>
                <a:sym typeface="Montserrat"/>
              </a:rPr>
              <a:t> </a:t>
            </a:r>
            <a:r>
              <a:rPr lang="en-GB" sz="1900" b="0" i="0" u="sng" strike="noStrike" cap="none">
                <a:solidFill>
                  <a:schemeClr val="hlink"/>
                </a:solidFill>
                <a:latin typeface="Montserrat"/>
                <a:ea typeface="Montserrat"/>
                <a:cs typeface="Montserrat"/>
                <a:sym typeface="Montserrat"/>
                <a:hlinkClick r:id="rId4"/>
              </a:rPr>
              <a:t>eHealth Literacy: Essential Skills for Consumer Health in a Networked World, 2006</a:t>
            </a:r>
            <a:r>
              <a:rPr lang="en-GB" sz="1900" b="0" i="0" u="none" strike="noStrike" cap="none">
                <a:solidFill>
                  <a:schemeClr val="dk1"/>
                </a:solidFill>
                <a:latin typeface="Montserrat"/>
                <a:ea typeface="Montserrat"/>
                <a:cs typeface="Montserrat"/>
                <a:sym typeface="Montserrat"/>
              </a:rPr>
              <a:t> </a:t>
            </a:r>
            <a:endParaRPr sz="1900" b="0" i="0" u="none" strike="noStrike" cap="none">
              <a:solidFill>
                <a:srgbClr val="000000"/>
              </a:solidFill>
              <a:latin typeface="Montserrat"/>
              <a:ea typeface="Montserrat"/>
              <a:cs typeface="Montserrat"/>
              <a:sym typeface="Montserrat"/>
            </a:endParaRPr>
          </a:p>
        </p:txBody>
      </p:sp>
      <p:sp>
        <p:nvSpPr>
          <p:cNvPr id="1895" name="Google Shape;1895;p51"/>
          <p:cNvSpPr txBox="1"/>
          <p:nvPr/>
        </p:nvSpPr>
        <p:spPr>
          <a:xfrm>
            <a:off x="5475025" y="2803875"/>
            <a:ext cx="6470400" cy="2667900"/>
          </a:xfrm>
          <a:prstGeom prst="rect">
            <a:avLst/>
          </a:prstGeom>
          <a:solidFill>
            <a:srgbClr val="D3A5C3"/>
          </a:solidFill>
          <a:ln w="9525" cap="flat" cmpd="sng">
            <a:solidFill>
              <a:schemeClr val="dk1"/>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Threats </a:t>
            </a:r>
            <a:endParaRPr sz="1800" b="1"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1000"/>
              </a:spcBef>
              <a:spcAft>
                <a:spcPts val="0"/>
              </a:spcAft>
              <a:buClr>
                <a:srgbClr val="111111"/>
              </a:buClr>
              <a:buSzPts val="1800"/>
              <a:buFont typeface="Montserrat"/>
              <a:buChar char="●"/>
            </a:pPr>
            <a:r>
              <a:rPr lang="en-GB" sz="1800" b="0" i="0" u="none" strike="noStrike" cap="none">
                <a:solidFill>
                  <a:schemeClr val="dk1"/>
                </a:solidFill>
                <a:latin typeface="Montserrat"/>
                <a:ea typeface="Montserrat"/>
                <a:cs typeface="Montserrat"/>
                <a:sym typeface="Montserrat"/>
              </a:rPr>
              <a:t>1. Ransomware attacks </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111111"/>
              </a:buClr>
              <a:buSzPts val="1800"/>
              <a:buFont typeface="Montserrat"/>
              <a:buChar char="●"/>
            </a:pPr>
            <a:r>
              <a:rPr lang="en-GB" sz="1800" b="0" i="0" u="none" strike="noStrike" cap="none">
                <a:solidFill>
                  <a:schemeClr val="dk1"/>
                </a:solidFill>
                <a:latin typeface="Montserrat"/>
                <a:ea typeface="Montserrat"/>
                <a:cs typeface="Montserrat"/>
                <a:sym typeface="Montserrat"/>
              </a:rPr>
              <a:t>2. Cloud exploitations (~95% increase from 2021)</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111111"/>
              </a:buClr>
              <a:buSzPts val="1800"/>
              <a:buFont typeface="Montserrat"/>
              <a:buChar char="●"/>
            </a:pPr>
            <a:r>
              <a:rPr lang="en-GB" sz="1800" b="0" i="0" u="none" strike="noStrike" cap="none">
                <a:solidFill>
                  <a:schemeClr val="dk1"/>
                </a:solidFill>
                <a:latin typeface="Montserrat"/>
                <a:ea typeface="Montserrat"/>
                <a:cs typeface="Montserrat"/>
                <a:sym typeface="Montserrat"/>
              </a:rPr>
              <a:t>3. Phishing </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111111"/>
              </a:buClr>
              <a:buSzPts val="1800"/>
              <a:buFont typeface="Montserrat"/>
              <a:buChar char="●"/>
            </a:pPr>
            <a:r>
              <a:rPr lang="en-GB" sz="1800" b="0" i="0" u="none" strike="noStrike" cap="none">
                <a:solidFill>
                  <a:schemeClr val="dk1"/>
                </a:solidFill>
                <a:latin typeface="Montserrat"/>
                <a:ea typeface="Montserrat"/>
                <a:cs typeface="Montserrat"/>
                <a:sym typeface="Montserrat"/>
              </a:rPr>
              <a:t>4. Software and zero-day vulnerabilities </a:t>
            </a: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111111"/>
              </a:buClr>
              <a:buSzPts val="1800"/>
              <a:buFont typeface="Montserrat"/>
              <a:buChar char="●"/>
            </a:pPr>
            <a:r>
              <a:rPr lang="en-GB" sz="1800" b="0" i="0" u="none" strike="noStrike" cap="none">
                <a:solidFill>
                  <a:schemeClr val="dk1"/>
                </a:solidFill>
                <a:latin typeface="Montserrat"/>
                <a:ea typeface="Montserrat"/>
                <a:cs typeface="Montserrat"/>
                <a:sym typeface="Montserrat"/>
              </a:rPr>
              <a:t>5. Distributed Denial of Service attacks (DDoS)</a:t>
            </a:r>
            <a:endParaRPr sz="1400" b="0" i="0" u="none" strike="noStrike" cap="none">
              <a:solidFill>
                <a:srgbClr val="000000"/>
              </a:solidFill>
              <a:latin typeface="Montserrat"/>
              <a:ea typeface="Montserrat"/>
              <a:cs typeface="Montserrat"/>
              <a:sym typeface="Montserrat"/>
            </a:endParaRPr>
          </a:p>
        </p:txBody>
      </p:sp>
      <p:pic>
        <p:nvPicPr>
          <p:cNvPr id="1896" name="Google Shape;1896;p51"/>
          <p:cNvPicPr preferRelativeResize="0"/>
          <p:nvPr/>
        </p:nvPicPr>
        <p:blipFill rotWithShape="1">
          <a:blip r:embed="rId5">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897" name="Google Shape;1897;p5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Building eHealth literacy - The Lily Model </a:t>
            </a:r>
            <a:endParaRPr sz="2200" b="1" i="0" u="none" strike="noStrike" cap="none">
              <a:solidFill>
                <a:srgbClr val="FFFFFF"/>
              </a:solidFill>
              <a:latin typeface="Montserrat"/>
              <a:ea typeface="Montserrat"/>
              <a:cs typeface="Montserrat"/>
              <a:sym typeface="Montserrat"/>
            </a:endParaRPr>
          </a:p>
        </p:txBody>
      </p:sp>
      <p:sp>
        <p:nvSpPr>
          <p:cNvPr id="1898" name="Google Shape;1898;p5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pic>
        <p:nvPicPr>
          <p:cNvPr id="1904" name="Google Shape;1904;p52"/>
          <p:cNvPicPr preferRelativeResize="0"/>
          <p:nvPr/>
        </p:nvPicPr>
        <p:blipFill rotWithShape="1">
          <a:blip r:embed="rId3">
            <a:alphaModFix/>
          </a:blip>
          <a:srcRect t="12180" b="3410"/>
          <a:stretch/>
        </p:blipFill>
        <p:spPr>
          <a:xfrm>
            <a:off x="0" y="0"/>
            <a:ext cx="12192000" cy="6858001"/>
          </a:xfrm>
          <a:prstGeom prst="rect">
            <a:avLst/>
          </a:prstGeom>
          <a:noFill/>
          <a:ln>
            <a:noFill/>
          </a:ln>
        </p:spPr>
      </p:pic>
      <p:sp>
        <p:nvSpPr>
          <p:cNvPr id="1905" name="Google Shape;1905;p52"/>
          <p:cNvSpPr/>
          <p:nvPr/>
        </p:nvSpPr>
        <p:spPr>
          <a:xfrm>
            <a:off x="685200" y="1752600"/>
            <a:ext cx="10821600" cy="41052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3300"/>
              <a:buFont typeface="Arial"/>
              <a:buNone/>
            </a:pPr>
            <a:r>
              <a:rPr lang="en-GB" sz="3300" b="1" i="0" u="none" strike="noStrike" cap="none">
                <a:solidFill>
                  <a:schemeClr val="lt1"/>
                </a:solidFill>
                <a:latin typeface="Montserrat"/>
                <a:ea typeface="Montserrat"/>
                <a:cs typeface="Montserrat"/>
                <a:sym typeface="Montserrat"/>
              </a:rPr>
              <a:t>Clinical Examples </a:t>
            </a:r>
            <a:endParaRPr sz="33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pic>
        <p:nvPicPr>
          <p:cNvPr id="1911" name="Google Shape;1911;p53"/>
          <p:cNvPicPr preferRelativeResize="0"/>
          <p:nvPr/>
        </p:nvPicPr>
        <p:blipFill rotWithShape="1">
          <a:blip r:embed="rId3">
            <a:alphaModFix/>
          </a:blip>
          <a:srcRect/>
          <a:stretch/>
        </p:blipFill>
        <p:spPr>
          <a:xfrm>
            <a:off x="258025" y="2617275"/>
            <a:ext cx="5783974" cy="3306850"/>
          </a:xfrm>
          <a:prstGeom prst="rect">
            <a:avLst/>
          </a:prstGeom>
          <a:noFill/>
          <a:ln w="19050" cap="flat" cmpd="sng">
            <a:solidFill>
              <a:schemeClr val="dk1"/>
            </a:solidFill>
            <a:prstDash val="solid"/>
            <a:round/>
            <a:headEnd type="none" w="sm" len="sm"/>
            <a:tailEnd type="none" w="sm" len="sm"/>
          </a:ln>
        </p:spPr>
      </p:pic>
      <p:sp>
        <p:nvSpPr>
          <p:cNvPr id="1912" name="Google Shape;1912;p53"/>
          <p:cNvSpPr/>
          <p:nvPr/>
        </p:nvSpPr>
        <p:spPr>
          <a:xfrm>
            <a:off x="258019" y="1929175"/>
            <a:ext cx="5784000" cy="590700"/>
          </a:xfrm>
          <a:prstGeom prst="rect">
            <a:avLst/>
          </a:prstGeom>
          <a:solidFill>
            <a:srgbClr val="5F2D6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Healthcare security data breaches </a:t>
            </a:r>
            <a:endParaRPr sz="18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of 500+ records (2018-2023)</a:t>
            </a:r>
            <a:endParaRPr sz="1800" b="1" i="0" u="none" strike="noStrike" cap="none">
              <a:solidFill>
                <a:schemeClr val="lt1"/>
              </a:solidFill>
              <a:latin typeface="Montserrat"/>
              <a:ea typeface="Montserrat"/>
              <a:cs typeface="Montserrat"/>
              <a:sym typeface="Montserrat"/>
            </a:endParaRPr>
          </a:p>
        </p:txBody>
      </p:sp>
      <p:sp>
        <p:nvSpPr>
          <p:cNvPr id="1913" name="Google Shape;1913;p53"/>
          <p:cNvSpPr/>
          <p:nvPr/>
        </p:nvSpPr>
        <p:spPr>
          <a:xfrm>
            <a:off x="6171900" y="1929175"/>
            <a:ext cx="5906100" cy="590700"/>
          </a:xfrm>
          <a:prstGeom prst="rect">
            <a:avLst/>
          </a:prstGeom>
          <a:solidFill>
            <a:srgbClr val="5F2D6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Biggest Healthcare Security Breaches in 2023</a:t>
            </a:r>
            <a:endParaRPr sz="1800" b="1" i="0" u="none" strike="noStrike" cap="none">
              <a:solidFill>
                <a:schemeClr val="lt1"/>
              </a:solidFill>
              <a:latin typeface="Montserrat"/>
              <a:ea typeface="Montserrat"/>
              <a:cs typeface="Montserrat"/>
              <a:sym typeface="Montserrat"/>
            </a:endParaRPr>
          </a:p>
        </p:txBody>
      </p:sp>
      <p:graphicFrame>
        <p:nvGraphicFramePr>
          <p:cNvPr id="1914" name="Google Shape;1914;p53"/>
          <p:cNvGraphicFramePr/>
          <p:nvPr/>
        </p:nvGraphicFramePr>
        <p:xfrm>
          <a:off x="6171900" y="2541075"/>
          <a:ext cx="5906100" cy="3383100"/>
        </p:xfrm>
        <a:graphic>
          <a:graphicData uri="http://schemas.openxmlformats.org/drawingml/2006/table">
            <a:tbl>
              <a:tblPr>
                <a:noFill/>
                <a:tableStyleId>{A1E630A8-0F62-4BCB-9BEC-A381197FC0E2}</a:tableStyleId>
              </a:tblPr>
              <a:tblGrid>
                <a:gridCol w="1974150">
                  <a:extLst>
                    <a:ext uri="{9D8B030D-6E8A-4147-A177-3AD203B41FA5}">
                      <a16:colId xmlns:a16="http://schemas.microsoft.com/office/drawing/2014/main" val="20000"/>
                    </a:ext>
                  </a:extLst>
                </a:gridCol>
                <a:gridCol w="1245600">
                  <a:extLst>
                    <a:ext uri="{9D8B030D-6E8A-4147-A177-3AD203B41FA5}">
                      <a16:colId xmlns:a16="http://schemas.microsoft.com/office/drawing/2014/main" val="20001"/>
                    </a:ext>
                  </a:extLst>
                </a:gridCol>
                <a:gridCol w="952650">
                  <a:extLst>
                    <a:ext uri="{9D8B030D-6E8A-4147-A177-3AD203B41FA5}">
                      <a16:colId xmlns:a16="http://schemas.microsoft.com/office/drawing/2014/main" val="20002"/>
                    </a:ext>
                  </a:extLst>
                </a:gridCol>
                <a:gridCol w="1733700">
                  <a:extLst>
                    <a:ext uri="{9D8B030D-6E8A-4147-A177-3AD203B41FA5}">
                      <a16:colId xmlns:a16="http://schemas.microsoft.com/office/drawing/2014/main" val="20003"/>
                    </a:ext>
                  </a:extLst>
                </a:gridCol>
              </a:tblGrid>
              <a:tr h="663325">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Montserrat"/>
                          <a:ea typeface="Montserrat"/>
                          <a:cs typeface="Montserrat"/>
                          <a:sym typeface="Montserrat"/>
                        </a:rPr>
                        <a:t>Entity</a:t>
                      </a:r>
                      <a:endParaRPr sz="1400"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rgbClr val="FFFFFF"/>
                      </a:solidFill>
                      <a:prstDash val="solid"/>
                      <a:round/>
                      <a:headEnd type="none" w="sm" len="sm"/>
                      <a:tailEnd type="none" w="sm" len="sm"/>
                    </a:lnB>
                    <a:solidFill>
                      <a:srgbClr val="5F2D6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Montserrat"/>
                          <a:ea typeface="Montserrat"/>
                          <a:cs typeface="Montserrat"/>
                          <a:sym typeface="Montserrat"/>
                        </a:rPr>
                        <a:t>Source of threats</a:t>
                      </a:r>
                      <a:endParaRPr sz="1400"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Montserrat"/>
                          <a:ea typeface="Montserrat"/>
                          <a:cs typeface="Montserrat"/>
                          <a:sym typeface="Montserrat"/>
                        </a:rPr>
                        <a:t>People affected</a:t>
                      </a:r>
                      <a:endParaRPr sz="1400"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solidFill>
                            <a:schemeClr val="lt1"/>
                          </a:solidFill>
                          <a:latin typeface="Montserrat"/>
                          <a:ea typeface="Montserrat"/>
                          <a:cs typeface="Montserrat"/>
                          <a:sym typeface="Montserrat"/>
                        </a:rPr>
                        <a:t>Cause of Data Breach</a:t>
                      </a:r>
                      <a:endParaRPr sz="1400"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extLst>
                  <a:ext uri="{0D108BD9-81ED-4DB2-BD59-A6C34878D82A}">
                    <a16:rowId xmlns:a16="http://schemas.microsoft.com/office/drawing/2014/main" val="10000"/>
                  </a:ext>
                </a:extLst>
              </a:tr>
              <a:tr h="630175">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rgbClr val="000000"/>
                          </a:solidFill>
                          <a:latin typeface="Montserrat"/>
                          <a:ea typeface="Montserrat"/>
                          <a:cs typeface="Montserrat"/>
                          <a:sym typeface="Montserrat"/>
                        </a:rPr>
                        <a:t> Healthcare Provider</a:t>
                      </a:r>
                      <a:endParaRPr sz="1300" u="none" strike="noStrike" cap="none">
                        <a:solidFill>
                          <a:srgbClr val="000000"/>
                        </a:solidFill>
                        <a:latin typeface="Montserrat"/>
                        <a:ea typeface="Montserrat"/>
                        <a:cs typeface="Montserrat"/>
                        <a:sym typeface="Montserrat"/>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*BA</a:t>
                      </a:r>
                      <a:endParaRPr sz="13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b="1" u="none" strike="noStrike" cap="none">
                          <a:solidFill>
                            <a:schemeClr val="dk1"/>
                          </a:solidFill>
                          <a:latin typeface="Montserrat"/>
                          <a:ea typeface="Montserrat"/>
                          <a:cs typeface="Montserrat"/>
                          <a:sym typeface="Montserrat"/>
                        </a:rPr>
                        <a:t>~11.3m</a:t>
                      </a:r>
                      <a:endParaRPr sz="13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Network access - hackers </a:t>
                      </a:r>
                      <a:endParaRPr sz="13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630175">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rgbClr val="000000"/>
                          </a:solidFill>
                          <a:latin typeface="Montserrat"/>
                          <a:ea typeface="Montserrat"/>
                          <a:cs typeface="Montserrat"/>
                          <a:sym typeface="Montserrat"/>
                        </a:rPr>
                        <a:t>Transcription service provider</a:t>
                      </a:r>
                      <a:endParaRPr sz="1300" u="none" strike="noStrike" cap="none">
                        <a:solidFill>
                          <a:srgbClr val="000000"/>
                        </a:solidFill>
                        <a:latin typeface="Montserrat"/>
                        <a:ea typeface="Montserrat"/>
                        <a:cs typeface="Montserrat"/>
                        <a:sym typeface="Montserrat"/>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*BA</a:t>
                      </a:r>
                      <a:endParaRPr sz="13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b="1" u="none" strike="noStrike" cap="none">
                          <a:solidFill>
                            <a:schemeClr val="dk1"/>
                          </a:solidFill>
                          <a:latin typeface="Montserrat"/>
                          <a:ea typeface="Montserrat"/>
                          <a:cs typeface="Montserrat"/>
                          <a:sym typeface="Montserrat"/>
                        </a:rPr>
                        <a:t>~9m</a:t>
                      </a:r>
                      <a:endParaRPr sz="13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300" u="none" strike="noStrike" cap="none">
                          <a:solidFill>
                            <a:schemeClr val="dk1"/>
                          </a:solidFill>
                          <a:latin typeface="Montserrat"/>
                          <a:ea typeface="Montserrat"/>
                          <a:cs typeface="Montserrat"/>
                          <a:sym typeface="Montserrat"/>
                        </a:rPr>
                        <a:t>Network access - hackers </a:t>
                      </a:r>
                      <a:endParaRPr sz="13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414625">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rgbClr val="000000"/>
                          </a:solidFill>
                          <a:latin typeface="Montserrat"/>
                          <a:ea typeface="Montserrat"/>
                          <a:cs typeface="Montserrat"/>
                          <a:sym typeface="Montserrat"/>
                        </a:rPr>
                        <a:t>Insurer</a:t>
                      </a:r>
                      <a:endParaRPr sz="1300" u="none" strike="noStrike" cap="none">
                        <a:solidFill>
                          <a:srgbClr val="000000"/>
                        </a:solidFill>
                        <a:latin typeface="Montserrat"/>
                        <a:ea typeface="Montserrat"/>
                        <a:cs typeface="Montserrat"/>
                        <a:sym typeface="Montserrat"/>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*BA</a:t>
                      </a:r>
                      <a:endParaRPr sz="13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b="1" u="none" strike="noStrike" cap="none">
                          <a:solidFill>
                            <a:schemeClr val="dk1"/>
                          </a:solidFill>
                          <a:latin typeface="Montserrat"/>
                          <a:ea typeface="Montserrat"/>
                          <a:cs typeface="Montserrat"/>
                          <a:sym typeface="Montserrat"/>
                        </a:rPr>
                        <a:t>~8.9m</a:t>
                      </a:r>
                      <a:endParaRPr sz="13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Ransomware</a:t>
                      </a:r>
                      <a:endParaRPr sz="13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630175">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rgbClr val="000000"/>
                          </a:solidFill>
                          <a:latin typeface="Montserrat"/>
                          <a:ea typeface="Montserrat"/>
                          <a:cs typeface="Montserrat"/>
                          <a:sym typeface="Montserrat"/>
                        </a:rPr>
                        <a:t>Healthcare software company</a:t>
                      </a:r>
                      <a:endParaRPr sz="1300" u="none" strike="noStrike" cap="none">
                        <a:solidFill>
                          <a:srgbClr val="000000"/>
                        </a:solidFill>
                        <a:latin typeface="Montserrat"/>
                        <a:ea typeface="Montserrat"/>
                        <a:cs typeface="Montserrat"/>
                        <a:sym typeface="Montserrat"/>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*BA</a:t>
                      </a:r>
                      <a:endParaRPr sz="13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b="1" u="none" strike="noStrike" cap="none">
                          <a:solidFill>
                            <a:schemeClr val="dk1"/>
                          </a:solidFill>
                          <a:latin typeface="Montserrat"/>
                          <a:ea typeface="Montserrat"/>
                          <a:cs typeface="Montserrat"/>
                          <a:sym typeface="Montserrat"/>
                        </a:rPr>
                        <a:t>~8.5m</a:t>
                      </a:r>
                      <a:endParaRPr sz="13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300" u="none" strike="noStrike" cap="none">
                          <a:solidFill>
                            <a:schemeClr val="dk1"/>
                          </a:solidFill>
                          <a:latin typeface="Montserrat"/>
                          <a:ea typeface="Montserrat"/>
                          <a:cs typeface="Montserrat"/>
                          <a:sym typeface="Montserrat"/>
                        </a:rPr>
                        <a:t>Network access - hackers </a:t>
                      </a:r>
                      <a:endParaRPr sz="13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414625">
                <a:tc>
                  <a:txBody>
                    <a:bodyPr/>
                    <a:lstStyle/>
                    <a:p>
                      <a:pPr marL="0" marR="0" lvl="0" indent="0" algn="l" rtl="0">
                        <a:lnSpc>
                          <a:spcPct val="100000"/>
                        </a:lnSpc>
                        <a:spcBef>
                          <a:spcPts val="0"/>
                        </a:spcBef>
                        <a:spcAft>
                          <a:spcPts val="0"/>
                        </a:spcAft>
                        <a:buClr>
                          <a:srgbClr val="000000"/>
                        </a:buClr>
                        <a:buSzPts val="1300"/>
                        <a:buFont typeface="Arial"/>
                        <a:buNone/>
                      </a:pPr>
                      <a:r>
                        <a:rPr lang="en-GB" sz="1300" u="none" strike="noStrike" cap="none">
                          <a:solidFill>
                            <a:srgbClr val="000000"/>
                          </a:solidFill>
                          <a:latin typeface="Montserrat"/>
                          <a:ea typeface="Montserrat"/>
                          <a:cs typeface="Montserrat"/>
                          <a:sym typeface="Montserrat"/>
                        </a:rPr>
                        <a:t>Pharmacy group</a:t>
                      </a:r>
                      <a:endParaRPr sz="1300" u="none" strike="noStrike" cap="none">
                        <a:solidFill>
                          <a:srgbClr val="000000"/>
                        </a:solidFill>
                        <a:latin typeface="Montserrat"/>
                        <a:ea typeface="Montserrat"/>
                        <a:cs typeface="Montserrat"/>
                        <a:sym typeface="Montserrat"/>
                      </a:endParaRPr>
                    </a:p>
                  </a:txBody>
                  <a:tcPr marL="91425" marR="91425" marT="91425" marB="91425">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u="none" strike="noStrike" cap="none">
                          <a:solidFill>
                            <a:schemeClr val="dk1"/>
                          </a:solidFill>
                          <a:latin typeface="Montserrat"/>
                          <a:ea typeface="Montserrat"/>
                          <a:cs typeface="Montserrat"/>
                          <a:sym typeface="Montserrat"/>
                        </a:rPr>
                        <a:t>Provider</a:t>
                      </a:r>
                      <a:endParaRPr sz="13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rgbClr val="FFFFFF"/>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300" b="1" u="none" strike="noStrike" cap="none">
                          <a:solidFill>
                            <a:schemeClr val="dk1"/>
                          </a:solidFill>
                          <a:latin typeface="Montserrat"/>
                          <a:ea typeface="Montserrat"/>
                          <a:cs typeface="Montserrat"/>
                          <a:sym typeface="Montserrat"/>
                        </a:rPr>
                        <a:t>~5.8m</a:t>
                      </a:r>
                      <a:endParaRPr sz="13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300" u="none" strike="noStrike" cap="none">
                          <a:solidFill>
                            <a:schemeClr val="dk1"/>
                          </a:solidFill>
                          <a:latin typeface="Montserrat"/>
                          <a:ea typeface="Montserrat"/>
                          <a:cs typeface="Montserrat"/>
                          <a:sym typeface="Montserrat"/>
                        </a:rPr>
                        <a:t>Ransomware</a:t>
                      </a:r>
                      <a:endParaRPr sz="13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bl>
          </a:graphicData>
        </a:graphic>
      </p:graphicFrame>
      <p:sp>
        <p:nvSpPr>
          <p:cNvPr id="1915" name="Google Shape;1915;p53"/>
          <p:cNvSpPr txBox="1"/>
          <p:nvPr/>
        </p:nvSpPr>
        <p:spPr>
          <a:xfrm>
            <a:off x="6171900" y="5981475"/>
            <a:ext cx="5906100" cy="677100"/>
          </a:xfrm>
          <a:prstGeom prst="rect">
            <a:avLst/>
          </a:prstGeom>
          <a:solidFill>
            <a:srgbClr val="D3A5C3"/>
          </a:solid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*BA - Business Associate </a:t>
            </a:r>
            <a:r>
              <a:rPr lang="en-GB" sz="1600" b="0" i="0" u="none" strike="noStrike" cap="none">
                <a:solidFill>
                  <a:schemeClr val="dk1"/>
                </a:solidFill>
                <a:latin typeface="Montserrat"/>
                <a:ea typeface="Montserrat"/>
                <a:cs typeface="Montserrat"/>
                <a:sym typeface="Montserrat"/>
              </a:rPr>
              <a:t>(e.g.Microsoft, Telehealth platforms , Cloud providers - AWS, Azure) </a:t>
            </a:r>
            <a:endParaRPr sz="1600" b="0" i="0" u="none" strike="noStrike" cap="none">
              <a:solidFill>
                <a:schemeClr val="dk1"/>
              </a:solidFill>
              <a:latin typeface="Montserrat"/>
              <a:ea typeface="Montserrat"/>
              <a:cs typeface="Montserrat"/>
              <a:sym typeface="Montserrat"/>
            </a:endParaRPr>
          </a:p>
        </p:txBody>
      </p:sp>
      <p:sp>
        <p:nvSpPr>
          <p:cNvPr id="1916" name="Google Shape;1916;p53"/>
          <p:cNvSpPr txBox="1"/>
          <p:nvPr/>
        </p:nvSpPr>
        <p:spPr>
          <a:xfrm>
            <a:off x="539425" y="863017"/>
            <a:ext cx="7164000" cy="86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“threats to healthcare organisations are steadily growing” </a:t>
            </a:r>
            <a:endParaRPr sz="18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100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 </a:t>
            </a:r>
            <a:r>
              <a:rPr lang="en-GB" sz="1800" b="0" i="0" u="none" strike="noStrike" cap="none">
                <a:solidFill>
                  <a:schemeClr val="dk1"/>
                </a:solidFill>
                <a:latin typeface="Montserrat"/>
                <a:ea typeface="Montserrat"/>
                <a:cs typeface="Montserrat"/>
                <a:sym typeface="Montserrat"/>
              </a:rPr>
              <a:t>Forbes, 2021</a:t>
            </a:r>
            <a:endParaRPr sz="1800" b="0" i="0" u="none" strike="noStrike" cap="none">
              <a:solidFill>
                <a:srgbClr val="000000"/>
              </a:solidFill>
              <a:latin typeface="Montserrat"/>
              <a:ea typeface="Montserrat"/>
              <a:cs typeface="Montserrat"/>
              <a:sym typeface="Montserrat"/>
            </a:endParaRPr>
          </a:p>
        </p:txBody>
      </p:sp>
      <p:sp>
        <p:nvSpPr>
          <p:cNvPr id="1917" name="Google Shape;1917;p53"/>
          <p:cNvSpPr txBox="1"/>
          <p:nvPr/>
        </p:nvSpPr>
        <p:spPr>
          <a:xfrm>
            <a:off x="943825" y="6031500"/>
            <a:ext cx="4428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sng" strike="noStrike" cap="none">
                <a:solidFill>
                  <a:schemeClr val="hlink"/>
                </a:solidFill>
                <a:latin typeface="Montserrat"/>
                <a:ea typeface="Montserrat"/>
                <a:cs typeface="Montserrat"/>
                <a:sym typeface="Montserrat"/>
                <a:hlinkClick r:id="rId4"/>
              </a:rPr>
              <a:t>HIPAA: 2023 Healthcare Data Breach Report</a:t>
            </a:r>
            <a:r>
              <a:rPr lang="en-GB" sz="1200" b="0" i="0" u="none" strike="noStrike" cap="none">
                <a:solidFill>
                  <a:schemeClr val="dk1"/>
                </a:solidFill>
                <a:latin typeface="Montserrat"/>
                <a:ea typeface="Montserrat"/>
                <a:cs typeface="Montserrat"/>
                <a:sym typeface="Montserrat"/>
              </a:rPr>
              <a:t> </a:t>
            </a:r>
            <a:endParaRPr sz="1200" b="0" i="0" u="none" strike="noStrike" cap="none">
              <a:solidFill>
                <a:srgbClr val="000000"/>
              </a:solidFill>
              <a:latin typeface="Montserrat"/>
              <a:ea typeface="Montserrat"/>
              <a:cs typeface="Montserrat"/>
              <a:sym typeface="Montserrat"/>
            </a:endParaRPr>
          </a:p>
        </p:txBody>
      </p:sp>
      <p:sp>
        <p:nvSpPr>
          <p:cNvPr id="1918" name="Google Shape;1918;p53"/>
          <p:cNvSpPr txBox="1"/>
          <p:nvPr/>
        </p:nvSpPr>
        <p:spPr>
          <a:xfrm>
            <a:off x="8146050" y="872475"/>
            <a:ext cx="3638100" cy="923400"/>
          </a:xfrm>
          <a:prstGeom prst="rect">
            <a:avLst/>
          </a:prstGeom>
          <a:solidFill>
            <a:srgbClr val="AC548D"/>
          </a:solid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More systems </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Valuable</a:t>
            </a:r>
            <a:endParaRPr sz="1600" b="0" i="0" u="none" strike="noStrike" cap="none">
              <a:solidFill>
                <a:schemeClr val="lt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lt1"/>
              </a:buClr>
              <a:buSzPts val="1600"/>
              <a:buFont typeface="Montserrat"/>
              <a:buChar char="●"/>
            </a:pPr>
            <a:r>
              <a:rPr lang="en-GB" sz="1600" b="0" i="0" u="none" strike="noStrike" cap="none">
                <a:solidFill>
                  <a:schemeClr val="lt1"/>
                </a:solidFill>
                <a:latin typeface="Montserrat"/>
                <a:ea typeface="Montserrat"/>
                <a:cs typeface="Montserrat"/>
                <a:sym typeface="Montserrat"/>
              </a:rPr>
              <a:t>Expensive management </a:t>
            </a:r>
            <a:endParaRPr sz="1600" b="0" i="0" u="none" strike="noStrike" cap="none">
              <a:solidFill>
                <a:schemeClr val="lt1"/>
              </a:solidFill>
              <a:latin typeface="Montserrat"/>
              <a:ea typeface="Montserrat"/>
              <a:cs typeface="Montserrat"/>
              <a:sym typeface="Montserrat"/>
            </a:endParaRPr>
          </a:p>
        </p:txBody>
      </p:sp>
      <p:sp>
        <p:nvSpPr>
          <p:cNvPr id="1919" name="Google Shape;1919;p5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 breaches</a:t>
            </a:r>
            <a:endParaRPr sz="2200" b="1" i="0" u="none" strike="noStrike" cap="none">
              <a:solidFill>
                <a:schemeClr val="lt1"/>
              </a:solidFill>
              <a:latin typeface="Montserrat"/>
              <a:ea typeface="Montserrat"/>
              <a:cs typeface="Montserrat"/>
              <a:sym typeface="Montserrat"/>
            </a:endParaRPr>
          </a:p>
        </p:txBody>
      </p:sp>
      <p:pic>
        <p:nvPicPr>
          <p:cNvPr id="1920" name="Google Shape;1920;p53"/>
          <p:cNvPicPr preferRelativeResize="0"/>
          <p:nvPr/>
        </p:nvPicPr>
        <p:blipFill rotWithShape="1">
          <a:blip r:embed="rId5">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921" name="Google Shape;1921;p5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graphicFrame>
        <p:nvGraphicFramePr>
          <p:cNvPr id="1927" name="Google Shape;1927;p54"/>
          <p:cNvGraphicFramePr/>
          <p:nvPr/>
        </p:nvGraphicFramePr>
        <p:xfrm>
          <a:off x="75625" y="1697764"/>
          <a:ext cx="5964000" cy="4818000"/>
        </p:xfrm>
        <a:graphic>
          <a:graphicData uri="http://schemas.openxmlformats.org/drawingml/2006/table">
            <a:tbl>
              <a:tblPr>
                <a:noFill/>
                <a:tableStyleId>{A1E630A8-0F62-4BCB-9BEC-A381197FC0E2}</a:tableStyleId>
              </a:tblPr>
              <a:tblGrid>
                <a:gridCol w="5964000">
                  <a:extLst>
                    <a:ext uri="{9D8B030D-6E8A-4147-A177-3AD203B41FA5}">
                      <a16:colId xmlns:a16="http://schemas.microsoft.com/office/drawing/2014/main" val="20000"/>
                    </a:ext>
                  </a:extLst>
                </a:gridCol>
              </a:tblGrid>
              <a:tr h="463050">
                <a:tc>
                  <a:txBody>
                    <a:bodyPr/>
                    <a:lstStyle/>
                    <a:p>
                      <a:pPr marL="274320" marR="0" lvl="0" indent="-91440" algn="ctr" rtl="0">
                        <a:lnSpc>
                          <a:spcPct val="100000"/>
                        </a:lnSpc>
                        <a:spcBef>
                          <a:spcPts val="0"/>
                        </a:spcBef>
                        <a:spcAft>
                          <a:spcPts val="0"/>
                        </a:spcAft>
                        <a:buClr>
                          <a:srgbClr val="000000"/>
                        </a:buClr>
                        <a:buSzPts val="1500"/>
                        <a:buFont typeface="Arial"/>
                        <a:buNone/>
                      </a:pPr>
                      <a:r>
                        <a:rPr lang="en-GB" sz="1500" b="1" u="none" strike="noStrike" cap="none">
                          <a:solidFill>
                            <a:schemeClr val="lt1"/>
                          </a:solidFill>
                          <a:latin typeface="Montserrat"/>
                          <a:ea typeface="Montserrat"/>
                          <a:cs typeface="Montserrat"/>
                          <a:sym typeface="Montserrat"/>
                        </a:rPr>
                        <a:t>Significant Progress Made </a:t>
                      </a:r>
                      <a:endParaRPr sz="15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C3E7B"/>
                    </a:solidFill>
                  </a:tcPr>
                </a:tc>
                <a:extLst>
                  <a:ext uri="{0D108BD9-81ED-4DB2-BD59-A6C34878D82A}">
                    <a16:rowId xmlns:a16="http://schemas.microsoft.com/office/drawing/2014/main" val="10000"/>
                  </a:ext>
                </a:extLst>
              </a:tr>
              <a:tr h="463050">
                <a:tc>
                  <a:txBody>
                    <a:bodyPr/>
                    <a:lstStyle/>
                    <a:p>
                      <a:pPr marL="274320" marR="0" lvl="0" indent="-186690" algn="l" rtl="0">
                        <a:lnSpc>
                          <a:spcPct val="100000"/>
                        </a:lnSpc>
                        <a:spcBef>
                          <a:spcPts val="0"/>
                        </a:spcBef>
                        <a:spcAft>
                          <a:spcPts val="0"/>
                        </a:spcAft>
                        <a:buClr>
                          <a:srgbClr val="000000"/>
                        </a:buClr>
                        <a:buSzPts val="1500"/>
                        <a:buFont typeface="Montserrat"/>
                        <a:buAutoNum type="arabicPeriod"/>
                      </a:pPr>
                      <a:r>
                        <a:rPr lang="en-GB" sz="1500" u="none" strike="noStrike" cap="none">
                          <a:latin typeface="Montserrat"/>
                          <a:ea typeface="Montserrat"/>
                          <a:cs typeface="Montserrat"/>
                          <a:sym typeface="Montserrat"/>
                        </a:rPr>
                        <a:t>Email protection systems</a:t>
                      </a:r>
                      <a:endParaRPr sz="15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1"/>
                  </a:ext>
                </a:extLst>
              </a:tr>
              <a:tr h="463050">
                <a:tc>
                  <a:txBody>
                    <a:bodyPr/>
                    <a:lstStyle/>
                    <a:p>
                      <a:pPr marL="274320" marR="0" lvl="0" indent="-91440" algn="ctr" rtl="0">
                        <a:lnSpc>
                          <a:spcPct val="100000"/>
                        </a:lnSpc>
                        <a:spcBef>
                          <a:spcPts val="0"/>
                        </a:spcBef>
                        <a:spcAft>
                          <a:spcPts val="0"/>
                        </a:spcAft>
                        <a:buClr>
                          <a:srgbClr val="000000"/>
                        </a:buClr>
                        <a:buSzPts val="1500"/>
                        <a:buFont typeface="Arial"/>
                        <a:buNone/>
                      </a:pPr>
                      <a:r>
                        <a:rPr lang="en-GB" sz="1500" b="1" u="none" strike="noStrike" cap="none">
                          <a:solidFill>
                            <a:schemeClr val="lt1"/>
                          </a:solidFill>
                          <a:latin typeface="Montserrat"/>
                          <a:ea typeface="Montserrat"/>
                          <a:cs typeface="Montserrat"/>
                          <a:sym typeface="Montserrat"/>
                        </a:rPr>
                        <a:t> Urgent Improvement Needed</a:t>
                      </a:r>
                      <a:endParaRPr sz="15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C3E7B"/>
                    </a:solidFill>
                  </a:tcPr>
                </a:tc>
                <a:extLst>
                  <a:ext uri="{0D108BD9-81ED-4DB2-BD59-A6C34878D82A}">
                    <a16:rowId xmlns:a16="http://schemas.microsoft.com/office/drawing/2014/main" val="10002"/>
                  </a:ext>
                </a:extLst>
              </a:tr>
              <a:tr h="1205975">
                <a:tc>
                  <a:txBody>
                    <a:bodyPr/>
                    <a:lstStyle/>
                    <a:p>
                      <a:pPr marL="274320" marR="0" lvl="0" indent="-186690" algn="l" rtl="0">
                        <a:lnSpc>
                          <a:spcPct val="100000"/>
                        </a:lnSpc>
                        <a:spcBef>
                          <a:spcPts val="0"/>
                        </a:spcBef>
                        <a:spcAft>
                          <a:spcPts val="0"/>
                        </a:spcAft>
                        <a:buClr>
                          <a:srgbClr val="000000"/>
                        </a:buClr>
                        <a:buSzPts val="1500"/>
                        <a:buFont typeface="Montserrat"/>
                        <a:buAutoNum type="arabicPeriod" startAt="2"/>
                      </a:pPr>
                      <a:r>
                        <a:rPr lang="en-GB" sz="1500" u="none" strike="noStrike" cap="none">
                          <a:latin typeface="Montserrat"/>
                          <a:ea typeface="Montserrat"/>
                          <a:cs typeface="Montserrat"/>
                          <a:sym typeface="Montserrat"/>
                        </a:rPr>
                        <a:t>Endpoint protection systems </a:t>
                      </a:r>
                      <a:endParaRPr sz="1500" u="none" strike="noStrike" cap="none">
                        <a:latin typeface="Montserrat"/>
                        <a:ea typeface="Montserrat"/>
                        <a:cs typeface="Montserrat"/>
                        <a:sym typeface="Montserrat"/>
                      </a:endParaRPr>
                    </a:p>
                    <a:p>
                      <a:pPr marL="274320" marR="0" lvl="0" indent="-186690" algn="l" rtl="0">
                        <a:lnSpc>
                          <a:spcPct val="100000"/>
                        </a:lnSpc>
                        <a:spcBef>
                          <a:spcPts val="0"/>
                        </a:spcBef>
                        <a:spcAft>
                          <a:spcPts val="0"/>
                        </a:spcAft>
                        <a:buClr>
                          <a:srgbClr val="000000"/>
                        </a:buClr>
                        <a:buSzPts val="1500"/>
                        <a:buFont typeface="Montserrat"/>
                        <a:buAutoNum type="arabicPeriod" startAt="2"/>
                      </a:pPr>
                      <a:r>
                        <a:rPr lang="en-GB" sz="1500" u="none" strike="noStrike" cap="none">
                          <a:latin typeface="Montserrat"/>
                          <a:ea typeface="Montserrat"/>
                          <a:cs typeface="Montserrat"/>
                          <a:sym typeface="Montserrat"/>
                        </a:rPr>
                        <a:t>Identity and access management</a:t>
                      </a:r>
                      <a:endParaRPr sz="1500" u="none" strike="noStrike" cap="none">
                        <a:latin typeface="Montserrat"/>
                        <a:ea typeface="Montserrat"/>
                        <a:cs typeface="Montserrat"/>
                        <a:sym typeface="Montserrat"/>
                      </a:endParaRPr>
                    </a:p>
                    <a:p>
                      <a:pPr marL="274320" marR="0" lvl="0" indent="-186690" algn="l" rtl="0">
                        <a:lnSpc>
                          <a:spcPct val="100000"/>
                        </a:lnSpc>
                        <a:spcBef>
                          <a:spcPts val="0"/>
                        </a:spcBef>
                        <a:spcAft>
                          <a:spcPts val="0"/>
                        </a:spcAft>
                        <a:buClr>
                          <a:srgbClr val="000000"/>
                        </a:buClr>
                        <a:buSzPts val="1500"/>
                        <a:buFont typeface="Montserrat"/>
                        <a:buAutoNum type="arabicPeriod" startAt="2"/>
                      </a:pPr>
                      <a:r>
                        <a:rPr lang="en-GB" sz="1500" u="none" strike="noStrike" cap="none">
                          <a:latin typeface="Montserrat"/>
                          <a:ea typeface="Montserrat"/>
                          <a:cs typeface="Montserrat"/>
                          <a:sym typeface="Montserrat"/>
                        </a:rPr>
                        <a:t>Network management</a:t>
                      </a:r>
                      <a:endParaRPr sz="1500" u="none" strike="noStrike" cap="none">
                        <a:latin typeface="Montserrat"/>
                        <a:ea typeface="Montserrat"/>
                        <a:cs typeface="Montserrat"/>
                        <a:sym typeface="Montserrat"/>
                      </a:endParaRPr>
                    </a:p>
                    <a:p>
                      <a:pPr marL="274320" marR="0" lvl="0" indent="-186690" algn="l" rtl="0">
                        <a:lnSpc>
                          <a:spcPct val="100000"/>
                        </a:lnSpc>
                        <a:spcBef>
                          <a:spcPts val="0"/>
                        </a:spcBef>
                        <a:spcAft>
                          <a:spcPts val="0"/>
                        </a:spcAft>
                        <a:buClr>
                          <a:srgbClr val="000000"/>
                        </a:buClr>
                        <a:buSzPts val="1500"/>
                        <a:buFont typeface="Montserrat"/>
                        <a:buAutoNum type="arabicPeriod" startAt="2"/>
                      </a:pPr>
                      <a:r>
                        <a:rPr lang="en-GB" sz="1500" u="none" strike="noStrike" cap="none">
                          <a:latin typeface="Montserrat"/>
                          <a:ea typeface="Montserrat"/>
                          <a:cs typeface="Montserrat"/>
                          <a:sym typeface="Montserrat"/>
                        </a:rPr>
                        <a:t>Vulnerability management</a:t>
                      </a:r>
                      <a:endParaRPr sz="1500" u="none" strike="noStrike" cap="none">
                        <a:latin typeface="Montserrat"/>
                        <a:ea typeface="Montserrat"/>
                        <a:cs typeface="Montserrat"/>
                        <a:sym typeface="Montserrat"/>
                      </a:endParaRPr>
                    </a:p>
                    <a:p>
                      <a:pPr marL="274320" marR="0" lvl="0" indent="-186690" algn="l" rtl="0">
                        <a:lnSpc>
                          <a:spcPct val="100000"/>
                        </a:lnSpc>
                        <a:spcBef>
                          <a:spcPts val="0"/>
                        </a:spcBef>
                        <a:spcAft>
                          <a:spcPts val="0"/>
                        </a:spcAft>
                        <a:buClr>
                          <a:srgbClr val="000000"/>
                        </a:buClr>
                        <a:buSzPts val="1500"/>
                        <a:buFont typeface="Montserrat"/>
                        <a:buAutoNum type="arabicPeriod" startAt="2"/>
                      </a:pPr>
                      <a:r>
                        <a:rPr lang="en-GB" sz="1500" u="none" strike="noStrike" cap="none">
                          <a:latin typeface="Montserrat"/>
                          <a:ea typeface="Montserrat"/>
                          <a:cs typeface="Montserrat"/>
                          <a:sym typeface="Montserrat"/>
                        </a:rPr>
                        <a:t>Security operation center and incident response</a:t>
                      </a:r>
                      <a:endParaRPr sz="1500" u="none" strike="noStrike" cap="none">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3"/>
                  </a:ext>
                </a:extLst>
              </a:tr>
              <a:tr h="353900">
                <a:tc>
                  <a:txBody>
                    <a:bodyPr/>
                    <a:lstStyle/>
                    <a:p>
                      <a:pPr marL="274320" marR="0" lvl="0" indent="-91440" algn="ctr" rtl="0">
                        <a:lnSpc>
                          <a:spcPct val="100000"/>
                        </a:lnSpc>
                        <a:spcBef>
                          <a:spcPts val="0"/>
                        </a:spcBef>
                        <a:spcAft>
                          <a:spcPts val="0"/>
                        </a:spcAft>
                        <a:buClr>
                          <a:srgbClr val="000000"/>
                        </a:buClr>
                        <a:buSzPts val="1500"/>
                        <a:buFont typeface="Arial"/>
                        <a:buNone/>
                      </a:pPr>
                      <a:r>
                        <a:rPr lang="en-GB" sz="1500" b="1" u="none" strike="noStrike" cap="none">
                          <a:solidFill>
                            <a:schemeClr val="lt1"/>
                          </a:solidFill>
                          <a:latin typeface="Montserrat"/>
                          <a:ea typeface="Montserrat"/>
                          <a:cs typeface="Montserrat"/>
                          <a:sym typeface="Montserrat"/>
                        </a:rPr>
                        <a:t>Further Attention Required (Not Urgent)</a:t>
                      </a:r>
                      <a:endParaRPr sz="15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C3E7B"/>
                    </a:solidFill>
                  </a:tcPr>
                </a:tc>
                <a:extLst>
                  <a:ext uri="{0D108BD9-81ED-4DB2-BD59-A6C34878D82A}">
                    <a16:rowId xmlns:a16="http://schemas.microsoft.com/office/drawing/2014/main" val="10004"/>
                  </a:ext>
                </a:extLst>
              </a:tr>
              <a:tr h="367000">
                <a:tc>
                  <a:txBody>
                    <a:bodyPr/>
                    <a:lstStyle/>
                    <a:p>
                      <a:pPr marL="274320" marR="0" lvl="0" indent="-186690" algn="l" rtl="0">
                        <a:lnSpc>
                          <a:spcPct val="100000"/>
                        </a:lnSpc>
                        <a:spcBef>
                          <a:spcPts val="0"/>
                        </a:spcBef>
                        <a:spcAft>
                          <a:spcPts val="0"/>
                        </a:spcAft>
                        <a:buClr>
                          <a:srgbClr val="000000"/>
                        </a:buClr>
                        <a:buSzPts val="1500"/>
                        <a:buFont typeface="Montserrat"/>
                        <a:buAutoNum type="arabicPeriod" startAt="7"/>
                      </a:pPr>
                      <a:r>
                        <a:rPr lang="en-GB" sz="1500" u="none" strike="noStrike" cap="none">
                          <a:latin typeface="Montserrat"/>
                          <a:ea typeface="Montserrat"/>
                          <a:cs typeface="Montserrat"/>
                          <a:sym typeface="Montserrat"/>
                        </a:rPr>
                        <a:t>Data protection and loss prevention</a:t>
                      </a:r>
                      <a:endParaRPr sz="1500" u="none" strike="noStrike" cap="none">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5"/>
                  </a:ext>
                </a:extLst>
              </a:tr>
              <a:tr h="393225">
                <a:tc>
                  <a:txBody>
                    <a:bodyPr/>
                    <a:lstStyle/>
                    <a:p>
                      <a:pPr marL="274320" marR="0" lvl="0" indent="-91440" algn="ctr" rtl="0">
                        <a:lnSpc>
                          <a:spcPct val="100000"/>
                        </a:lnSpc>
                        <a:spcBef>
                          <a:spcPts val="0"/>
                        </a:spcBef>
                        <a:spcAft>
                          <a:spcPts val="0"/>
                        </a:spcAft>
                        <a:buClr>
                          <a:srgbClr val="000000"/>
                        </a:buClr>
                        <a:buSzPts val="1500"/>
                        <a:buFont typeface="Arial"/>
                        <a:buNone/>
                      </a:pPr>
                      <a:r>
                        <a:rPr lang="en-GB" sz="1500" b="1" u="none" strike="noStrike" cap="none">
                          <a:solidFill>
                            <a:schemeClr val="lt1"/>
                          </a:solidFill>
                          <a:latin typeface="Montserrat"/>
                          <a:ea typeface="Montserrat"/>
                          <a:cs typeface="Montserrat"/>
                          <a:sym typeface="Montserrat"/>
                        </a:rPr>
                        <a:t>Additional Research Required </a:t>
                      </a:r>
                      <a:endParaRPr sz="15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C3E7B"/>
                    </a:solidFill>
                  </a:tcPr>
                </a:tc>
                <a:extLst>
                  <a:ext uri="{0D108BD9-81ED-4DB2-BD59-A6C34878D82A}">
                    <a16:rowId xmlns:a16="http://schemas.microsoft.com/office/drawing/2014/main" val="10006"/>
                  </a:ext>
                </a:extLst>
              </a:tr>
              <a:tr h="786475">
                <a:tc>
                  <a:txBody>
                    <a:bodyPr/>
                    <a:lstStyle/>
                    <a:p>
                      <a:pPr marL="274320" marR="0" lvl="0" indent="-186690" algn="l" rtl="0">
                        <a:lnSpc>
                          <a:spcPct val="100000"/>
                        </a:lnSpc>
                        <a:spcBef>
                          <a:spcPts val="0"/>
                        </a:spcBef>
                        <a:spcAft>
                          <a:spcPts val="0"/>
                        </a:spcAft>
                        <a:buClr>
                          <a:schemeClr val="dk1"/>
                        </a:buClr>
                        <a:buSzPts val="1500"/>
                        <a:buFont typeface="Montserrat"/>
                        <a:buAutoNum type="arabicPeriod" startAt="8"/>
                      </a:pPr>
                      <a:r>
                        <a:rPr lang="en-GB" sz="1500" u="none" strike="noStrike" cap="none">
                          <a:solidFill>
                            <a:schemeClr val="dk1"/>
                          </a:solidFill>
                          <a:latin typeface="Montserrat"/>
                          <a:ea typeface="Montserrat"/>
                          <a:cs typeface="Montserrat"/>
                          <a:sym typeface="Montserrat"/>
                        </a:rPr>
                        <a:t> IT asset management </a:t>
                      </a:r>
                      <a:endParaRPr sz="1500" u="none" strike="noStrike" cap="none">
                        <a:solidFill>
                          <a:schemeClr val="dk1"/>
                        </a:solidFill>
                        <a:latin typeface="Montserrat"/>
                        <a:ea typeface="Montserrat"/>
                        <a:cs typeface="Montserrat"/>
                        <a:sym typeface="Montserrat"/>
                      </a:endParaRPr>
                    </a:p>
                    <a:p>
                      <a:pPr marL="274320" marR="0" lvl="0" indent="-186690" algn="l" rtl="0">
                        <a:lnSpc>
                          <a:spcPct val="100000"/>
                        </a:lnSpc>
                        <a:spcBef>
                          <a:spcPts val="0"/>
                        </a:spcBef>
                        <a:spcAft>
                          <a:spcPts val="0"/>
                        </a:spcAft>
                        <a:buClr>
                          <a:schemeClr val="dk1"/>
                        </a:buClr>
                        <a:buSzPts val="1500"/>
                        <a:buFont typeface="Montserrat"/>
                        <a:buAutoNum type="arabicPeriod" startAt="8"/>
                      </a:pPr>
                      <a:r>
                        <a:rPr lang="en-GB" sz="1500" u="none" strike="noStrike" cap="none">
                          <a:solidFill>
                            <a:schemeClr val="dk1"/>
                          </a:solidFill>
                          <a:latin typeface="Montserrat"/>
                          <a:ea typeface="Montserrat"/>
                          <a:cs typeface="Montserrat"/>
                          <a:sym typeface="Montserrat"/>
                        </a:rPr>
                        <a:t>Network connected medical device security </a:t>
                      </a:r>
                      <a:endParaRPr sz="1500" u="none" strike="noStrike" cap="none">
                        <a:solidFill>
                          <a:schemeClr val="dk1"/>
                        </a:solidFill>
                        <a:latin typeface="Montserrat"/>
                        <a:ea typeface="Montserrat"/>
                        <a:cs typeface="Montserrat"/>
                        <a:sym typeface="Montserrat"/>
                      </a:endParaRPr>
                    </a:p>
                    <a:p>
                      <a:pPr marL="274320" marR="0" lvl="0" indent="-186690" algn="l" rtl="0">
                        <a:lnSpc>
                          <a:spcPct val="100000"/>
                        </a:lnSpc>
                        <a:spcBef>
                          <a:spcPts val="0"/>
                        </a:spcBef>
                        <a:spcAft>
                          <a:spcPts val="0"/>
                        </a:spcAft>
                        <a:buClr>
                          <a:schemeClr val="dk1"/>
                        </a:buClr>
                        <a:buSzPts val="1500"/>
                        <a:buFont typeface="Montserrat"/>
                        <a:buAutoNum type="arabicPeriod" startAt="8"/>
                      </a:pPr>
                      <a:r>
                        <a:rPr lang="en-GB" sz="1500" u="none" strike="noStrike" cap="none">
                          <a:solidFill>
                            <a:schemeClr val="dk1"/>
                          </a:solidFill>
                          <a:latin typeface="Montserrat"/>
                          <a:ea typeface="Montserrat"/>
                          <a:cs typeface="Montserrat"/>
                          <a:sym typeface="Montserrat"/>
                        </a:rPr>
                        <a:t>Cybersecurity oversight &amp; governance</a:t>
                      </a:r>
                      <a:endParaRPr sz="1500" u="none" strike="noStrike" cap="none">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A5C3"/>
                    </a:solidFill>
                  </a:tcPr>
                </a:tc>
                <a:extLst>
                  <a:ext uri="{0D108BD9-81ED-4DB2-BD59-A6C34878D82A}">
                    <a16:rowId xmlns:a16="http://schemas.microsoft.com/office/drawing/2014/main" val="10007"/>
                  </a:ext>
                </a:extLst>
              </a:tr>
            </a:tbl>
          </a:graphicData>
        </a:graphic>
      </p:graphicFrame>
      <p:sp>
        <p:nvSpPr>
          <p:cNvPr id="1928" name="Google Shape;1928;p54"/>
          <p:cNvSpPr txBox="1"/>
          <p:nvPr/>
        </p:nvSpPr>
        <p:spPr>
          <a:xfrm>
            <a:off x="75613" y="850475"/>
            <a:ext cx="5964000" cy="7389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n-GB" sz="1800" b="1" i="0" u="none" strike="noStrike" cap="none">
                <a:solidFill>
                  <a:schemeClr val="lt1"/>
                </a:solidFill>
                <a:latin typeface="Montserrat"/>
                <a:ea typeface="Montserrat"/>
                <a:cs typeface="Montserrat"/>
                <a:sym typeface="Montserrat"/>
              </a:rPr>
              <a:t>Healthcare Sector Cybersecurity Framework Implementation Guide - HICP</a:t>
            </a:r>
            <a:endParaRPr sz="1800" b="1" i="0" u="none" strike="noStrike" cap="none">
              <a:solidFill>
                <a:schemeClr val="lt1"/>
              </a:solidFill>
              <a:latin typeface="Montserrat"/>
              <a:ea typeface="Montserrat"/>
              <a:cs typeface="Montserrat"/>
              <a:sym typeface="Montserrat"/>
            </a:endParaRPr>
          </a:p>
        </p:txBody>
      </p:sp>
      <p:pic>
        <p:nvPicPr>
          <p:cNvPr id="1929" name="Google Shape;1929;p54"/>
          <p:cNvPicPr preferRelativeResize="0"/>
          <p:nvPr/>
        </p:nvPicPr>
        <p:blipFill rotWithShape="1">
          <a:blip r:embed="rId3">
            <a:alphaModFix/>
          </a:blip>
          <a:srcRect l="7253" r="6702"/>
          <a:stretch/>
        </p:blipFill>
        <p:spPr>
          <a:xfrm>
            <a:off x="6152400" y="1697775"/>
            <a:ext cx="5964000" cy="4818000"/>
          </a:xfrm>
          <a:prstGeom prst="rect">
            <a:avLst/>
          </a:prstGeom>
          <a:noFill/>
          <a:ln>
            <a:noFill/>
          </a:ln>
        </p:spPr>
      </p:pic>
      <p:sp>
        <p:nvSpPr>
          <p:cNvPr id="1930" name="Google Shape;1930;p5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Cybersecurity resilience resources </a:t>
            </a:r>
            <a:endParaRPr sz="2200" b="1" i="0" u="none" strike="noStrike" cap="none">
              <a:solidFill>
                <a:schemeClr val="lt1"/>
              </a:solidFill>
              <a:latin typeface="Montserrat"/>
              <a:ea typeface="Montserrat"/>
              <a:cs typeface="Montserrat"/>
              <a:sym typeface="Montserrat"/>
            </a:endParaRPr>
          </a:p>
        </p:txBody>
      </p:sp>
      <p:pic>
        <p:nvPicPr>
          <p:cNvPr id="1931" name="Google Shape;1931;p54"/>
          <p:cNvPicPr preferRelativeResize="0"/>
          <p:nvPr/>
        </p:nvPicPr>
        <p:blipFill rotWithShape="1">
          <a:blip r:embed="rId4">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932" name="Google Shape;1932;p5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933" name="Google Shape;1933;p54"/>
          <p:cNvSpPr txBox="1"/>
          <p:nvPr/>
        </p:nvSpPr>
        <p:spPr>
          <a:xfrm>
            <a:off x="6152388" y="859025"/>
            <a:ext cx="5964000" cy="7218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800" b="1" i="0" u="none" strike="noStrike" cap="none">
                <a:solidFill>
                  <a:schemeClr val="lt1"/>
                </a:solidFill>
                <a:latin typeface="Montserrat"/>
                <a:ea typeface="Montserrat"/>
                <a:cs typeface="Montserrat"/>
                <a:sym typeface="Montserrat"/>
              </a:rPr>
              <a:t>The Framework for Improving Critical Infrastructure Cybersecurity Framework - NIST</a:t>
            </a:r>
            <a:endParaRPr sz="18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9"/>
          <p:cNvPicPr preferRelativeResize="0"/>
          <p:nvPr/>
        </p:nvPicPr>
        <p:blipFill rotWithShape="1">
          <a:blip r:embed="rId3">
            <a:alphaModFix/>
          </a:blip>
          <a:srcRect t="4187"/>
          <a:stretch/>
        </p:blipFill>
        <p:spPr>
          <a:xfrm>
            <a:off x="0" y="0"/>
            <a:ext cx="12192000" cy="7499999"/>
          </a:xfrm>
          <a:prstGeom prst="rect">
            <a:avLst/>
          </a:prstGeom>
          <a:noFill/>
          <a:ln>
            <a:noFill/>
          </a:ln>
        </p:spPr>
      </p:pic>
      <p:sp>
        <p:nvSpPr>
          <p:cNvPr id="185" name="Google Shape;185;p19"/>
          <p:cNvSpPr/>
          <p:nvPr/>
        </p:nvSpPr>
        <p:spPr>
          <a:xfrm>
            <a:off x="685200" y="1752600"/>
            <a:ext cx="10821600" cy="33528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3300"/>
              <a:buFont typeface="Arial"/>
              <a:buNone/>
            </a:pPr>
            <a:r>
              <a:rPr lang="en-GB" sz="3300" b="1" i="0" u="none" strike="noStrike" cap="none">
                <a:solidFill>
                  <a:schemeClr val="lt1"/>
                </a:solidFill>
                <a:latin typeface="Montserrat"/>
                <a:ea typeface="Montserrat"/>
                <a:cs typeface="Montserrat"/>
                <a:sym typeface="Montserrat"/>
              </a:rPr>
              <a:t>Day 1</a:t>
            </a:r>
            <a:endParaRPr sz="1400" b="0" i="0" u="none" strike="noStrike" cap="none">
              <a:solidFill>
                <a:srgbClr val="FFFFFF"/>
              </a:solidFill>
              <a:latin typeface="Calibri"/>
              <a:ea typeface="Calibri"/>
              <a:cs typeface="Calibri"/>
              <a:sym typeface="Calibri"/>
            </a:endParaRPr>
          </a:p>
        </p:txBody>
      </p:sp>
      <p:pic>
        <p:nvPicPr>
          <p:cNvPr id="186" name="Google Shape;186;p19"/>
          <p:cNvPicPr preferRelativeResize="0"/>
          <p:nvPr/>
        </p:nvPicPr>
        <p:blipFill rotWithShape="1">
          <a:blip r:embed="rId4">
            <a:alphaModFix/>
          </a:blip>
          <a:srcRect/>
          <a:stretch/>
        </p:blipFill>
        <p:spPr>
          <a:xfrm>
            <a:off x="2914650" y="2409750"/>
            <a:ext cx="2038500" cy="2038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55"/>
          <p:cNvSpPr txBox="1"/>
          <p:nvPr/>
        </p:nvSpPr>
        <p:spPr>
          <a:xfrm>
            <a:off x="5364388" y="4574100"/>
            <a:ext cx="4210200" cy="1775100"/>
          </a:xfrm>
          <a:prstGeom prst="rect">
            <a:avLst/>
          </a:prstGeom>
          <a:solidFill>
            <a:srgbClr val="F3F3F3"/>
          </a:solidFill>
          <a:ln>
            <a:noFill/>
          </a:ln>
        </p:spPr>
        <p:txBody>
          <a:bodyPr spcFirstLastPara="1" wrap="square" lIns="91425" tIns="91425" rIns="91425" bIns="91425" anchor="t" anchorCtr="0">
            <a:spAutoFit/>
          </a:bodyPr>
          <a:lstStyle/>
          <a:p>
            <a:pPr marL="182880" marR="0" lvl="0" indent="-134620" algn="l" rtl="0">
              <a:lnSpc>
                <a:spcPct val="100000"/>
              </a:lnSpc>
              <a:spcBef>
                <a:spcPts val="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Social engineering</a:t>
            </a:r>
            <a:endParaRPr sz="1400" b="0" i="0" u="none" strike="noStrike" cap="none">
              <a:solidFill>
                <a:schemeClr val="dk1"/>
              </a:solidFill>
              <a:latin typeface="Montserrat"/>
              <a:ea typeface="Montserrat"/>
              <a:cs typeface="Montserrat"/>
              <a:sym typeface="Montserrat"/>
            </a:endParaRPr>
          </a:p>
          <a:p>
            <a:pPr marL="182880" marR="0" lvl="0" indent="-134620" algn="l" rtl="0">
              <a:lnSpc>
                <a:spcPct val="100000"/>
              </a:lnSpc>
              <a:spcBef>
                <a:spcPts val="100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Ransomware attack</a:t>
            </a:r>
            <a:endParaRPr sz="1400" b="0" i="0" u="none" strike="noStrike" cap="none">
              <a:solidFill>
                <a:schemeClr val="dk1"/>
              </a:solidFill>
              <a:latin typeface="Montserrat"/>
              <a:ea typeface="Montserrat"/>
              <a:cs typeface="Montserrat"/>
              <a:sym typeface="Montserrat"/>
            </a:endParaRPr>
          </a:p>
          <a:p>
            <a:pPr marL="182880" marR="0" lvl="0" indent="-134620" algn="l" rtl="0">
              <a:lnSpc>
                <a:spcPct val="100000"/>
              </a:lnSpc>
              <a:spcBef>
                <a:spcPts val="100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Loss or theft of equipment or data</a:t>
            </a:r>
            <a:endParaRPr sz="1400" b="0" i="0" u="none" strike="noStrike" cap="none">
              <a:solidFill>
                <a:schemeClr val="dk1"/>
              </a:solidFill>
              <a:latin typeface="Montserrat"/>
              <a:ea typeface="Montserrat"/>
              <a:cs typeface="Montserrat"/>
              <a:sym typeface="Montserrat"/>
            </a:endParaRPr>
          </a:p>
          <a:p>
            <a:pPr marL="182880" marR="0" lvl="0" indent="-134620" algn="l" rtl="0">
              <a:lnSpc>
                <a:spcPct val="100000"/>
              </a:lnSpc>
              <a:spcBef>
                <a:spcPts val="1000"/>
              </a:spcBef>
              <a:spcAft>
                <a:spcPts val="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Insider, accidental or malicious data loss</a:t>
            </a:r>
            <a:endParaRPr sz="1400" b="0" i="0" u="none" strike="noStrike" cap="none">
              <a:solidFill>
                <a:schemeClr val="dk1"/>
              </a:solidFill>
              <a:latin typeface="Montserrat"/>
              <a:ea typeface="Montserrat"/>
              <a:cs typeface="Montserrat"/>
              <a:sym typeface="Montserrat"/>
            </a:endParaRPr>
          </a:p>
          <a:p>
            <a:pPr marL="182880" marR="0" lvl="0" indent="-134620" algn="l" rtl="0">
              <a:lnSpc>
                <a:spcPct val="100000"/>
              </a:lnSpc>
              <a:spcBef>
                <a:spcPts val="1000"/>
              </a:spcBef>
              <a:spcAft>
                <a:spcPts val="1000"/>
              </a:spcAft>
              <a:buClr>
                <a:schemeClr val="dk1"/>
              </a:buClr>
              <a:buSzPts val="1400"/>
              <a:buFont typeface="Montserrat"/>
              <a:buAutoNum type="arabicPeriod"/>
            </a:pPr>
            <a:r>
              <a:rPr lang="en-GB" sz="1400" b="0" i="0" u="none" strike="noStrike" cap="none">
                <a:solidFill>
                  <a:schemeClr val="dk1"/>
                </a:solidFill>
                <a:latin typeface="Montserrat"/>
                <a:ea typeface="Montserrat"/>
                <a:cs typeface="Montserrat"/>
                <a:sym typeface="Montserrat"/>
              </a:rPr>
              <a:t> Network connected medical devices</a:t>
            </a:r>
            <a:endParaRPr sz="1400" b="0" i="0" u="none" strike="noStrike" cap="none">
              <a:solidFill>
                <a:schemeClr val="dk1"/>
              </a:solidFill>
              <a:latin typeface="Montserrat"/>
              <a:ea typeface="Montserrat"/>
              <a:cs typeface="Montserrat"/>
              <a:sym typeface="Montserrat"/>
            </a:endParaRPr>
          </a:p>
        </p:txBody>
      </p:sp>
      <p:graphicFrame>
        <p:nvGraphicFramePr>
          <p:cNvPr id="1940" name="Google Shape;1940;p55"/>
          <p:cNvGraphicFramePr/>
          <p:nvPr/>
        </p:nvGraphicFramePr>
        <p:xfrm>
          <a:off x="375350" y="2095500"/>
          <a:ext cx="11597500" cy="1846500"/>
        </p:xfrm>
        <a:graphic>
          <a:graphicData uri="http://schemas.openxmlformats.org/drawingml/2006/table">
            <a:tbl>
              <a:tblPr>
                <a:noFill/>
                <a:tableStyleId>{A1E630A8-0F62-4BCB-9BEC-A381197FC0E2}</a:tableStyleId>
              </a:tblPr>
              <a:tblGrid>
                <a:gridCol w="2727925">
                  <a:extLst>
                    <a:ext uri="{9D8B030D-6E8A-4147-A177-3AD203B41FA5}">
                      <a16:colId xmlns:a16="http://schemas.microsoft.com/office/drawing/2014/main" val="20000"/>
                    </a:ext>
                  </a:extLst>
                </a:gridCol>
                <a:gridCol w="3583875">
                  <a:extLst>
                    <a:ext uri="{9D8B030D-6E8A-4147-A177-3AD203B41FA5}">
                      <a16:colId xmlns:a16="http://schemas.microsoft.com/office/drawing/2014/main" val="20001"/>
                    </a:ext>
                  </a:extLst>
                </a:gridCol>
                <a:gridCol w="2386325">
                  <a:extLst>
                    <a:ext uri="{9D8B030D-6E8A-4147-A177-3AD203B41FA5}">
                      <a16:colId xmlns:a16="http://schemas.microsoft.com/office/drawing/2014/main" val="20002"/>
                    </a:ext>
                  </a:extLst>
                </a:gridCol>
                <a:gridCol w="2899375">
                  <a:extLst>
                    <a:ext uri="{9D8B030D-6E8A-4147-A177-3AD203B41FA5}">
                      <a16:colId xmlns:a16="http://schemas.microsoft.com/office/drawing/2014/main" val="20003"/>
                    </a:ext>
                  </a:extLst>
                </a:gridCol>
              </a:tblGrid>
              <a:tr h="923250">
                <a:tc>
                  <a:txBody>
                    <a:bodyPr/>
                    <a:lstStyle/>
                    <a:p>
                      <a:pPr marL="0" marR="0" lvl="0" indent="0" algn="ctr"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IT capability</a:t>
                      </a:r>
                      <a:endParaRPr sz="1600" b="1"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Montserrat"/>
                          <a:ea typeface="Montserrat"/>
                          <a:cs typeface="Montserrat"/>
                          <a:sym typeface="Montserrat"/>
                        </a:rPr>
                        <a:t>No dedicated IT professionals </a:t>
                      </a:r>
                      <a:endParaRPr sz="1600"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gridSpan="2">
                  <a:txBody>
                    <a:bodyPr/>
                    <a:lstStyle/>
                    <a:p>
                      <a:pPr marL="0" marR="0" lvl="0" indent="0" algn="l" rtl="0">
                        <a:lnSpc>
                          <a:spcPct val="100000"/>
                        </a:lnSpc>
                        <a:spcBef>
                          <a:spcPts val="0"/>
                        </a:spcBef>
                        <a:spcAft>
                          <a:spcPts val="0"/>
                        </a:spcAft>
                        <a:buClr>
                          <a:srgbClr val="000000"/>
                        </a:buClr>
                        <a:buSzPts val="1600"/>
                        <a:buFont typeface="Arial"/>
                        <a:buNone/>
                      </a:pPr>
                      <a:r>
                        <a:rPr lang="en-GB" sz="1600" u="none" strike="noStrike" cap="none">
                          <a:solidFill>
                            <a:schemeClr val="dk1"/>
                          </a:solidFill>
                          <a:latin typeface="Montserrat"/>
                          <a:ea typeface="Montserrat"/>
                          <a:cs typeface="Montserrat"/>
                          <a:sym typeface="Montserrat"/>
                        </a:rPr>
                        <a:t>Dedicated </a:t>
                      </a:r>
                      <a:r>
                        <a:rPr lang="en-GB" sz="1600" b="1" u="none" strike="noStrike" cap="none">
                          <a:solidFill>
                            <a:schemeClr val="dk1"/>
                          </a:solidFill>
                          <a:latin typeface="Montserrat"/>
                          <a:ea typeface="Montserrat"/>
                          <a:cs typeface="Montserrat"/>
                          <a:sym typeface="Montserrat"/>
                        </a:rPr>
                        <a:t>internal IT resources</a:t>
                      </a:r>
                      <a:r>
                        <a:rPr lang="en-GB" sz="1600" u="none" strike="noStrike" cap="none">
                          <a:solidFill>
                            <a:schemeClr val="dk1"/>
                          </a:solidFill>
                          <a:latin typeface="Montserrat"/>
                          <a:ea typeface="Montserrat"/>
                          <a:cs typeface="Montserrat"/>
                          <a:sym typeface="Montserrat"/>
                        </a:rPr>
                        <a:t> with budget/ </a:t>
                      </a:r>
                      <a:r>
                        <a:rPr lang="en-GB" sz="1600" b="1" u="none" strike="noStrike" cap="none">
                          <a:solidFill>
                            <a:schemeClr val="dk1"/>
                          </a:solidFill>
                          <a:latin typeface="Montserrat"/>
                          <a:ea typeface="Montserrat"/>
                          <a:cs typeface="Montserrat"/>
                          <a:sym typeface="Montserrat"/>
                        </a:rPr>
                        <a:t>co-management</a:t>
                      </a:r>
                      <a:r>
                        <a:rPr lang="en-GB" sz="1600" u="none" strike="noStrike" cap="none">
                          <a:solidFill>
                            <a:schemeClr val="dk1"/>
                          </a:solidFill>
                          <a:latin typeface="Montserrat"/>
                          <a:ea typeface="Montserrat"/>
                          <a:cs typeface="Montserrat"/>
                          <a:sym typeface="Montserrat"/>
                        </a:rPr>
                        <a:t> or </a:t>
                      </a:r>
                      <a:r>
                        <a:rPr lang="en-GB" sz="1600" b="1" u="none" strike="noStrike" cap="none">
                          <a:solidFill>
                            <a:schemeClr val="dk1"/>
                          </a:solidFill>
                          <a:latin typeface="Montserrat"/>
                          <a:ea typeface="Montserrat"/>
                          <a:cs typeface="Montserrat"/>
                          <a:sym typeface="Montserrat"/>
                        </a:rPr>
                        <a:t>fully</a:t>
                      </a:r>
                      <a:r>
                        <a:rPr lang="en-GB" sz="1600" u="none" strike="noStrike" cap="none">
                          <a:solidFill>
                            <a:schemeClr val="dk1"/>
                          </a:solidFill>
                          <a:latin typeface="Montserrat"/>
                          <a:ea typeface="Montserrat"/>
                          <a:cs typeface="Montserrat"/>
                          <a:sym typeface="Montserrat"/>
                        </a:rPr>
                        <a:t> outsourced IT capability</a:t>
                      </a:r>
                      <a:endParaRPr sz="1600"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r h="923250">
                <a:tc>
                  <a:txBody>
                    <a:bodyPr/>
                    <a:lstStyle/>
                    <a:p>
                      <a:pPr marL="0" marR="0" lvl="0" indent="0" algn="ctr"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Cybersecurity investment</a:t>
                      </a:r>
                      <a:endParaRPr sz="1600" b="1"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600" u="none" strike="noStrike" cap="none">
                          <a:solidFill>
                            <a:schemeClr val="dk1"/>
                          </a:solidFill>
                          <a:latin typeface="Montserrat"/>
                          <a:ea typeface="Montserrat"/>
                          <a:cs typeface="Montserrat"/>
                          <a:sym typeface="Montserrat"/>
                        </a:rPr>
                        <a:t>None or limited funding</a:t>
                      </a:r>
                      <a:endParaRPr sz="1600"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gridSpan="2">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Allocated funding</a:t>
                      </a:r>
                      <a:r>
                        <a:rPr lang="en-GB" sz="1600" u="none" strike="noStrike" cap="none">
                          <a:solidFill>
                            <a:schemeClr val="dk1"/>
                          </a:solidFill>
                          <a:latin typeface="Montserrat"/>
                          <a:ea typeface="Montserrat"/>
                          <a:cs typeface="Montserrat"/>
                          <a:sym typeface="Montserrat"/>
                        </a:rPr>
                        <a:t> for specific cybersecurity projects with strategic roadmaps </a:t>
                      </a:r>
                      <a:endParaRPr sz="1600" u="none" strike="noStrike" cap="none">
                        <a:solidFill>
                          <a:schemeClr val="dk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941" name="Google Shape;1941;p5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Cybersecurity resilience in different sized organisations </a:t>
            </a:r>
            <a:endParaRPr sz="2200" b="1" i="0" u="none" strike="noStrike" cap="none">
              <a:solidFill>
                <a:schemeClr val="lt1"/>
              </a:solidFill>
              <a:latin typeface="Montserrat"/>
              <a:ea typeface="Montserrat"/>
              <a:cs typeface="Montserrat"/>
              <a:sym typeface="Montserrat"/>
            </a:endParaRPr>
          </a:p>
        </p:txBody>
      </p:sp>
      <p:pic>
        <p:nvPicPr>
          <p:cNvPr id="1942" name="Google Shape;1942;p55"/>
          <p:cNvPicPr preferRelativeResize="0"/>
          <p:nvPr/>
        </p:nvPicPr>
        <p:blipFill rotWithShape="1">
          <a:blip r:embed="rId3">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943" name="Google Shape;1943;p5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944" name="Google Shape;1944;p55"/>
          <p:cNvSpPr txBox="1"/>
          <p:nvPr/>
        </p:nvSpPr>
        <p:spPr>
          <a:xfrm>
            <a:off x="0" y="6425400"/>
            <a:ext cx="1219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sng" strike="noStrike" cap="none">
                <a:solidFill>
                  <a:schemeClr val="hlink"/>
                </a:solidFill>
                <a:latin typeface="Montserrat"/>
                <a:ea typeface="Montserrat"/>
                <a:cs typeface="Montserrat"/>
                <a:sym typeface="Montserrat"/>
                <a:hlinkClick r:id="rId4"/>
              </a:rPr>
              <a:t>Hospital Cyber Resiliency Landscape Analysis, 2023</a:t>
            </a:r>
            <a:r>
              <a:rPr lang="en-GB" sz="1400" b="0" i="0" u="none" strike="noStrike" cap="none">
                <a:solidFill>
                  <a:srgbClr val="000000"/>
                </a:solidFill>
                <a:latin typeface="Montserrat"/>
                <a:ea typeface="Montserrat"/>
                <a:cs typeface="Montserrat"/>
                <a:sym typeface="Montserrat"/>
              </a:rPr>
              <a:t>, </a:t>
            </a:r>
            <a:r>
              <a:rPr lang="en-GB" sz="1400" b="0" i="0" u="sng" strike="noStrike" cap="none">
                <a:solidFill>
                  <a:schemeClr val="hlink"/>
                </a:solidFill>
                <a:latin typeface="Montserrat"/>
                <a:ea typeface="Montserrat"/>
                <a:cs typeface="Montserrat"/>
                <a:sym typeface="Montserrat"/>
                <a:hlinkClick r:id="rId5"/>
              </a:rPr>
              <a:t>HICP Implementation guide</a:t>
            </a:r>
            <a:r>
              <a:rPr lang="en-GB" sz="1400" b="0" i="0" u="none" strike="noStrike" cap="none">
                <a:solidFill>
                  <a:srgbClr val="000000"/>
                </a:solidFill>
                <a:latin typeface="Montserrat"/>
                <a:ea typeface="Montserrat"/>
                <a:cs typeface="Montserrat"/>
                <a:sym typeface="Montserrat"/>
              </a:rPr>
              <a:t> , </a:t>
            </a:r>
            <a:r>
              <a:rPr lang="en-GB" sz="1400" b="0" i="0" u="sng" strike="noStrike" cap="none">
                <a:solidFill>
                  <a:schemeClr val="hlink"/>
                </a:solidFill>
                <a:latin typeface="Montserrat"/>
                <a:ea typeface="Montserrat"/>
                <a:cs typeface="Montserrat"/>
                <a:sym typeface="Montserrat"/>
                <a:hlinkClick r:id="rId6"/>
              </a:rPr>
              <a:t>Small Organisations Guide</a:t>
            </a:r>
            <a:r>
              <a:rPr lang="en-GB" sz="1400" b="0" i="0" u="none" strike="noStrike" cap="none">
                <a:solidFill>
                  <a:srgbClr val="000000"/>
                </a:solidFill>
                <a:latin typeface="Montserrat"/>
                <a:ea typeface="Montserrat"/>
                <a:cs typeface="Montserrat"/>
                <a:sym typeface="Montserrat"/>
              </a:rPr>
              <a:t> , </a:t>
            </a:r>
            <a:r>
              <a:rPr lang="en-GB" sz="1400" b="0" i="0" u="sng" strike="noStrike" cap="none">
                <a:solidFill>
                  <a:schemeClr val="hlink"/>
                </a:solidFill>
                <a:latin typeface="Montserrat"/>
                <a:ea typeface="Montserrat"/>
                <a:cs typeface="Montserrat"/>
                <a:sym typeface="Montserrat"/>
                <a:hlinkClick r:id="rId7"/>
              </a:rPr>
              <a:t>Large Organisations guide</a:t>
            </a:r>
            <a:endParaRPr sz="1400" b="0" i="0" u="none" strike="noStrike" cap="none">
              <a:solidFill>
                <a:srgbClr val="000000"/>
              </a:solidFill>
              <a:latin typeface="Montserrat"/>
              <a:ea typeface="Montserrat"/>
              <a:cs typeface="Montserrat"/>
              <a:sym typeface="Montserrat"/>
            </a:endParaRPr>
          </a:p>
        </p:txBody>
      </p:sp>
      <p:sp>
        <p:nvSpPr>
          <p:cNvPr id="1945" name="Google Shape;1945;p55"/>
          <p:cNvSpPr txBox="1"/>
          <p:nvPr/>
        </p:nvSpPr>
        <p:spPr>
          <a:xfrm>
            <a:off x="691725" y="863025"/>
            <a:ext cx="110355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Smaller, resource-constrained </a:t>
            </a:r>
            <a:r>
              <a:rPr lang="en-GB" sz="1800" b="0" i="0" u="none" strike="noStrike" cap="none">
                <a:solidFill>
                  <a:schemeClr val="dk1"/>
                </a:solidFill>
                <a:latin typeface="Montserrat"/>
                <a:ea typeface="Montserrat"/>
                <a:cs typeface="Montserrat"/>
                <a:sym typeface="Montserrat"/>
              </a:rPr>
              <a:t>organisations do not have the same</a:t>
            </a:r>
            <a:r>
              <a:rPr lang="en-GB" sz="1800" b="1" i="0" u="none" strike="noStrike" cap="none">
                <a:solidFill>
                  <a:schemeClr val="dk1"/>
                </a:solidFill>
                <a:latin typeface="Montserrat"/>
                <a:ea typeface="Montserrat"/>
                <a:cs typeface="Montserrat"/>
                <a:sym typeface="Montserrat"/>
              </a:rPr>
              <a:t> capability </a:t>
            </a:r>
            <a:r>
              <a:rPr lang="en-GB" sz="1800" b="0" i="0" u="none" strike="noStrike" cap="none">
                <a:solidFill>
                  <a:schemeClr val="dk1"/>
                </a:solidFill>
                <a:latin typeface="Montserrat"/>
                <a:ea typeface="Montserrat"/>
                <a:cs typeface="Montserrat"/>
                <a:sym typeface="Montserrat"/>
              </a:rPr>
              <a:t>as medium and large enterprises -</a:t>
            </a:r>
            <a:r>
              <a:rPr lang="en-GB" sz="1800" b="1" i="0" u="none" strike="noStrike" cap="none">
                <a:solidFill>
                  <a:schemeClr val="dk1"/>
                </a:solidFill>
                <a:latin typeface="Montserrat"/>
                <a:ea typeface="Montserrat"/>
                <a:cs typeface="Montserrat"/>
                <a:sym typeface="Montserrat"/>
              </a:rPr>
              <a:t> </a:t>
            </a:r>
            <a:r>
              <a:rPr lang="en-GB" sz="1800" b="0" i="0" u="none" strike="noStrike" cap="none">
                <a:solidFill>
                  <a:schemeClr val="dk1"/>
                </a:solidFill>
                <a:latin typeface="Montserrat"/>
                <a:ea typeface="Montserrat"/>
                <a:cs typeface="Montserrat"/>
                <a:sym typeface="Montserrat"/>
              </a:rPr>
              <a:t>HICP implementation guide, 2023</a:t>
            </a:r>
            <a:endParaRPr sz="1800" b="0" i="0" u="none" strike="noStrike" cap="none">
              <a:solidFill>
                <a:schemeClr val="dk1"/>
              </a:solidFill>
              <a:latin typeface="Montserrat"/>
              <a:ea typeface="Montserrat"/>
              <a:cs typeface="Montserrat"/>
              <a:sym typeface="Montserrat"/>
            </a:endParaRPr>
          </a:p>
        </p:txBody>
      </p:sp>
      <p:sp>
        <p:nvSpPr>
          <p:cNvPr id="1946" name="Google Shape;1946;p55"/>
          <p:cNvSpPr/>
          <p:nvPr/>
        </p:nvSpPr>
        <p:spPr>
          <a:xfrm>
            <a:off x="3162450" y="1720175"/>
            <a:ext cx="3467100" cy="351600"/>
          </a:xfrm>
          <a:prstGeom prst="rect">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Small organisations </a:t>
            </a:r>
            <a:endParaRPr sz="1500" b="1" i="0" u="none" strike="noStrike" cap="none">
              <a:solidFill>
                <a:schemeClr val="lt1"/>
              </a:solidFill>
              <a:latin typeface="Montserrat"/>
              <a:ea typeface="Montserrat"/>
              <a:cs typeface="Montserrat"/>
              <a:sym typeface="Montserrat"/>
            </a:endParaRPr>
          </a:p>
        </p:txBody>
      </p:sp>
      <p:sp>
        <p:nvSpPr>
          <p:cNvPr id="1947" name="Google Shape;1947;p55"/>
          <p:cNvSpPr/>
          <p:nvPr/>
        </p:nvSpPr>
        <p:spPr>
          <a:xfrm>
            <a:off x="6734325" y="1726025"/>
            <a:ext cx="5172000" cy="339900"/>
          </a:xfrm>
          <a:prstGeom prst="rect">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lt1"/>
                </a:solidFill>
                <a:latin typeface="Montserrat"/>
                <a:ea typeface="Montserrat"/>
                <a:cs typeface="Montserrat"/>
                <a:sym typeface="Montserrat"/>
              </a:rPr>
              <a:t>Large and Medium sized organisations</a:t>
            </a:r>
            <a:endParaRPr sz="1500" b="1" i="0" u="none" strike="noStrike" cap="none">
              <a:solidFill>
                <a:schemeClr val="lt1"/>
              </a:solidFill>
              <a:latin typeface="Montserrat"/>
              <a:ea typeface="Montserrat"/>
              <a:cs typeface="Montserrat"/>
              <a:sym typeface="Montserrat"/>
            </a:endParaRPr>
          </a:p>
        </p:txBody>
      </p:sp>
      <p:sp>
        <p:nvSpPr>
          <p:cNvPr id="1948" name="Google Shape;1948;p55"/>
          <p:cNvSpPr txBox="1"/>
          <p:nvPr/>
        </p:nvSpPr>
        <p:spPr>
          <a:xfrm>
            <a:off x="5364400" y="4082400"/>
            <a:ext cx="4210200" cy="431100"/>
          </a:xfrm>
          <a:prstGeom prst="rect">
            <a:avLst/>
          </a:prstGeom>
          <a:solidFill>
            <a:srgbClr val="5F2D6F"/>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Top cybersecurity threats</a:t>
            </a:r>
            <a:endParaRPr sz="1600" b="0" i="0" u="none" strike="noStrike" cap="none">
              <a:solidFill>
                <a:schemeClr val="lt1"/>
              </a:solidFill>
              <a:latin typeface="Montserrat"/>
              <a:ea typeface="Montserrat"/>
              <a:cs typeface="Montserrat"/>
              <a:sym typeface="Montserrat"/>
            </a:endParaRPr>
          </a:p>
        </p:txBody>
      </p:sp>
      <p:sp>
        <p:nvSpPr>
          <p:cNvPr id="1949" name="Google Shape;1949;p55"/>
          <p:cNvSpPr/>
          <p:nvPr/>
        </p:nvSpPr>
        <p:spPr>
          <a:xfrm rot="10800000" flipH="1">
            <a:off x="4134150" y="4024600"/>
            <a:ext cx="980700" cy="1714500"/>
          </a:xfrm>
          <a:prstGeom prst="bentArrow">
            <a:avLst>
              <a:gd name="adj1" fmla="val 25000"/>
              <a:gd name="adj2" fmla="val 25000"/>
              <a:gd name="adj3" fmla="val 25000"/>
              <a:gd name="adj4" fmla="val 43750"/>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56"/>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Cybersecurity resilience focus areas for small organisations</a:t>
            </a:r>
            <a:endParaRPr sz="2200" b="1" i="0" u="none" strike="noStrike" cap="none">
              <a:solidFill>
                <a:schemeClr val="lt1"/>
              </a:solidFill>
              <a:latin typeface="Montserrat"/>
              <a:ea typeface="Montserrat"/>
              <a:cs typeface="Montserrat"/>
              <a:sym typeface="Montserrat"/>
            </a:endParaRPr>
          </a:p>
        </p:txBody>
      </p:sp>
      <p:pic>
        <p:nvPicPr>
          <p:cNvPr id="1956" name="Google Shape;1956;p56"/>
          <p:cNvPicPr preferRelativeResize="0"/>
          <p:nvPr/>
        </p:nvPicPr>
        <p:blipFill rotWithShape="1">
          <a:blip r:embed="rId3">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957" name="Google Shape;1957;p56"/>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1958" name="Google Shape;1958;p56"/>
          <p:cNvSpPr txBox="1"/>
          <p:nvPr/>
        </p:nvSpPr>
        <p:spPr>
          <a:xfrm>
            <a:off x="190650" y="6134100"/>
            <a:ext cx="1160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Non-exhaustive, comprehensive practices can be found in the</a:t>
            </a:r>
            <a:r>
              <a:rPr lang="en-GB" sz="1400" b="0" i="0" u="none" strike="noStrike" cap="none">
                <a:solidFill>
                  <a:schemeClr val="dk1"/>
                </a:solidFill>
                <a:latin typeface="Montserrat"/>
                <a:ea typeface="Montserrat"/>
                <a:cs typeface="Montserrat"/>
                <a:sym typeface="Montserrat"/>
              </a:rPr>
              <a:t>: </a:t>
            </a:r>
            <a:r>
              <a:rPr lang="en-GB" sz="1400" b="1" i="0" u="sng" strike="noStrike" cap="none">
                <a:solidFill>
                  <a:schemeClr val="hlink"/>
                </a:solidFill>
                <a:latin typeface="Montserrat"/>
                <a:ea typeface="Montserrat"/>
                <a:cs typeface="Montserrat"/>
                <a:sym typeface="Montserrat"/>
                <a:hlinkClick r:id="rId4"/>
              </a:rPr>
              <a:t>Technical Volume 1: Cybersecurity Practices for Small Healthcare Organizations</a:t>
            </a:r>
            <a:r>
              <a:rPr lang="en-GB" sz="1400" b="1" i="0" u="none" strike="noStrike" cap="none">
                <a:solidFill>
                  <a:schemeClr val="dk1"/>
                </a:solidFill>
                <a:latin typeface="Montserrat"/>
                <a:ea typeface="Montserrat"/>
                <a:cs typeface="Montserrat"/>
                <a:sym typeface="Montserrat"/>
              </a:rPr>
              <a:t> </a:t>
            </a:r>
            <a:endParaRPr sz="1400" b="1" i="0" u="none" strike="noStrike" cap="none">
              <a:solidFill>
                <a:srgbClr val="000000"/>
              </a:solidFill>
              <a:latin typeface="Montserrat"/>
              <a:ea typeface="Montserrat"/>
              <a:cs typeface="Montserrat"/>
              <a:sym typeface="Montserrat"/>
            </a:endParaRPr>
          </a:p>
        </p:txBody>
      </p:sp>
      <p:graphicFrame>
        <p:nvGraphicFramePr>
          <p:cNvPr id="1959" name="Google Shape;1959;p56"/>
          <p:cNvGraphicFramePr/>
          <p:nvPr/>
        </p:nvGraphicFramePr>
        <p:xfrm>
          <a:off x="249250" y="936239"/>
          <a:ext cx="11693500" cy="4836425"/>
        </p:xfrm>
        <a:graphic>
          <a:graphicData uri="http://schemas.openxmlformats.org/drawingml/2006/table">
            <a:tbl>
              <a:tblPr>
                <a:noFill/>
                <a:tableStyleId>{A1E630A8-0F62-4BCB-9BEC-A381197FC0E2}</a:tableStyleId>
              </a:tblPr>
              <a:tblGrid>
                <a:gridCol w="5084750">
                  <a:extLst>
                    <a:ext uri="{9D8B030D-6E8A-4147-A177-3AD203B41FA5}">
                      <a16:colId xmlns:a16="http://schemas.microsoft.com/office/drawing/2014/main" val="20000"/>
                    </a:ext>
                  </a:extLst>
                </a:gridCol>
                <a:gridCol w="6608750">
                  <a:extLst>
                    <a:ext uri="{9D8B030D-6E8A-4147-A177-3AD203B41FA5}">
                      <a16:colId xmlns:a16="http://schemas.microsoft.com/office/drawing/2014/main" val="20001"/>
                    </a:ext>
                  </a:extLst>
                </a:gridCol>
              </a:tblGrid>
              <a:tr h="468100">
                <a:tc>
                  <a:txBody>
                    <a:bodyPr/>
                    <a:lstStyle/>
                    <a:p>
                      <a:pPr marL="457200" marR="0" lvl="0" indent="-228600" algn="ctr" rtl="0">
                        <a:lnSpc>
                          <a:spcPct val="100000"/>
                        </a:lnSpc>
                        <a:spcBef>
                          <a:spcPts val="0"/>
                        </a:spcBef>
                        <a:spcAft>
                          <a:spcPts val="0"/>
                        </a:spcAft>
                        <a:buClr>
                          <a:srgbClr val="000000"/>
                        </a:buClr>
                        <a:buSzPts val="1500"/>
                        <a:buFont typeface="Arial"/>
                        <a:buNone/>
                      </a:pPr>
                      <a:r>
                        <a:rPr lang="en-GB" sz="1500" b="1" u="none" strike="noStrike" cap="none">
                          <a:solidFill>
                            <a:schemeClr val="lt1"/>
                          </a:solidFill>
                          <a:latin typeface="Montserrat"/>
                          <a:ea typeface="Montserrat"/>
                          <a:cs typeface="Montserrat"/>
                          <a:sym typeface="Montserrat"/>
                        </a:rPr>
                        <a:t>Cybersecurity practice</a:t>
                      </a:r>
                      <a:endParaRPr sz="1500" b="1" u="none" strike="noStrike" cap="none">
                        <a:solidFill>
                          <a:schemeClr val="lt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457200" marR="0" lvl="0" indent="-228600" algn="ctr" rtl="0">
                        <a:lnSpc>
                          <a:spcPct val="100000"/>
                        </a:lnSpc>
                        <a:spcBef>
                          <a:spcPts val="0"/>
                        </a:spcBef>
                        <a:spcAft>
                          <a:spcPts val="0"/>
                        </a:spcAft>
                        <a:buClr>
                          <a:schemeClr val="dk1"/>
                        </a:buClr>
                        <a:buSzPts val="1100"/>
                        <a:buFont typeface="Arial"/>
                        <a:buNone/>
                      </a:pPr>
                      <a:r>
                        <a:rPr lang="en-GB" sz="1500" b="1" u="none" strike="noStrike" cap="none">
                          <a:solidFill>
                            <a:schemeClr val="lt1"/>
                          </a:solidFill>
                          <a:latin typeface="Montserrat"/>
                          <a:ea typeface="Montserrat"/>
                          <a:cs typeface="Montserrat"/>
                          <a:sym typeface="Montserrat"/>
                        </a:rPr>
                        <a:t>Cybersecurity sub-practice</a:t>
                      </a:r>
                      <a:endParaRPr sz="1500" u="none" strike="noStrike" cap="none">
                        <a:solidFill>
                          <a:schemeClr val="lt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9779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Email protection systems</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Email system configuration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Education </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Phishing </a:t>
                      </a:r>
                      <a:r>
                        <a:rPr lang="en-GB" sz="1600" b="1" u="none" strike="noStrike" cap="none">
                          <a:solidFill>
                            <a:schemeClr val="dk1"/>
                          </a:solidFill>
                          <a:latin typeface="Montserrat"/>
                          <a:ea typeface="Montserrat"/>
                          <a:cs typeface="Montserrat"/>
                          <a:sym typeface="Montserrat"/>
                        </a:rPr>
                        <a:t>simulations</a:t>
                      </a:r>
                      <a:endParaRPr sz="1600" b="1"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4563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Identity and access management</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Basic access</a:t>
                      </a:r>
                      <a:r>
                        <a:rPr lang="en-GB" sz="1600" u="none" strike="noStrike" cap="none">
                          <a:solidFill>
                            <a:schemeClr val="dk1"/>
                          </a:solidFill>
                          <a:latin typeface="Montserrat"/>
                          <a:ea typeface="Montserrat"/>
                          <a:cs typeface="Montserrat"/>
                          <a:sym typeface="Montserrat"/>
                        </a:rPr>
                        <a:t> management</a:t>
                      </a:r>
                      <a:endParaRPr sz="16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r h="977975">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Data protection and loss prevention</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Policies</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Procedures</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Education</a:t>
                      </a:r>
                      <a:endParaRPr sz="1600" b="1"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717200">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Incident response</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Incident response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Information sharing</a:t>
                      </a:r>
                      <a:endParaRPr sz="1600" b="1"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1238800">
                <a:tc>
                  <a:txBody>
                    <a:bodyPr/>
                    <a:lstStyle/>
                    <a:p>
                      <a:pPr marL="0" marR="0" lvl="0" indent="0" algn="l" rtl="0">
                        <a:lnSpc>
                          <a:spcPct val="100000"/>
                        </a:lnSpc>
                        <a:spcBef>
                          <a:spcPts val="0"/>
                        </a:spcBef>
                        <a:spcAft>
                          <a:spcPts val="0"/>
                        </a:spcAft>
                        <a:buClr>
                          <a:srgbClr val="000000"/>
                        </a:buClr>
                        <a:buSzPts val="1600"/>
                        <a:buFont typeface="Arial"/>
                        <a:buNone/>
                      </a:pPr>
                      <a:r>
                        <a:rPr lang="en-GB" sz="1600" b="1" u="none" strike="noStrike" cap="none">
                          <a:solidFill>
                            <a:schemeClr val="dk1"/>
                          </a:solidFill>
                          <a:latin typeface="Montserrat"/>
                          <a:ea typeface="Montserrat"/>
                          <a:cs typeface="Montserrat"/>
                          <a:sym typeface="Montserrat"/>
                        </a:rPr>
                        <a:t>Cybersecurity oversight and governance </a:t>
                      </a:r>
                      <a:endParaRPr sz="16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Policies </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Cybersecurity risk assessment and management </a:t>
                      </a:r>
                      <a:endParaRPr sz="160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Security awareness and training</a:t>
                      </a:r>
                      <a:endParaRPr sz="1600" b="1"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Cyber insurance</a:t>
                      </a:r>
                      <a:endParaRPr sz="1600" u="none" strike="noStrike" cap="none">
                        <a:solidFill>
                          <a:schemeClr val="dk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cxnSp>
        <p:nvCxnSpPr>
          <p:cNvPr id="1965" name="Google Shape;1965;p57"/>
          <p:cNvCxnSpPr>
            <a:endCxn id="1966" idx="1"/>
          </p:cNvCxnSpPr>
          <p:nvPr/>
        </p:nvCxnSpPr>
        <p:spPr>
          <a:xfrm>
            <a:off x="2015400" y="1158775"/>
            <a:ext cx="6717900" cy="600"/>
          </a:xfrm>
          <a:prstGeom prst="bentConnector3">
            <a:avLst>
              <a:gd name="adj1" fmla="val 50000"/>
            </a:avLst>
          </a:prstGeom>
          <a:noFill/>
          <a:ln w="19050" cap="flat" cmpd="sng">
            <a:solidFill>
              <a:schemeClr val="dk1"/>
            </a:solidFill>
            <a:prstDash val="solid"/>
            <a:round/>
            <a:headEnd type="none" w="sm" len="sm"/>
            <a:tailEnd type="triangle" w="med" len="med"/>
          </a:ln>
        </p:spPr>
      </p:cxnSp>
      <p:sp>
        <p:nvSpPr>
          <p:cNvPr id="1967" name="Google Shape;1967;p57"/>
          <p:cNvSpPr/>
          <p:nvPr/>
        </p:nvSpPr>
        <p:spPr>
          <a:xfrm>
            <a:off x="924600" y="4193925"/>
            <a:ext cx="10342800" cy="22722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330200" algn="l" rtl="0">
              <a:lnSpc>
                <a:spcPct val="100000"/>
              </a:lnSpc>
              <a:spcBef>
                <a:spcPts val="0"/>
              </a:spcBef>
              <a:spcAft>
                <a:spcPts val="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Outside of work, </a:t>
            </a:r>
            <a:r>
              <a:rPr lang="en-GB" sz="1600" b="1" i="0" u="none" strike="noStrike" cap="none">
                <a:solidFill>
                  <a:schemeClr val="dk1"/>
                </a:solidFill>
                <a:latin typeface="Montserrat"/>
                <a:ea typeface="Montserrat"/>
                <a:cs typeface="Montserrat"/>
                <a:sym typeface="Montserrat"/>
              </a:rPr>
              <a:t>Dr. Ramos </a:t>
            </a:r>
            <a:r>
              <a:rPr lang="en-GB" sz="1600" b="0" i="0" u="none" strike="noStrike" cap="none">
                <a:solidFill>
                  <a:schemeClr val="dk1"/>
                </a:solidFill>
                <a:latin typeface="Montserrat"/>
                <a:ea typeface="Montserrat"/>
                <a:cs typeface="Montserrat"/>
                <a:sym typeface="Montserrat"/>
              </a:rPr>
              <a:t>is a pet lover and has</a:t>
            </a:r>
            <a:r>
              <a:rPr lang="en-GB" sz="1600" b="1" i="0" u="none" strike="noStrike" cap="none">
                <a:solidFill>
                  <a:schemeClr val="dk1"/>
                </a:solidFill>
                <a:latin typeface="Montserrat"/>
                <a:ea typeface="Montserrat"/>
                <a:cs typeface="Montserrat"/>
                <a:sym typeface="Montserrat"/>
              </a:rPr>
              <a:t> </a:t>
            </a:r>
            <a:r>
              <a:rPr lang="en-GB" sz="1600" b="0" i="0" u="none" strike="noStrike" cap="none">
                <a:solidFill>
                  <a:schemeClr val="dk1"/>
                </a:solidFill>
                <a:latin typeface="Montserrat"/>
                <a:ea typeface="Montserrat"/>
                <a:cs typeface="Montserrat"/>
                <a:sym typeface="Montserrat"/>
              </a:rPr>
              <a:t>a strong love for his dog, </a:t>
            </a:r>
            <a:r>
              <a:rPr lang="en-GB" sz="1600" b="1" i="0" u="none" strike="noStrike" cap="none">
                <a:solidFill>
                  <a:schemeClr val="dk1"/>
                </a:solidFill>
                <a:latin typeface="Montserrat"/>
                <a:ea typeface="Montserrat"/>
                <a:cs typeface="Montserrat"/>
                <a:sym typeface="Montserrat"/>
              </a:rPr>
              <a:t>Fluffy.</a:t>
            </a:r>
            <a:endParaRPr sz="1600" b="1"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Dr. Ramos</a:t>
            </a:r>
            <a:r>
              <a:rPr lang="en-GB" sz="1600" b="0" i="0" u="none" strike="noStrike" cap="none">
                <a:solidFill>
                  <a:schemeClr val="dk1"/>
                </a:solidFill>
                <a:latin typeface="Montserrat"/>
                <a:ea typeface="Montserrat"/>
                <a:cs typeface="Montserrat"/>
                <a:sym typeface="Montserrat"/>
              </a:rPr>
              <a:t> set his password as </a:t>
            </a:r>
            <a:r>
              <a:rPr lang="en-GB" sz="1600" b="1" i="0" u="none" strike="noStrike" cap="none">
                <a:solidFill>
                  <a:schemeClr val="dk1"/>
                </a:solidFill>
                <a:latin typeface="Montserrat"/>
                <a:ea typeface="Montserrat"/>
                <a:cs typeface="Montserrat"/>
                <a:sym typeface="Montserrat"/>
              </a:rPr>
              <a:t>Fluffy-123 </a:t>
            </a:r>
            <a:r>
              <a:rPr lang="en-GB" sz="1600" b="0" i="0" u="none" strike="noStrike" cap="none">
                <a:solidFill>
                  <a:schemeClr val="dk1"/>
                </a:solidFill>
                <a:latin typeface="Montserrat"/>
                <a:ea typeface="Montserrat"/>
                <a:cs typeface="Montserrat"/>
                <a:sym typeface="Montserrat"/>
              </a:rPr>
              <a:t>on</a:t>
            </a:r>
            <a:r>
              <a:rPr lang="en-GB" sz="1600" b="1" i="0" u="none" strike="noStrike" cap="none">
                <a:solidFill>
                  <a:schemeClr val="dk1"/>
                </a:solidFill>
                <a:latin typeface="Montserrat"/>
                <a:ea typeface="Montserrat"/>
                <a:cs typeface="Montserrat"/>
                <a:sym typeface="Montserrat"/>
              </a:rPr>
              <a:t> Triangle EHR </a:t>
            </a:r>
            <a:r>
              <a:rPr lang="en-GB" sz="1600" b="0" i="0" u="none" strike="noStrike" cap="none">
                <a:solidFill>
                  <a:schemeClr val="dk1"/>
                </a:solidFill>
                <a:latin typeface="Montserrat"/>
                <a:ea typeface="Montserrat"/>
                <a:cs typeface="Montserrat"/>
                <a:sym typeface="Montserrat"/>
              </a:rPr>
              <a:t>because it's easy to remember.</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Font typeface="Montserrat"/>
              <a:buChar char="●"/>
            </a:pPr>
            <a:r>
              <a:rPr lang="en-GB" sz="1600" b="1" i="0" u="none" strike="noStrike" cap="none">
                <a:solidFill>
                  <a:schemeClr val="dk1"/>
                </a:solidFill>
                <a:latin typeface="Montserrat"/>
                <a:ea typeface="Montserrat"/>
                <a:cs typeface="Montserrat"/>
                <a:sym typeface="Montserrat"/>
              </a:rPr>
              <a:t>Dr. Ramos</a:t>
            </a:r>
            <a:r>
              <a:rPr lang="en-GB" sz="1600" b="0" i="0" u="none" strike="noStrike" cap="none">
                <a:solidFill>
                  <a:schemeClr val="dk1"/>
                </a:solidFill>
                <a:latin typeface="Montserrat"/>
                <a:ea typeface="Montserrat"/>
                <a:cs typeface="Montserrat"/>
                <a:sym typeface="Montserrat"/>
              </a:rPr>
              <a:t> entered</a:t>
            </a:r>
            <a:r>
              <a:rPr lang="en-GB" sz="1600" b="1" i="0" u="none" strike="noStrike" cap="none">
                <a:solidFill>
                  <a:schemeClr val="dk1"/>
                </a:solidFill>
                <a:latin typeface="Montserrat"/>
                <a:ea typeface="Montserrat"/>
                <a:cs typeface="Montserrat"/>
                <a:sym typeface="Montserrat"/>
              </a:rPr>
              <a:t> Fluffy</a:t>
            </a:r>
            <a:r>
              <a:rPr lang="en-GB" sz="1600" b="0" i="0" u="none" strike="noStrike" cap="none">
                <a:solidFill>
                  <a:schemeClr val="dk1"/>
                </a:solidFill>
                <a:latin typeface="Montserrat"/>
                <a:ea typeface="Montserrat"/>
                <a:cs typeface="Montserrat"/>
                <a:sym typeface="Montserrat"/>
              </a:rPr>
              <a:t> into a dog competition hosted by </a:t>
            </a:r>
            <a:r>
              <a:rPr lang="en-GB" sz="1600" b="1" i="0" u="none" strike="noStrike" cap="none">
                <a:solidFill>
                  <a:schemeClr val="dk1"/>
                </a:solidFill>
                <a:latin typeface="Montserrat"/>
                <a:ea typeface="Montserrat"/>
                <a:cs typeface="Montserrat"/>
                <a:sym typeface="Montserrat"/>
              </a:rPr>
              <a:t>PawPaw Events in June 2024. </a:t>
            </a:r>
            <a:r>
              <a:rPr lang="en-GB" sz="1600" b="0" i="0" u="none" strike="noStrike" cap="none">
                <a:solidFill>
                  <a:schemeClr val="dk1"/>
                </a:solidFill>
                <a:latin typeface="Montserrat"/>
                <a:ea typeface="Montserrat"/>
                <a:cs typeface="Montserrat"/>
                <a:sym typeface="Montserrat"/>
              </a:rPr>
              <a:t>He sent the application form using his work address to </a:t>
            </a:r>
            <a:r>
              <a:rPr lang="en-GB" sz="1600" b="1" i="0" u="sng" strike="noStrike" cap="none">
                <a:solidFill>
                  <a:schemeClr val="hlink"/>
                </a:solidFill>
                <a:latin typeface="Montserrat"/>
                <a:ea typeface="Montserrat"/>
                <a:cs typeface="Montserrat"/>
                <a:sym typeface="Montserrat"/>
                <a:hlinkClick r:id="rId3"/>
              </a:rPr>
              <a:t>infoComp@paw.com</a:t>
            </a:r>
            <a:r>
              <a:rPr lang="en-GB" sz="1600" b="0" i="0" u="none" strike="noStrike" cap="none">
                <a:solidFill>
                  <a:schemeClr val="dk1"/>
                </a:solidFill>
                <a:latin typeface="Montserrat"/>
                <a:ea typeface="Montserrat"/>
                <a:cs typeface="Montserrat"/>
                <a:sym typeface="Montserrat"/>
              </a:rPr>
              <a:t>.</a:t>
            </a:r>
            <a:endParaRPr sz="1600" b="1" i="0" u="none" strike="noStrike" cap="none">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1000"/>
              </a:spcAft>
              <a:buClr>
                <a:schemeClr val="dk1"/>
              </a:buClr>
              <a:buSzPts val="1600"/>
              <a:buFont typeface="Montserrat"/>
              <a:buChar char="●"/>
            </a:pPr>
            <a:r>
              <a:rPr lang="en-GB" sz="1600" b="0" i="0" u="none" strike="noStrike" cap="none">
                <a:solidFill>
                  <a:schemeClr val="dk1"/>
                </a:solidFill>
                <a:latin typeface="Montserrat"/>
                <a:ea typeface="Montserrat"/>
                <a:cs typeface="Montserrat"/>
                <a:sym typeface="Montserrat"/>
              </a:rPr>
              <a:t>A week later he receives a congratulatory response from</a:t>
            </a:r>
            <a:r>
              <a:rPr lang="en-GB" sz="1600" b="1" i="0" u="none" strike="noStrike" cap="none">
                <a:solidFill>
                  <a:schemeClr val="dk1"/>
                </a:solidFill>
                <a:latin typeface="Montserrat"/>
                <a:ea typeface="Montserrat"/>
                <a:cs typeface="Montserrat"/>
                <a:sym typeface="Montserrat"/>
              </a:rPr>
              <a:t> PawPaw (</a:t>
            </a:r>
            <a:r>
              <a:rPr lang="en-GB" sz="1600" b="1" i="0" u="none" strike="noStrike" cap="none">
                <a:solidFill>
                  <a:srgbClr val="1155CC"/>
                </a:solidFill>
                <a:latin typeface="Montserrat"/>
                <a:ea typeface="Montserrat"/>
                <a:cs typeface="Montserrat"/>
                <a:sym typeface="Montserrat"/>
              </a:rPr>
              <a:t>infoComp@pavv.com</a:t>
            </a:r>
            <a:r>
              <a:rPr lang="en-GB" sz="1600" b="1" i="0" u="none" strike="noStrike" cap="none">
                <a:solidFill>
                  <a:schemeClr val="dk1"/>
                </a:solidFill>
                <a:latin typeface="Montserrat"/>
                <a:ea typeface="Montserrat"/>
                <a:cs typeface="Montserrat"/>
                <a:sym typeface="Montserrat"/>
              </a:rPr>
              <a:t>) via his work email </a:t>
            </a:r>
            <a:r>
              <a:rPr lang="en-GB" sz="1600" b="0" i="0" u="none" strike="noStrike" cap="none">
                <a:solidFill>
                  <a:schemeClr val="dk1"/>
                </a:solidFill>
                <a:latin typeface="Montserrat"/>
                <a:ea typeface="Montserrat"/>
                <a:cs typeface="Montserrat"/>
                <a:sym typeface="Montserrat"/>
              </a:rPr>
              <a:t>with a link to the </a:t>
            </a:r>
            <a:r>
              <a:rPr lang="en-GB" sz="1600" b="1" i="0" u="none" strike="noStrike" cap="none">
                <a:solidFill>
                  <a:schemeClr val="dk1"/>
                </a:solidFill>
                <a:latin typeface="Montserrat"/>
                <a:ea typeface="Montserrat"/>
                <a:cs typeface="Montserrat"/>
                <a:sym typeface="Montserrat"/>
              </a:rPr>
              <a:t>payment site</a:t>
            </a:r>
            <a:r>
              <a:rPr lang="en-GB" sz="1600" b="0" i="0" u="none" strike="noStrike" cap="none">
                <a:solidFill>
                  <a:schemeClr val="dk1"/>
                </a:solidFill>
                <a:latin typeface="Montserrat"/>
                <a:ea typeface="Montserrat"/>
                <a:cs typeface="Montserrat"/>
                <a:sym typeface="Montserrat"/>
              </a:rPr>
              <a:t> which he follows.</a:t>
            </a:r>
            <a:endParaRPr sz="1600" b="0" i="0" u="none" strike="noStrike" cap="none">
              <a:solidFill>
                <a:schemeClr val="dk1"/>
              </a:solidFill>
              <a:latin typeface="Montserrat"/>
              <a:ea typeface="Montserrat"/>
              <a:cs typeface="Montserrat"/>
              <a:sym typeface="Montserrat"/>
            </a:endParaRPr>
          </a:p>
        </p:txBody>
      </p:sp>
      <p:sp>
        <p:nvSpPr>
          <p:cNvPr id="1968" name="Google Shape;1968;p57"/>
          <p:cNvSpPr txBox="1"/>
          <p:nvPr/>
        </p:nvSpPr>
        <p:spPr>
          <a:xfrm>
            <a:off x="2980475" y="820125"/>
            <a:ext cx="5032500" cy="7389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Montserrat"/>
                <a:ea typeface="Montserrat"/>
                <a:cs typeface="Montserrat"/>
                <a:sym typeface="Montserrat"/>
              </a:rPr>
              <a:t>John’s primary care physician is </a:t>
            </a:r>
            <a:r>
              <a:rPr lang="en-GB" sz="1800" b="1" i="0" u="none" strike="noStrike" cap="none">
                <a:solidFill>
                  <a:schemeClr val="dk1"/>
                </a:solidFill>
                <a:latin typeface="Montserrat"/>
                <a:ea typeface="Montserrat"/>
                <a:cs typeface="Montserrat"/>
                <a:sym typeface="Montserrat"/>
              </a:rPr>
              <a:t>Dr. Ramos</a:t>
            </a:r>
            <a:endParaRPr sz="1400" b="1" i="0" u="none" strike="noStrike" cap="none">
              <a:solidFill>
                <a:schemeClr val="dk1"/>
              </a:solidFill>
              <a:latin typeface="Montserrat"/>
              <a:ea typeface="Montserrat"/>
              <a:cs typeface="Montserrat"/>
              <a:sym typeface="Montserrat"/>
            </a:endParaRPr>
          </a:p>
        </p:txBody>
      </p:sp>
      <p:pic>
        <p:nvPicPr>
          <p:cNvPr id="1969" name="Google Shape;1969;p57"/>
          <p:cNvPicPr preferRelativeResize="0"/>
          <p:nvPr/>
        </p:nvPicPr>
        <p:blipFill rotWithShape="1">
          <a:blip r:embed="rId4">
            <a:alphaModFix/>
          </a:blip>
          <a:srcRect/>
          <a:stretch/>
        </p:blipFill>
        <p:spPr>
          <a:xfrm>
            <a:off x="9366038" y="1551518"/>
            <a:ext cx="650025" cy="2272229"/>
          </a:xfrm>
          <a:prstGeom prst="rect">
            <a:avLst/>
          </a:prstGeom>
          <a:noFill/>
          <a:ln>
            <a:noFill/>
          </a:ln>
        </p:spPr>
      </p:pic>
      <p:sp>
        <p:nvSpPr>
          <p:cNvPr id="1966" name="Google Shape;1966;p57"/>
          <p:cNvSpPr txBox="1"/>
          <p:nvPr/>
        </p:nvSpPr>
        <p:spPr>
          <a:xfrm>
            <a:off x="8733300" y="942325"/>
            <a:ext cx="1915500" cy="4341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Dr. Ramos</a:t>
            </a:r>
            <a:endParaRPr sz="1800" b="0" i="0" u="none" strike="noStrike" cap="none">
              <a:solidFill>
                <a:schemeClr val="dk1"/>
              </a:solidFill>
              <a:latin typeface="Montserrat"/>
              <a:ea typeface="Montserrat"/>
              <a:cs typeface="Montserrat"/>
              <a:sym typeface="Montserrat"/>
            </a:endParaRPr>
          </a:p>
        </p:txBody>
      </p:sp>
      <p:sp>
        <p:nvSpPr>
          <p:cNvPr id="1970" name="Google Shape;1970;p5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2 | Digital health literacy</a:t>
            </a:r>
            <a:endParaRPr sz="2200" b="1" i="0" u="none" strike="noStrike" cap="none">
              <a:solidFill>
                <a:schemeClr val="lt1"/>
              </a:solidFill>
              <a:latin typeface="Montserrat"/>
              <a:ea typeface="Montserrat"/>
              <a:cs typeface="Montserrat"/>
              <a:sym typeface="Montserrat"/>
            </a:endParaRPr>
          </a:p>
        </p:txBody>
      </p:sp>
      <p:pic>
        <p:nvPicPr>
          <p:cNvPr id="1971" name="Google Shape;1971;p57"/>
          <p:cNvPicPr preferRelativeResize="0"/>
          <p:nvPr/>
        </p:nvPicPr>
        <p:blipFill rotWithShape="1">
          <a:blip r:embed="rId5">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1972" name="Google Shape;1972;p5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1973" name="Google Shape;1973;p57"/>
          <p:cNvGrpSpPr/>
          <p:nvPr/>
        </p:nvGrpSpPr>
        <p:grpSpPr>
          <a:xfrm flipH="1">
            <a:off x="876725" y="1642829"/>
            <a:ext cx="879948" cy="2341680"/>
            <a:chOff x="8635900" y="1173250"/>
            <a:chExt cx="673825" cy="2300275"/>
          </a:xfrm>
        </p:grpSpPr>
        <p:sp>
          <p:nvSpPr>
            <p:cNvPr id="1974" name="Google Shape;1974;p57"/>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75" name="Google Shape;1975;p57"/>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76" name="Google Shape;1976;p57"/>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77" name="Google Shape;1977;p57"/>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78" name="Google Shape;1978;p57"/>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79" name="Google Shape;1979;p57"/>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0" name="Google Shape;1980;p57"/>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1" name="Google Shape;1981;p57"/>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2" name="Google Shape;1982;p57"/>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3" name="Google Shape;1983;p57"/>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4" name="Google Shape;1984;p57"/>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5" name="Google Shape;1985;p57"/>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6" name="Google Shape;1986;p57"/>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7" name="Google Shape;1987;p57"/>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8" name="Google Shape;1988;p57"/>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89" name="Google Shape;1989;p57"/>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0" name="Google Shape;1990;p57"/>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1" name="Google Shape;1991;p57"/>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2" name="Google Shape;1992;p57"/>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3" name="Google Shape;1993;p57"/>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4" name="Google Shape;1994;p57"/>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5" name="Google Shape;1995;p57"/>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6" name="Google Shape;1996;p57"/>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7" name="Google Shape;1997;p57"/>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8" name="Google Shape;1998;p57"/>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1999" name="Google Shape;1999;p57"/>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0" name="Google Shape;2000;p57"/>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1" name="Google Shape;2001;p57"/>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2" name="Google Shape;2002;p57"/>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3" name="Google Shape;2003;p57"/>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4" name="Google Shape;2004;p57"/>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5" name="Google Shape;2005;p57"/>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6" name="Google Shape;2006;p57"/>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7" name="Google Shape;2007;p57"/>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8" name="Google Shape;2008;p57"/>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09" name="Google Shape;2009;p57"/>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10" name="Google Shape;2010;p57"/>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11" name="Google Shape;2011;p57"/>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12" name="Google Shape;2012;p57"/>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013" name="Google Shape;2013;p57"/>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sp>
        <p:nvSpPr>
          <p:cNvPr id="2014" name="Google Shape;2014;p57"/>
          <p:cNvSpPr txBox="1"/>
          <p:nvPr/>
        </p:nvSpPr>
        <p:spPr>
          <a:xfrm>
            <a:off x="618000" y="942325"/>
            <a:ext cx="1397400" cy="4341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John</a:t>
            </a:r>
            <a:endParaRPr sz="18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19"/>
        <p:cNvGrpSpPr/>
        <p:nvPr/>
      </p:nvGrpSpPr>
      <p:grpSpPr>
        <a:xfrm>
          <a:off x="0" y="0"/>
          <a:ext cx="0" cy="0"/>
          <a:chOff x="0" y="0"/>
          <a:chExt cx="0" cy="0"/>
        </a:xfrm>
      </p:grpSpPr>
      <p:sp>
        <p:nvSpPr>
          <p:cNvPr id="2020" name="Google Shape;2020;p58"/>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2 | Maturity Self-Rating </a:t>
            </a:r>
            <a:endParaRPr sz="2200" b="1" i="0" u="none" strike="noStrike" cap="none">
              <a:solidFill>
                <a:schemeClr val="lt1"/>
              </a:solidFill>
              <a:latin typeface="Montserrat"/>
              <a:ea typeface="Montserrat"/>
              <a:cs typeface="Montserrat"/>
              <a:sym typeface="Montserrat"/>
            </a:endParaRPr>
          </a:p>
        </p:txBody>
      </p:sp>
      <p:sp>
        <p:nvSpPr>
          <p:cNvPr id="2021" name="Google Shape;2021;p58"/>
          <p:cNvSpPr txBox="1"/>
          <p:nvPr/>
        </p:nvSpPr>
        <p:spPr>
          <a:xfrm>
            <a:off x="4038600" y="1638300"/>
            <a:ext cx="7791600" cy="1667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a:t>
            </a:r>
            <a:r>
              <a:rPr lang="en-GB" sz="2200" b="1" i="0" u="none" strike="noStrike" cap="none">
                <a:solidFill>
                  <a:schemeClr val="lt1"/>
                </a:solidFill>
                <a:latin typeface="Montserrat"/>
                <a:ea typeface="Montserrat"/>
                <a:cs typeface="Montserrat"/>
                <a:sym typeface="Montserrat"/>
              </a:rPr>
              <a:t>cyber resilience risks</a:t>
            </a:r>
            <a:r>
              <a:rPr lang="en-GB" sz="2200" b="0" i="0" u="none" strike="noStrike" cap="none">
                <a:solidFill>
                  <a:schemeClr val="lt1"/>
                </a:solidFill>
                <a:latin typeface="Montserrat"/>
                <a:ea typeface="Montserrat"/>
                <a:cs typeface="Montserrat"/>
                <a:sym typeface="Montserrat"/>
              </a:rPr>
              <a:t> can you identify from this scenario?</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How do you think the risks identified in this scenario may be related to the previous scenario?</a:t>
            </a:r>
            <a:endParaRPr sz="1400" b="0" i="0" u="none" strike="noStrike" cap="none">
              <a:solidFill>
                <a:schemeClr val="lt1"/>
              </a:solidFill>
              <a:latin typeface="Arial"/>
              <a:ea typeface="Arial"/>
              <a:cs typeface="Arial"/>
              <a:sym typeface="Arial"/>
            </a:endParaRPr>
          </a:p>
        </p:txBody>
      </p:sp>
      <p:sp>
        <p:nvSpPr>
          <p:cNvPr id="2022" name="Google Shape;2022;p58"/>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sp>
        <p:nvSpPr>
          <p:cNvPr id="2023" name="Google Shape;2023;p58"/>
          <p:cNvSpPr txBox="1"/>
          <p:nvPr/>
        </p:nvSpPr>
        <p:spPr>
          <a:xfrm>
            <a:off x="3962550" y="3949125"/>
            <a:ext cx="7943700" cy="106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how would you </a:t>
            </a:r>
            <a:r>
              <a:rPr lang="en-GB" sz="1900" b="1" i="0" u="none" strike="noStrike" cap="none">
                <a:solidFill>
                  <a:schemeClr val="lt1"/>
                </a:solidFill>
                <a:latin typeface="Montserrat"/>
                <a:ea typeface="Montserrat"/>
                <a:cs typeface="Montserrat"/>
                <a:sym typeface="Montserrat"/>
              </a:rPr>
              <a:t>rate</a:t>
            </a:r>
            <a:r>
              <a:rPr lang="en-GB" sz="1900" b="0" i="0" u="none" strike="noStrike" cap="none">
                <a:solidFill>
                  <a:schemeClr val="lt1"/>
                </a:solidFill>
                <a:latin typeface="Montserrat"/>
                <a:ea typeface="Montserrat"/>
                <a:cs typeface="Montserrat"/>
                <a:sym typeface="Montserrat"/>
              </a:rPr>
              <a:t> the </a:t>
            </a:r>
            <a:r>
              <a:rPr lang="en-GB" sz="1900" b="1" i="0" u="none" strike="noStrike" cap="none">
                <a:solidFill>
                  <a:schemeClr val="lt1"/>
                </a:solidFill>
                <a:latin typeface="Montserrat"/>
                <a:ea typeface="Montserrat"/>
                <a:cs typeface="Montserrat"/>
                <a:sym typeface="Montserrat"/>
              </a:rPr>
              <a:t>maturity of </a:t>
            </a:r>
            <a:r>
              <a:rPr lang="en-GB" sz="1900" b="0" i="0" u="none" strike="noStrike" cap="none">
                <a:solidFill>
                  <a:schemeClr val="lt1"/>
                </a:solidFill>
                <a:latin typeface="Montserrat"/>
                <a:ea typeface="Montserrat"/>
                <a:cs typeface="Montserrat"/>
                <a:sym typeface="Montserrat"/>
              </a:rPr>
              <a:t>your organisation’s </a:t>
            </a:r>
            <a:r>
              <a:rPr lang="en-GB" sz="1900" b="1" i="0" u="none" strike="noStrike" cap="none">
                <a:solidFill>
                  <a:schemeClr val="lt1"/>
                </a:solidFill>
                <a:latin typeface="Montserrat"/>
                <a:ea typeface="Montserrat"/>
                <a:cs typeface="Montserrat"/>
                <a:sym typeface="Montserrat"/>
              </a:rPr>
              <a:t>digital health literacy</a:t>
            </a:r>
            <a:r>
              <a:rPr lang="en-GB" sz="1900" b="0" i="0" u="none" strike="noStrike" cap="none">
                <a:solidFill>
                  <a:schemeClr val="lt1"/>
                </a:solidFill>
                <a:latin typeface="Montserrat"/>
                <a:ea typeface="Montserrat"/>
                <a:cs typeface="Montserrat"/>
                <a:sym typeface="Montserrat"/>
              </a:rPr>
              <a:t> and its ability to protect itself from some of the risks in the scenario ?</a:t>
            </a:r>
            <a:endParaRPr sz="1900" b="0" i="0" u="none" strike="noStrike" cap="none">
              <a:solidFill>
                <a:schemeClr val="lt1"/>
              </a:solidFill>
              <a:latin typeface="Montserrat"/>
              <a:ea typeface="Montserrat"/>
              <a:cs typeface="Montserrat"/>
              <a:sym typeface="Montserrat"/>
            </a:endParaRPr>
          </a:p>
        </p:txBody>
      </p:sp>
      <p:grpSp>
        <p:nvGrpSpPr>
          <p:cNvPr id="2024" name="Google Shape;2024;p58"/>
          <p:cNvGrpSpPr/>
          <p:nvPr/>
        </p:nvGrpSpPr>
        <p:grpSpPr>
          <a:xfrm>
            <a:off x="942077" y="2932390"/>
            <a:ext cx="1142679" cy="2748154"/>
            <a:chOff x="10009188" y="3405188"/>
            <a:chExt cx="1203326" cy="2894012"/>
          </a:xfrm>
        </p:grpSpPr>
        <p:sp>
          <p:nvSpPr>
            <p:cNvPr id="2025" name="Google Shape;2025;p58"/>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58"/>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58"/>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58"/>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58"/>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58"/>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58"/>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58"/>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58"/>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58"/>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58"/>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58"/>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58"/>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58"/>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58"/>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58"/>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58"/>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58"/>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58"/>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58"/>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58"/>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58"/>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58"/>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58"/>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58"/>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58"/>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58"/>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58"/>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58"/>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58"/>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58"/>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58"/>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58"/>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58"/>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58"/>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58"/>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58"/>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59"/>
          <p:cNvPicPr preferRelativeResize="0"/>
          <p:nvPr/>
        </p:nvPicPr>
        <p:blipFill rotWithShape="1">
          <a:blip r:embed="rId3">
            <a:alphaModFix/>
          </a:blip>
          <a:srcRect l="16625" t="5127" r="13282" b="5706"/>
          <a:stretch/>
        </p:blipFill>
        <p:spPr>
          <a:xfrm>
            <a:off x="10013188" y="8025"/>
            <a:ext cx="721800" cy="721800"/>
          </a:xfrm>
          <a:prstGeom prst="ellipse">
            <a:avLst/>
          </a:prstGeom>
          <a:noFill/>
          <a:ln w="19050" cap="flat" cmpd="sng">
            <a:solidFill>
              <a:schemeClr val="dk1"/>
            </a:solidFill>
            <a:prstDash val="solid"/>
            <a:round/>
            <a:headEnd type="none" w="sm" len="sm"/>
            <a:tailEnd type="none" w="sm" len="sm"/>
          </a:ln>
        </p:spPr>
      </p:pic>
      <p:pic>
        <p:nvPicPr>
          <p:cNvPr id="2068" name="Google Shape;2068;p59"/>
          <p:cNvPicPr preferRelativeResize="0"/>
          <p:nvPr/>
        </p:nvPicPr>
        <p:blipFill rotWithShape="1">
          <a:blip r:embed="rId4">
            <a:alphaModFix/>
          </a:blip>
          <a:srcRect/>
          <a:stretch/>
        </p:blipFill>
        <p:spPr>
          <a:xfrm>
            <a:off x="648650" y="1690161"/>
            <a:ext cx="10894699" cy="4699925"/>
          </a:xfrm>
          <a:prstGeom prst="rect">
            <a:avLst/>
          </a:prstGeom>
          <a:noFill/>
          <a:ln>
            <a:noFill/>
          </a:ln>
        </p:spPr>
      </p:pic>
      <p:sp>
        <p:nvSpPr>
          <p:cNvPr id="2069" name="Google Shape;2069;p5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chemeClr val="lt1"/>
                </a:solidFill>
                <a:latin typeface="Montserrat"/>
                <a:ea typeface="Montserrat"/>
                <a:cs typeface="Montserrat"/>
                <a:sym typeface="Montserrat"/>
              </a:rPr>
              <a:t>eHealth governance </a:t>
            </a:r>
            <a:endParaRPr sz="2200" b="1" i="0" u="none" strike="noStrike" cap="none">
              <a:solidFill>
                <a:srgbClr val="FFFFFF"/>
              </a:solidFill>
              <a:latin typeface="Montserrat"/>
              <a:ea typeface="Montserrat"/>
              <a:cs typeface="Montserrat"/>
              <a:sym typeface="Montserrat"/>
            </a:endParaRPr>
          </a:p>
        </p:txBody>
      </p:sp>
      <p:sp>
        <p:nvSpPr>
          <p:cNvPr id="2070" name="Google Shape;2070;p5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071" name="Google Shape;2071;p59"/>
          <p:cNvSpPr/>
          <p:nvPr/>
        </p:nvSpPr>
        <p:spPr>
          <a:xfrm>
            <a:off x="-19200" y="729825"/>
            <a:ext cx="12230400" cy="61281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2" name="Google Shape;2072;p59"/>
          <p:cNvPicPr preferRelativeResize="0"/>
          <p:nvPr/>
        </p:nvPicPr>
        <p:blipFill rotWithShape="1">
          <a:blip r:embed="rId4">
            <a:alphaModFix/>
          </a:blip>
          <a:srcRect t="11986" r="62622" b="71083"/>
          <a:stretch/>
        </p:blipFill>
        <p:spPr>
          <a:xfrm>
            <a:off x="648475" y="2253575"/>
            <a:ext cx="4072049" cy="795650"/>
          </a:xfrm>
          <a:prstGeom prst="rect">
            <a:avLst/>
          </a:prstGeom>
          <a:noFill/>
          <a:ln w="19050" cap="flat" cmpd="sng">
            <a:solidFill>
              <a:srgbClr val="6AB6AA"/>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pic>
        <p:nvPicPr>
          <p:cNvPr id="2078" name="Google Shape;2078;p60"/>
          <p:cNvPicPr preferRelativeResize="0"/>
          <p:nvPr/>
        </p:nvPicPr>
        <p:blipFill rotWithShape="1">
          <a:blip r:embed="rId3">
            <a:alphaModFix/>
          </a:blip>
          <a:srcRect l="10945" t="5238" r="3605" b="1712"/>
          <a:stretch/>
        </p:blipFill>
        <p:spPr>
          <a:xfrm>
            <a:off x="74675" y="5618700"/>
            <a:ext cx="505675" cy="429250"/>
          </a:xfrm>
          <a:prstGeom prst="rect">
            <a:avLst/>
          </a:prstGeom>
          <a:noFill/>
          <a:ln>
            <a:noFill/>
          </a:ln>
        </p:spPr>
      </p:pic>
      <p:pic>
        <p:nvPicPr>
          <p:cNvPr id="2079" name="Google Shape;2079;p60"/>
          <p:cNvPicPr preferRelativeResize="0"/>
          <p:nvPr/>
        </p:nvPicPr>
        <p:blipFill rotWithShape="1">
          <a:blip r:embed="rId4">
            <a:alphaModFix/>
          </a:blip>
          <a:srcRect l="2143" t="1136"/>
          <a:stretch/>
        </p:blipFill>
        <p:spPr>
          <a:xfrm>
            <a:off x="1899725" y="1075025"/>
            <a:ext cx="1027206" cy="654901"/>
          </a:xfrm>
          <a:prstGeom prst="rect">
            <a:avLst/>
          </a:prstGeom>
          <a:noFill/>
          <a:ln>
            <a:noFill/>
          </a:ln>
        </p:spPr>
      </p:pic>
      <p:pic>
        <p:nvPicPr>
          <p:cNvPr id="2080" name="Google Shape;2080;p60"/>
          <p:cNvPicPr preferRelativeResize="0"/>
          <p:nvPr/>
        </p:nvPicPr>
        <p:blipFill rotWithShape="1">
          <a:blip r:embed="rId5">
            <a:alphaModFix/>
          </a:blip>
          <a:srcRect l="3549" t="3306"/>
          <a:stretch/>
        </p:blipFill>
        <p:spPr>
          <a:xfrm>
            <a:off x="1329400" y="2604874"/>
            <a:ext cx="739229" cy="721800"/>
          </a:xfrm>
          <a:prstGeom prst="rect">
            <a:avLst/>
          </a:prstGeom>
          <a:noFill/>
          <a:ln>
            <a:noFill/>
          </a:ln>
        </p:spPr>
      </p:pic>
      <p:pic>
        <p:nvPicPr>
          <p:cNvPr id="2081" name="Google Shape;2081;p60"/>
          <p:cNvPicPr preferRelativeResize="0"/>
          <p:nvPr/>
        </p:nvPicPr>
        <p:blipFill rotWithShape="1">
          <a:blip r:embed="rId6">
            <a:alphaModFix/>
          </a:blip>
          <a:srcRect l="3194" t="4333"/>
          <a:stretch/>
        </p:blipFill>
        <p:spPr>
          <a:xfrm>
            <a:off x="590175" y="4201623"/>
            <a:ext cx="739225" cy="542128"/>
          </a:xfrm>
          <a:prstGeom prst="rect">
            <a:avLst/>
          </a:prstGeom>
          <a:noFill/>
          <a:ln>
            <a:noFill/>
          </a:ln>
        </p:spPr>
      </p:pic>
      <p:sp>
        <p:nvSpPr>
          <p:cNvPr id="2082" name="Google Shape;2082;p60"/>
          <p:cNvSpPr/>
          <p:nvPr/>
        </p:nvSpPr>
        <p:spPr>
          <a:xfrm>
            <a:off x="3803825" y="5278022"/>
            <a:ext cx="8292900" cy="1509900"/>
          </a:xfrm>
          <a:prstGeom prst="rect">
            <a:avLst/>
          </a:prstGeom>
          <a:solidFill>
            <a:srgbClr val="835C8F"/>
          </a:solidFill>
          <a:ln>
            <a:noFill/>
          </a:ln>
        </p:spPr>
        <p:txBody>
          <a:bodyPr spcFirstLastPara="1" wrap="square" lIns="91425" tIns="91425" rIns="91425" bIns="91425" anchor="ctr" anchorCtr="0">
            <a:noAutofit/>
          </a:bodyPr>
          <a:lstStyle/>
          <a:p>
            <a:pPr marL="374904" marR="0" lvl="0" indent="-192024"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2083" name="Google Shape;2083;p60"/>
          <p:cNvSpPr/>
          <p:nvPr/>
        </p:nvSpPr>
        <p:spPr>
          <a:xfrm>
            <a:off x="120000" y="5278009"/>
            <a:ext cx="6495498" cy="1510056"/>
          </a:xfrm>
          <a:custGeom>
            <a:avLst/>
            <a:gdLst/>
            <a:ahLst/>
            <a:cxnLst/>
            <a:rect l="l" t="t" r="r" b="b"/>
            <a:pathLst>
              <a:path w="21600" h="21600" extrusionOk="0">
                <a:moveTo>
                  <a:pt x="2793" y="0"/>
                </a:moveTo>
                <a:lnTo>
                  <a:pt x="18806" y="0"/>
                </a:lnTo>
                <a:lnTo>
                  <a:pt x="21600" y="21600"/>
                </a:lnTo>
                <a:lnTo>
                  <a:pt x="0" y="21600"/>
                </a:lnTo>
                <a:lnTo>
                  <a:pt x="2793" y="0"/>
                </a:lnTo>
                <a:close/>
              </a:path>
            </a:pathLst>
          </a:custGeom>
          <a:solidFill>
            <a:srgbClr val="5F2D6F"/>
          </a:solidFill>
          <a:ln w="381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84" name="Google Shape;2084;p60"/>
          <p:cNvSpPr/>
          <p:nvPr/>
        </p:nvSpPr>
        <p:spPr>
          <a:xfrm>
            <a:off x="3803825" y="2171270"/>
            <a:ext cx="8292900" cy="1447800"/>
          </a:xfrm>
          <a:prstGeom prst="rect">
            <a:avLst/>
          </a:prstGeom>
          <a:solidFill>
            <a:srgbClr val="D3A5C3"/>
          </a:solidFill>
          <a:ln>
            <a:noFill/>
          </a:ln>
        </p:spPr>
        <p:txBody>
          <a:bodyPr spcFirstLastPara="1" wrap="square" lIns="91425" tIns="91425" rIns="91425" bIns="91425" anchor="ctr" anchorCtr="0">
            <a:noAutofit/>
          </a:bodyPr>
          <a:lstStyle/>
          <a:p>
            <a:pPr marL="374904" marR="0" lvl="0" indent="-192024"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085" name="Google Shape;2085;p60"/>
          <p:cNvSpPr/>
          <p:nvPr/>
        </p:nvSpPr>
        <p:spPr>
          <a:xfrm>
            <a:off x="3803825" y="3739694"/>
            <a:ext cx="8292900" cy="1447800"/>
          </a:xfrm>
          <a:prstGeom prst="rect">
            <a:avLst/>
          </a:prstGeom>
          <a:solidFill>
            <a:srgbClr val="835C8F"/>
          </a:solidFill>
          <a:ln>
            <a:noFill/>
          </a:ln>
        </p:spPr>
        <p:txBody>
          <a:bodyPr spcFirstLastPara="1" wrap="square" lIns="91425" tIns="91425" rIns="91425" bIns="91425" anchor="ctr" anchorCtr="0">
            <a:noAutofit/>
          </a:bodyPr>
          <a:lstStyle/>
          <a:p>
            <a:pPr marL="374904" marR="0" lvl="0" indent="-192024"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086" name="Google Shape;2086;p60"/>
          <p:cNvSpPr/>
          <p:nvPr/>
        </p:nvSpPr>
        <p:spPr>
          <a:xfrm>
            <a:off x="3395626" y="858681"/>
            <a:ext cx="8700900" cy="1273500"/>
          </a:xfrm>
          <a:prstGeom prst="rect">
            <a:avLst/>
          </a:prstGeom>
          <a:solidFill>
            <a:srgbClr val="D9D2E9"/>
          </a:solidFill>
          <a:ln>
            <a:noFill/>
          </a:ln>
        </p:spPr>
        <p:txBody>
          <a:bodyPr spcFirstLastPara="1" wrap="square" lIns="91425" tIns="91425" rIns="91425" bIns="91425" anchor="ctr" anchorCtr="0">
            <a:noAutofit/>
          </a:bodyPr>
          <a:lstStyle/>
          <a:p>
            <a:pPr marL="374904" marR="0" lvl="0" indent="-192024"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a:ea typeface="Montserrat"/>
              <a:cs typeface="Montserrat"/>
              <a:sym typeface="Montserrat"/>
            </a:endParaRPr>
          </a:p>
        </p:txBody>
      </p:sp>
      <p:sp>
        <p:nvSpPr>
          <p:cNvPr id="2087" name="Google Shape;2087;p60"/>
          <p:cNvSpPr txBox="1"/>
          <p:nvPr/>
        </p:nvSpPr>
        <p:spPr>
          <a:xfrm>
            <a:off x="3345850" y="5558899"/>
            <a:ext cx="0" cy="0"/>
          </a:xfrm>
          <a:prstGeom prst="rect">
            <a:avLst/>
          </a:pr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FFFFFF"/>
                </a:solidFill>
                <a:latin typeface="Arial"/>
                <a:ea typeface="Arial"/>
                <a:cs typeface="Arial"/>
                <a:sym typeface="Arial"/>
              </a:rPr>
              <a:t>[Text]</a:t>
            </a:r>
            <a:endParaRPr sz="1400" b="0" i="0" u="none" strike="noStrike" cap="none">
              <a:solidFill>
                <a:srgbClr val="000000"/>
              </a:solidFill>
              <a:latin typeface="Arial"/>
              <a:ea typeface="Arial"/>
              <a:cs typeface="Arial"/>
              <a:sym typeface="Arial"/>
            </a:endParaRPr>
          </a:p>
        </p:txBody>
      </p:sp>
      <p:sp>
        <p:nvSpPr>
          <p:cNvPr id="2088" name="Google Shape;2088;p60"/>
          <p:cNvSpPr txBox="1"/>
          <p:nvPr/>
        </p:nvSpPr>
        <p:spPr>
          <a:xfrm>
            <a:off x="3345850" y="4155357"/>
            <a:ext cx="0" cy="0"/>
          </a:xfrm>
          <a:prstGeom prst="rect">
            <a:avLst/>
          </a:pr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FFFFFF"/>
                </a:solidFill>
                <a:latin typeface="Arial"/>
                <a:ea typeface="Arial"/>
                <a:cs typeface="Arial"/>
                <a:sym typeface="Arial"/>
              </a:rPr>
              <a:t>[Text]</a:t>
            </a:r>
            <a:endParaRPr sz="1400" b="0" i="0" u="none" strike="noStrike" cap="none">
              <a:solidFill>
                <a:srgbClr val="000000"/>
              </a:solidFill>
              <a:latin typeface="Arial"/>
              <a:ea typeface="Arial"/>
              <a:cs typeface="Arial"/>
              <a:sym typeface="Arial"/>
            </a:endParaRPr>
          </a:p>
        </p:txBody>
      </p:sp>
      <p:sp>
        <p:nvSpPr>
          <p:cNvPr id="2089" name="Google Shape;2089;p60"/>
          <p:cNvSpPr txBox="1"/>
          <p:nvPr/>
        </p:nvSpPr>
        <p:spPr>
          <a:xfrm>
            <a:off x="3345850" y="3506066"/>
            <a:ext cx="0" cy="0"/>
          </a:xfrm>
          <a:prstGeom prst="rect">
            <a:avLst/>
          </a:pr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rgbClr val="FFFFFF"/>
                </a:solidFill>
                <a:latin typeface="Arial"/>
                <a:ea typeface="Arial"/>
                <a:cs typeface="Arial"/>
                <a:sym typeface="Arial"/>
              </a:rPr>
              <a:t>[Text]</a:t>
            </a:r>
            <a:endParaRPr sz="1400" b="0" i="0" u="none" strike="noStrike" cap="none">
              <a:solidFill>
                <a:srgbClr val="000000"/>
              </a:solidFill>
              <a:latin typeface="Arial"/>
              <a:ea typeface="Arial"/>
              <a:cs typeface="Arial"/>
              <a:sym typeface="Arial"/>
            </a:endParaRPr>
          </a:p>
        </p:txBody>
      </p:sp>
      <p:sp>
        <p:nvSpPr>
          <p:cNvPr id="2090" name="Google Shape;2090;p60"/>
          <p:cNvSpPr/>
          <p:nvPr/>
        </p:nvSpPr>
        <p:spPr>
          <a:xfrm>
            <a:off x="2698329" y="810675"/>
            <a:ext cx="1412046" cy="1321326"/>
          </a:xfrm>
          <a:custGeom>
            <a:avLst/>
            <a:gdLst/>
            <a:ahLst/>
            <a:cxnLst/>
            <a:rect l="l" t="t" r="r" b="b"/>
            <a:pathLst>
              <a:path w="21600" h="21600" extrusionOk="0">
                <a:moveTo>
                  <a:pt x="10800" y="0"/>
                </a:moveTo>
                <a:lnTo>
                  <a:pt x="21600" y="21600"/>
                </a:lnTo>
                <a:lnTo>
                  <a:pt x="0" y="21600"/>
                </a:lnTo>
                <a:lnTo>
                  <a:pt x="10800" y="0"/>
                </a:lnTo>
                <a:close/>
              </a:path>
            </a:pathLst>
          </a:custGeom>
          <a:solidFill>
            <a:srgbClr val="D9D2E9"/>
          </a:solidFill>
          <a:ln w="381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91" name="Google Shape;2091;p60"/>
          <p:cNvSpPr/>
          <p:nvPr/>
        </p:nvSpPr>
        <p:spPr>
          <a:xfrm>
            <a:off x="1840629" y="2145985"/>
            <a:ext cx="3106512" cy="1510056"/>
          </a:xfrm>
          <a:custGeom>
            <a:avLst/>
            <a:gdLst/>
            <a:ahLst/>
            <a:cxnLst/>
            <a:rect l="l" t="t" r="r" b="b"/>
            <a:pathLst>
              <a:path w="21600" h="21600" extrusionOk="0">
                <a:moveTo>
                  <a:pt x="5787" y="0"/>
                </a:moveTo>
                <a:lnTo>
                  <a:pt x="15812" y="0"/>
                </a:lnTo>
                <a:lnTo>
                  <a:pt x="21600" y="21600"/>
                </a:lnTo>
                <a:lnTo>
                  <a:pt x="0" y="21600"/>
                </a:lnTo>
                <a:lnTo>
                  <a:pt x="5787" y="0"/>
                </a:lnTo>
                <a:close/>
              </a:path>
            </a:pathLst>
          </a:custGeom>
          <a:solidFill>
            <a:srgbClr val="D3A5C3"/>
          </a:solidFill>
          <a:ln w="381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92" name="Google Shape;2092;p60"/>
          <p:cNvSpPr/>
          <p:nvPr/>
        </p:nvSpPr>
        <p:spPr>
          <a:xfrm>
            <a:off x="988159" y="3712003"/>
            <a:ext cx="4801032" cy="1510056"/>
          </a:xfrm>
          <a:custGeom>
            <a:avLst/>
            <a:gdLst/>
            <a:ahLst/>
            <a:cxnLst/>
            <a:rect l="l" t="t" r="r" b="b"/>
            <a:pathLst>
              <a:path w="21600" h="21600" extrusionOk="0">
                <a:moveTo>
                  <a:pt x="3768" y="0"/>
                </a:moveTo>
                <a:lnTo>
                  <a:pt x="17831" y="0"/>
                </a:lnTo>
                <a:lnTo>
                  <a:pt x="21600" y="21600"/>
                </a:lnTo>
                <a:lnTo>
                  <a:pt x="0" y="21600"/>
                </a:lnTo>
                <a:lnTo>
                  <a:pt x="3768" y="0"/>
                </a:lnTo>
                <a:close/>
              </a:path>
            </a:pathLst>
          </a:custGeom>
          <a:solidFill>
            <a:srgbClr val="835C8F"/>
          </a:solidFill>
          <a:ln w="381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93" name="Google Shape;2093;p60"/>
          <p:cNvSpPr txBox="1"/>
          <p:nvPr/>
        </p:nvSpPr>
        <p:spPr>
          <a:xfrm>
            <a:off x="984370" y="5887056"/>
            <a:ext cx="4735800"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Domestic</a:t>
            </a:r>
            <a:endParaRPr sz="1900" b="1" i="0" u="none" strike="noStrike" cap="none">
              <a:solidFill>
                <a:schemeClr val="lt1"/>
              </a:solidFill>
              <a:latin typeface="Montserrat"/>
              <a:ea typeface="Montserrat"/>
              <a:cs typeface="Montserrat"/>
              <a:sym typeface="Montserrat"/>
            </a:endParaRPr>
          </a:p>
        </p:txBody>
      </p:sp>
      <p:sp>
        <p:nvSpPr>
          <p:cNvPr id="2094" name="Google Shape;2094;p60"/>
          <p:cNvSpPr txBox="1"/>
          <p:nvPr/>
        </p:nvSpPr>
        <p:spPr>
          <a:xfrm>
            <a:off x="1171570" y="4261399"/>
            <a:ext cx="4361400"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Neighbouring</a:t>
            </a:r>
            <a:endParaRPr sz="1900" b="1" i="0" u="none" strike="noStrike" cap="none">
              <a:solidFill>
                <a:schemeClr val="lt1"/>
              </a:solidFill>
              <a:latin typeface="Montserrat"/>
              <a:ea typeface="Montserrat"/>
              <a:cs typeface="Montserrat"/>
              <a:sym typeface="Montserrat"/>
            </a:endParaRPr>
          </a:p>
        </p:txBody>
      </p:sp>
      <p:sp>
        <p:nvSpPr>
          <p:cNvPr id="2095" name="Google Shape;2095;p60"/>
          <p:cNvSpPr txBox="1"/>
          <p:nvPr/>
        </p:nvSpPr>
        <p:spPr>
          <a:xfrm>
            <a:off x="2150771" y="2715502"/>
            <a:ext cx="2403000"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Montserrat"/>
                <a:ea typeface="Montserrat"/>
                <a:cs typeface="Montserrat"/>
                <a:sym typeface="Montserrat"/>
              </a:rPr>
              <a:t>Regional</a:t>
            </a:r>
            <a:endParaRPr sz="1900" b="1" i="0" u="none" strike="noStrike" cap="none">
              <a:solidFill>
                <a:schemeClr val="dk1"/>
              </a:solidFill>
              <a:latin typeface="Montserrat"/>
              <a:ea typeface="Montserrat"/>
              <a:cs typeface="Montserrat"/>
              <a:sym typeface="Montserrat"/>
            </a:endParaRPr>
          </a:p>
        </p:txBody>
      </p:sp>
      <p:sp>
        <p:nvSpPr>
          <p:cNvPr id="2096" name="Google Shape;2096;p60"/>
          <p:cNvSpPr txBox="1"/>
          <p:nvPr/>
        </p:nvSpPr>
        <p:spPr>
          <a:xfrm>
            <a:off x="2717426" y="1610180"/>
            <a:ext cx="1332900" cy="48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Montserrat"/>
                <a:ea typeface="Montserrat"/>
                <a:cs typeface="Montserrat"/>
                <a:sym typeface="Montserrat"/>
              </a:rPr>
              <a:t>Global</a:t>
            </a:r>
            <a:endParaRPr sz="1900" b="1" i="0" u="none" strike="noStrike" cap="none">
              <a:solidFill>
                <a:schemeClr val="dk1"/>
              </a:solidFill>
              <a:latin typeface="Montserrat"/>
              <a:ea typeface="Montserrat"/>
              <a:cs typeface="Montserrat"/>
              <a:sym typeface="Montserrat"/>
            </a:endParaRPr>
          </a:p>
        </p:txBody>
      </p:sp>
      <p:sp>
        <p:nvSpPr>
          <p:cNvPr id="2097" name="Google Shape;2097;p60"/>
          <p:cNvSpPr txBox="1"/>
          <p:nvPr/>
        </p:nvSpPr>
        <p:spPr>
          <a:xfrm>
            <a:off x="4006050" y="890425"/>
            <a:ext cx="8049600" cy="1212600"/>
          </a:xfrm>
          <a:prstGeom prst="rect">
            <a:avLst/>
          </a:prstGeom>
          <a:noFill/>
          <a:ln>
            <a:noFill/>
          </a:ln>
        </p:spPr>
        <p:txBody>
          <a:bodyPr spcFirstLastPara="1" wrap="square" lIns="91425" tIns="91425" rIns="91425" bIns="91425" anchor="t" anchorCtr="0">
            <a:noAutofit/>
          </a:bodyPr>
          <a:lstStyle/>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World Health Organisation (WHO), NIST Cybersecurity Framework </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Google </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Amazon Web Services (AWS) </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Apple</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Microsoft cybersecurity policy framework </a:t>
            </a:r>
            <a:endParaRPr sz="1400" b="0" i="0" u="none" strike="noStrike" cap="none">
              <a:solidFill>
                <a:schemeClr val="dk1"/>
              </a:solidFill>
              <a:latin typeface="Montserrat"/>
              <a:ea typeface="Montserrat"/>
              <a:cs typeface="Montserrat"/>
              <a:sym typeface="Montserrat"/>
            </a:endParaRPr>
          </a:p>
        </p:txBody>
      </p:sp>
      <p:sp>
        <p:nvSpPr>
          <p:cNvPr id="2098" name="Google Shape;2098;p60"/>
          <p:cNvSpPr txBox="1"/>
          <p:nvPr/>
        </p:nvSpPr>
        <p:spPr>
          <a:xfrm>
            <a:off x="4791375" y="2225200"/>
            <a:ext cx="7264200" cy="1364100"/>
          </a:xfrm>
          <a:prstGeom prst="rect">
            <a:avLst/>
          </a:prstGeom>
          <a:noFill/>
          <a:ln>
            <a:noFill/>
          </a:ln>
        </p:spPr>
        <p:txBody>
          <a:bodyPr spcFirstLastPara="1" wrap="square" lIns="91425" tIns="91425" rIns="91425" bIns="91425" anchor="t" anchorCtr="0">
            <a:noAutofit/>
          </a:bodyPr>
          <a:lstStyle/>
          <a:p>
            <a:pPr marL="374904" marR="0" lvl="0" indent="-192024"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Montserrat"/>
                <a:ea typeface="Montserrat"/>
                <a:cs typeface="Montserrat"/>
                <a:sym typeface="Montserrat"/>
              </a:rPr>
              <a:t>Continental</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Africa Agenda for Cyber Capacity Building</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Computer Fraud and Abuse Act (USA)</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EU AI Act</a:t>
            </a:r>
            <a:endParaRPr sz="1400" b="0" i="0" u="none" strike="noStrike" cap="none">
              <a:solidFill>
                <a:schemeClr val="dk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European Union Agency for Cybersecurity - EU</a:t>
            </a:r>
            <a:endParaRPr sz="1400" b="0" i="0" u="none" strike="noStrike" cap="none">
              <a:solidFill>
                <a:schemeClr val="dk1"/>
              </a:solidFill>
              <a:latin typeface="Montserrat"/>
              <a:ea typeface="Montserrat"/>
              <a:cs typeface="Montserrat"/>
              <a:sym typeface="Montserrat"/>
            </a:endParaRPr>
          </a:p>
        </p:txBody>
      </p:sp>
      <p:sp>
        <p:nvSpPr>
          <p:cNvPr id="2099" name="Google Shape;2099;p60"/>
          <p:cNvSpPr txBox="1"/>
          <p:nvPr/>
        </p:nvSpPr>
        <p:spPr>
          <a:xfrm>
            <a:off x="5610525" y="3768000"/>
            <a:ext cx="6445200" cy="1364100"/>
          </a:xfrm>
          <a:prstGeom prst="rect">
            <a:avLst/>
          </a:prstGeom>
          <a:noFill/>
          <a:ln>
            <a:noFill/>
          </a:ln>
        </p:spPr>
        <p:txBody>
          <a:bodyPr spcFirstLastPara="1" wrap="square" lIns="91425" tIns="91425" rIns="91425" bIns="91425" anchor="t" anchorCtr="0">
            <a:noAutofit/>
          </a:bodyPr>
          <a:lstStyle/>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General Data Protection Regulation (GDPR) - EU</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EU Cybersecurity Act </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African Union Convention on Cybersecurity and Personal Data Protection</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CyberBRICS</a:t>
            </a:r>
            <a:endParaRPr sz="1400" b="0" i="0" u="none" strike="noStrike" cap="none">
              <a:solidFill>
                <a:schemeClr val="lt1"/>
              </a:solidFill>
              <a:latin typeface="Montserrat"/>
              <a:ea typeface="Montserrat"/>
              <a:cs typeface="Montserrat"/>
              <a:sym typeface="Montserrat"/>
            </a:endParaRPr>
          </a:p>
        </p:txBody>
      </p:sp>
      <p:sp>
        <p:nvSpPr>
          <p:cNvPr id="2100" name="Google Shape;2100;p60"/>
          <p:cNvSpPr txBox="1"/>
          <p:nvPr/>
        </p:nvSpPr>
        <p:spPr>
          <a:xfrm>
            <a:off x="6448725" y="5355025"/>
            <a:ext cx="5607000" cy="1321200"/>
          </a:xfrm>
          <a:prstGeom prst="rect">
            <a:avLst/>
          </a:prstGeom>
          <a:noFill/>
          <a:ln>
            <a:noFill/>
          </a:ln>
        </p:spPr>
        <p:txBody>
          <a:bodyPr spcFirstLastPara="1" wrap="square" lIns="91425" tIns="91425" rIns="91425" bIns="91425" anchor="t" anchorCtr="0">
            <a:noAutofit/>
          </a:bodyPr>
          <a:lstStyle/>
          <a:p>
            <a:pPr marL="374904" marR="0" lvl="0" indent="-192024" algn="l"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Most important</a:t>
            </a:r>
            <a:endParaRPr sz="1400" b="1"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100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Local National Cybersecurity Policy Framework </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HIPAA (USA), PIPEDA (CAN), POPIA (RSA)</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Essential Eight (AUS)</a:t>
            </a:r>
            <a:endParaRPr sz="1400" b="0" i="0" u="none" strike="noStrike" cap="none">
              <a:solidFill>
                <a:schemeClr val="lt1"/>
              </a:solidFill>
              <a:latin typeface="Montserrat"/>
              <a:ea typeface="Montserrat"/>
              <a:cs typeface="Montserrat"/>
              <a:sym typeface="Montserrat"/>
            </a:endParaRPr>
          </a:p>
          <a:p>
            <a:pPr marL="374904" marR="0" lvl="0" indent="-280924" algn="l" rtl="0">
              <a:lnSpc>
                <a:spcPct val="100000"/>
              </a:lnSpc>
              <a:spcBef>
                <a:spcPts val="0"/>
              </a:spcBef>
              <a:spcAft>
                <a:spcPts val="0"/>
              </a:spcAft>
              <a:buClr>
                <a:schemeClr val="lt1"/>
              </a:buClr>
              <a:buSzPts val="1400"/>
              <a:buFont typeface="Montserrat"/>
              <a:buChar char="●"/>
            </a:pPr>
            <a:r>
              <a:rPr lang="en-GB" sz="1400" b="0" i="0" u="none" strike="noStrike" cap="none">
                <a:solidFill>
                  <a:schemeClr val="lt1"/>
                </a:solidFill>
                <a:latin typeface="Montserrat"/>
                <a:ea typeface="Montserrat"/>
                <a:cs typeface="Montserrat"/>
                <a:sym typeface="Montserrat"/>
              </a:rPr>
              <a:t>21st Century Cures Act (USA)</a:t>
            </a:r>
            <a:endParaRPr sz="1400" b="1" i="0" u="none" strike="noStrike" cap="none">
              <a:solidFill>
                <a:schemeClr val="lt1"/>
              </a:solidFill>
              <a:latin typeface="Montserrat"/>
              <a:ea typeface="Montserrat"/>
              <a:cs typeface="Montserrat"/>
              <a:sym typeface="Montserrat"/>
            </a:endParaRPr>
          </a:p>
        </p:txBody>
      </p:sp>
      <p:sp>
        <p:nvSpPr>
          <p:cNvPr id="2101" name="Google Shape;2101;p60"/>
          <p:cNvSpPr txBox="1"/>
          <p:nvPr/>
        </p:nvSpPr>
        <p:spPr>
          <a:xfrm>
            <a:off x="40700" y="817325"/>
            <a:ext cx="2547900" cy="400200"/>
          </a:xfrm>
          <a:prstGeom prst="rect">
            <a:avLst/>
          </a:prstGeom>
          <a:noFill/>
          <a:ln>
            <a:noFill/>
          </a:ln>
        </p:spPr>
        <p:txBody>
          <a:bodyPr spcFirstLastPara="1" wrap="square" lIns="91425" tIns="91425" rIns="91425" bIns="91425" anchor="t" anchorCtr="0">
            <a:spAutoFit/>
          </a:bodyPr>
          <a:lstStyle/>
          <a:p>
            <a:pPr marL="0" marR="15240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111111"/>
                </a:solidFill>
                <a:highlight>
                  <a:schemeClr val="lt1"/>
                </a:highlight>
                <a:latin typeface="Montserrat"/>
                <a:ea typeface="Montserrat"/>
                <a:cs typeface="Montserrat"/>
                <a:sym typeface="Montserrat"/>
              </a:rPr>
              <a:t>Non-exhaustive list</a:t>
            </a:r>
            <a:endParaRPr sz="1400" b="1" i="0" u="none" strike="noStrike" cap="none">
              <a:solidFill>
                <a:srgbClr val="111111"/>
              </a:solidFill>
              <a:highlight>
                <a:schemeClr val="lt1"/>
              </a:highlight>
              <a:latin typeface="Montserrat"/>
              <a:ea typeface="Montserrat"/>
              <a:cs typeface="Montserrat"/>
              <a:sym typeface="Montserrat"/>
            </a:endParaRPr>
          </a:p>
        </p:txBody>
      </p:sp>
      <p:pic>
        <p:nvPicPr>
          <p:cNvPr id="2102" name="Google Shape;2102;p60"/>
          <p:cNvPicPr preferRelativeResize="0"/>
          <p:nvPr/>
        </p:nvPicPr>
        <p:blipFill rotWithShape="1">
          <a:blip r:embed="rId7">
            <a:alphaModFix/>
          </a:blip>
          <a:srcRect l="16625" t="5127" r="13282" b="5706"/>
          <a:stretch/>
        </p:blipFill>
        <p:spPr>
          <a:xfrm>
            <a:off x="10013188" y="8025"/>
            <a:ext cx="721800" cy="721800"/>
          </a:xfrm>
          <a:prstGeom prst="ellipse">
            <a:avLst/>
          </a:prstGeom>
          <a:noFill/>
          <a:ln w="19050" cap="flat" cmpd="sng">
            <a:solidFill>
              <a:schemeClr val="dk1"/>
            </a:solidFill>
            <a:prstDash val="solid"/>
            <a:round/>
            <a:headEnd type="none" w="sm" len="sm"/>
            <a:tailEnd type="none" w="sm" len="sm"/>
          </a:ln>
        </p:spPr>
      </p:pic>
      <p:sp>
        <p:nvSpPr>
          <p:cNvPr id="2103" name="Google Shape;2103;p6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rgbClr val="FFFFFF"/>
                </a:solidFill>
                <a:latin typeface="Montserrat"/>
                <a:ea typeface="Montserrat"/>
                <a:cs typeface="Montserrat"/>
                <a:sym typeface="Montserrat"/>
              </a:rPr>
              <a:t>The legal landscape and eHealth governance</a:t>
            </a:r>
            <a:r>
              <a:rPr lang="en-GB" sz="2200" b="1" i="0" u="none" strike="noStrike" cap="none">
                <a:solidFill>
                  <a:schemeClr val="lt1"/>
                </a:solidFill>
                <a:latin typeface="Montserrat"/>
                <a:ea typeface="Montserrat"/>
                <a:cs typeface="Montserrat"/>
                <a:sym typeface="Montserrat"/>
              </a:rPr>
              <a:t> </a:t>
            </a:r>
            <a:endParaRPr sz="2200" b="1" i="0" u="none" strike="noStrike" cap="none">
              <a:solidFill>
                <a:srgbClr val="FFFFFF"/>
              </a:solidFill>
              <a:latin typeface="Montserrat"/>
              <a:ea typeface="Montserrat"/>
              <a:cs typeface="Montserrat"/>
              <a:sym typeface="Montserrat"/>
            </a:endParaRPr>
          </a:p>
        </p:txBody>
      </p:sp>
      <p:sp>
        <p:nvSpPr>
          <p:cNvPr id="2104" name="Google Shape;2104;p6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2110" name="Google Shape;2110;p61"/>
          <p:cNvPicPr preferRelativeResize="0"/>
          <p:nvPr/>
        </p:nvPicPr>
        <p:blipFill rotWithShape="1">
          <a:blip r:embed="rId3">
            <a:alphaModFix/>
          </a:blip>
          <a:srcRect l="11008" t="4994" r="8695" b="2856"/>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
        <p:nvSpPr>
          <p:cNvPr id="2111" name="Google Shape;2111;p6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EHR, Telemedicine and mHealth environment</a:t>
            </a:r>
            <a:endParaRPr sz="2200" b="1" i="0" u="none" strike="noStrike" cap="none">
              <a:solidFill>
                <a:schemeClr val="lt1"/>
              </a:solidFill>
              <a:latin typeface="Montserrat"/>
              <a:ea typeface="Montserrat"/>
              <a:cs typeface="Montserrat"/>
              <a:sym typeface="Montserrat"/>
            </a:endParaRPr>
          </a:p>
        </p:txBody>
      </p:sp>
      <p:sp>
        <p:nvSpPr>
          <p:cNvPr id="2112" name="Google Shape;2112;p6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113" name="Google Shape;2113;p61"/>
          <p:cNvGrpSpPr/>
          <p:nvPr/>
        </p:nvGrpSpPr>
        <p:grpSpPr>
          <a:xfrm>
            <a:off x="3163313" y="864375"/>
            <a:ext cx="5865374" cy="2046180"/>
            <a:chOff x="3163313" y="864375"/>
            <a:chExt cx="5865374" cy="2046180"/>
          </a:xfrm>
        </p:grpSpPr>
        <p:cxnSp>
          <p:nvCxnSpPr>
            <p:cNvPr id="2114" name="Google Shape;2114;p61"/>
            <p:cNvCxnSpPr>
              <a:stCxn id="2115" idx="0"/>
              <a:endCxn id="2116" idx="0"/>
            </p:cNvCxnSpPr>
            <p:nvPr/>
          </p:nvCxnSpPr>
          <p:spPr>
            <a:xfrm>
              <a:off x="6096000" y="864375"/>
              <a:ext cx="0" cy="837300"/>
            </a:xfrm>
            <a:prstGeom prst="straightConnector1">
              <a:avLst/>
            </a:prstGeom>
            <a:noFill/>
            <a:ln w="19050" cap="flat" cmpd="sng">
              <a:solidFill>
                <a:schemeClr val="dk1"/>
              </a:solidFill>
              <a:prstDash val="solid"/>
              <a:round/>
              <a:headEnd type="none" w="sm" len="sm"/>
              <a:tailEnd type="none" w="sm" len="sm"/>
            </a:ln>
          </p:spPr>
        </p:cxnSp>
        <p:sp>
          <p:nvSpPr>
            <p:cNvPr id="2117" name="Google Shape;2117;p61"/>
            <p:cNvSpPr/>
            <p:nvPr/>
          </p:nvSpPr>
          <p:spPr>
            <a:xfrm>
              <a:off x="3163313" y="249175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Privacy </a:t>
              </a:r>
              <a:endParaRPr sz="1400" b="1" i="0" u="none" strike="noStrike" cap="none">
                <a:solidFill>
                  <a:schemeClr val="lt1"/>
                </a:solidFill>
                <a:latin typeface="Montserrat"/>
                <a:ea typeface="Montserrat"/>
                <a:cs typeface="Montserrat"/>
                <a:sym typeface="Montserrat"/>
              </a:endParaRPr>
            </a:p>
          </p:txBody>
        </p:sp>
        <p:sp>
          <p:nvSpPr>
            <p:cNvPr id="2118" name="Google Shape;2118;p61"/>
            <p:cNvSpPr/>
            <p:nvPr/>
          </p:nvSpPr>
          <p:spPr>
            <a:xfrm>
              <a:off x="6557287" y="249175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Security </a:t>
              </a:r>
              <a:endParaRPr sz="1400" b="1" i="0" u="none" strike="noStrike" cap="none">
                <a:solidFill>
                  <a:schemeClr val="lt1"/>
                </a:solidFill>
                <a:latin typeface="Montserrat"/>
                <a:ea typeface="Montserrat"/>
                <a:cs typeface="Montserrat"/>
                <a:sym typeface="Montserrat"/>
              </a:endParaRPr>
            </a:p>
          </p:txBody>
        </p:sp>
        <p:sp>
          <p:nvSpPr>
            <p:cNvPr id="2116" name="Google Shape;2116;p61"/>
            <p:cNvSpPr/>
            <p:nvPr/>
          </p:nvSpPr>
          <p:spPr>
            <a:xfrm>
              <a:off x="4860300" y="170170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Patient Data</a:t>
              </a:r>
              <a:endParaRPr sz="1400" b="1" i="0" u="none" strike="noStrike" cap="none">
                <a:solidFill>
                  <a:schemeClr val="lt1"/>
                </a:solidFill>
                <a:latin typeface="Montserrat"/>
                <a:ea typeface="Montserrat"/>
                <a:cs typeface="Montserrat"/>
                <a:sym typeface="Montserrat"/>
              </a:endParaRPr>
            </a:p>
          </p:txBody>
        </p:sp>
        <p:sp>
          <p:nvSpPr>
            <p:cNvPr id="2115" name="Google Shape;2115;p61"/>
            <p:cNvSpPr txBox="1"/>
            <p:nvPr/>
          </p:nvSpPr>
          <p:spPr>
            <a:xfrm>
              <a:off x="4462500" y="864375"/>
              <a:ext cx="3267000" cy="4341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Enabling Environment</a:t>
              </a:r>
              <a:endParaRPr sz="1800" b="1" i="0" u="none" strike="noStrike" cap="none">
                <a:solidFill>
                  <a:schemeClr val="dk1"/>
                </a:solidFill>
                <a:latin typeface="Montserrat"/>
                <a:ea typeface="Montserrat"/>
                <a:cs typeface="Montserrat"/>
                <a:sym typeface="Montserrat"/>
              </a:endParaRPr>
            </a:p>
          </p:txBody>
        </p:sp>
        <p:cxnSp>
          <p:nvCxnSpPr>
            <p:cNvPr id="2119" name="Google Shape;2119;p61"/>
            <p:cNvCxnSpPr>
              <a:stCxn id="2116" idx="2"/>
              <a:endCxn id="2117" idx="0"/>
            </p:cNvCxnSpPr>
            <p:nvPr/>
          </p:nvCxnSpPr>
          <p:spPr>
            <a:xfrm rot="5400000">
              <a:off x="5061750" y="1457655"/>
              <a:ext cx="371400" cy="1697100"/>
            </a:xfrm>
            <a:prstGeom prst="bentConnector3">
              <a:avLst>
                <a:gd name="adj1" fmla="val 49980"/>
              </a:avLst>
            </a:prstGeom>
            <a:noFill/>
            <a:ln w="19050" cap="flat" cmpd="sng">
              <a:solidFill>
                <a:schemeClr val="dk1"/>
              </a:solidFill>
              <a:prstDash val="solid"/>
              <a:round/>
              <a:headEnd type="none" w="sm" len="sm"/>
              <a:tailEnd type="none" w="sm" len="sm"/>
            </a:ln>
          </p:spPr>
        </p:cxnSp>
        <p:cxnSp>
          <p:nvCxnSpPr>
            <p:cNvPr id="2120" name="Google Shape;2120;p61"/>
            <p:cNvCxnSpPr>
              <a:stCxn id="2116" idx="2"/>
              <a:endCxn id="2118" idx="0"/>
            </p:cNvCxnSpPr>
            <p:nvPr/>
          </p:nvCxnSpPr>
          <p:spPr>
            <a:xfrm rot="-5400000" flipH="1">
              <a:off x="6758850" y="1457655"/>
              <a:ext cx="371400" cy="1697100"/>
            </a:xfrm>
            <a:prstGeom prst="bentConnector3">
              <a:avLst>
                <a:gd name="adj1" fmla="val 49980"/>
              </a:avLst>
            </a:prstGeom>
            <a:noFill/>
            <a:ln w="19050" cap="flat" cmpd="sng">
              <a:solidFill>
                <a:schemeClr val="dk1"/>
              </a:solidFill>
              <a:prstDash val="solid"/>
              <a:round/>
              <a:headEnd type="none" w="sm" len="sm"/>
              <a:tailEnd type="none" w="sm" len="sm"/>
            </a:ln>
          </p:spPr>
        </p:cxnSp>
      </p:grpSp>
      <p:sp>
        <p:nvSpPr>
          <p:cNvPr id="2121" name="Google Shape;2121;p61"/>
          <p:cNvSpPr txBox="1"/>
          <p:nvPr/>
        </p:nvSpPr>
        <p:spPr>
          <a:xfrm>
            <a:off x="8638750" y="867375"/>
            <a:ext cx="3470700" cy="785100"/>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Non-exhaustive</a:t>
            </a:r>
            <a:endParaRPr sz="1300" b="1" i="0" u="none" strike="noStrike" cap="none">
              <a:solidFill>
                <a:schemeClr val="dk1"/>
              </a:solidFill>
              <a:latin typeface="Montserrat"/>
              <a:ea typeface="Montserrat"/>
              <a:cs typeface="Montserrat"/>
              <a:sym typeface="Montserrat"/>
            </a:endParaRPr>
          </a:p>
          <a:p>
            <a:pPr marL="457200" marR="0" lvl="0" indent="-311150" algn="l" rtl="0">
              <a:lnSpc>
                <a:spcPct val="100000"/>
              </a:lnSpc>
              <a:spcBef>
                <a:spcPts val="0"/>
              </a:spcBef>
              <a:spcAft>
                <a:spcPts val="0"/>
              </a:spcAft>
              <a:buClr>
                <a:schemeClr val="dk1"/>
              </a:buClr>
              <a:buSzPts val="1300"/>
              <a:buFont typeface="Montserrat"/>
              <a:buChar char="●"/>
            </a:pPr>
            <a:r>
              <a:rPr lang="en-GB" sz="1300" b="0" i="0" u="none" strike="noStrike" cap="none">
                <a:solidFill>
                  <a:schemeClr val="dk1"/>
                </a:solidFill>
                <a:latin typeface="Montserrat"/>
                <a:ea typeface="Montserrat"/>
                <a:cs typeface="Montserrat"/>
                <a:sym typeface="Montserrat"/>
              </a:rPr>
              <a:t>Varied Data Protection Acts/Bills, Ministries of Health</a:t>
            </a:r>
            <a:endParaRPr sz="1300" b="0" i="0" u="none" strike="noStrike" cap="none">
              <a:solidFill>
                <a:schemeClr val="dk1"/>
              </a:solidFill>
              <a:latin typeface="Montserrat"/>
              <a:ea typeface="Montserrat"/>
              <a:cs typeface="Montserrat"/>
              <a:sym typeface="Montserrat"/>
            </a:endParaRPr>
          </a:p>
        </p:txBody>
      </p:sp>
      <p:grpSp>
        <p:nvGrpSpPr>
          <p:cNvPr id="2122" name="Google Shape;2122;p61"/>
          <p:cNvGrpSpPr/>
          <p:nvPr/>
        </p:nvGrpSpPr>
        <p:grpSpPr>
          <a:xfrm>
            <a:off x="60344" y="3102900"/>
            <a:ext cx="12071312" cy="3565075"/>
            <a:chOff x="60344" y="3179100"/>
            <a:chExt cx="12071312" cy="3565075"/>
          </a:xfrm>
        </p:grpSpPr>
        <p:grpSp>
          <p:nvGrpSpPr>
            <p:cNvPr id="2123" name="Google Shape;2123;p61"/>
            <p:cNvGrpSpPr/>
            <p:nvPr/>
          </p:nvGrpSpPr>
          <p:grpSpPr>
            <a:xfrm>
              <a:off x="60344" y="5043175"/>
              <a:ext cx="3969000" cy="1701000"/>
              <a:chOff x="57300" y="5053450"/>
              <a:chExt cx="3969000" cy="1701000"/>
            </a:xfrm>
          </p:grpSpPr>
          <p:sp>
            <p:nvSpPr>
              <p:cNvPr id="2124" name="Google Shape;2124;p61"/>
              <p:cNvSpPr/>
              <p:nvPr/>
            </p:nvSpPr>
            <p:spPr>
              <a:xfrm>
                <a:off x="57300" y="5053450"/>
                <a:ext cx="3969000" cy="17010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25" name="Google Shape;2125;p61"/>
              <p:cNvSpPr/>
              <p:nvPr/>
            </p:nvSpPr>
            <p:spPr>
              <a:xfrm>
                <a:off x="819200" y="5163557"/>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LGPD</a:t>
                </a:r>
                <a:endParaRPr sz="1400" b="1" i="0" u="none" strike="noStrike" cap="none">
                  <a:solidFill>
                    <a:schemeClr val="dk1"/>
                  </a:solidFill>
                  <a:latin typeface="Montserrat"/>
                  <a:ea typeface="Montserrat"/>
                  <a:cs typeface="Montserrat"/>
                  <a:sym typeface="Montserrat"/>
                </a:endParaRPr>
              </a:p>
            </p:txBody>
          </p:sp>
          <p:grpSp>
            <p:nvGrpSpPr>
              <p:cNvPr id="2126" name="Google Shape;2126;p61"/>
              <p:cNvGrpSpPr/>
              <p:nvPr/>
            </p:nvGrpSpPr>
            <p:grpSpPr>
              <a:xfrm>
                <a:off x="142636" y="5163557"/>
                <a:ext cx="604627" cy="403334"/>
                <a:chOff x="10562288" y="3260064"/>
                <a:chExt cx="604627" cy="403334"/>
              </a:xfrm>
            </p:grpSpPr>
            <p:sp>
              <p:nvSpPr>
                <p:cNvPr id="2127" name="Google Shape;2127;p61"/>
                <p:cNvSpPr/>
                <p:nvPr/>
              </p:nvSpPr>
              <p:spPr>
                <a:xfrm>
                  <a:off x="10562288" y="3260064"/>
                  <a:ext cx="604627" cy="403334"/>
                </a:xfrm>
                <a:custGeom>
                  <a:avLst/>
                  <a:gdLst/>
                  <a:ahLst/>
                  <a:cxnLst/>
                  <a:rect l="l" t="t" r="r" b="b"/>
                  <a:pathLst>
                    <a:path w="604627" h="403334" extrusionOk="0">
                      <a:moveTo>
                        <a:pt x="0" y="0"/>
                      </a:moveTo>
                      <a:lnTo>
                        <a:pt x="0" y="403334"/>
                      </a:lnTo>
                      <a:lnTo>
                        <a:pt x="604628" y="403334"/>
                      </a:lnTo>
                      <a:lnTo>
                        <a:pt x="604628" y="0"/>
                      </a:lnTo>
                      <a:lnTo>
                        <a:pt x="0" y="0"/>
                      </a:lnTo>
                      <a:lnTo>
                        <a:pt x="0" y="0"/>
                      </a:lnTo>
                      <a:close/>
                    </a:path>
                  </a:pathLst>
                </a:custGeom>
                <a:solidFill>
                  <a:srgbClr val="49AE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28" name="Google Shape;2128;p61"/>
                <p:cNvSpPr/>
                <p:nvPr/>
              </p:nvSpPr>
              <p:spPr>
                <a:xfrm>
                  <a:off x="10613905" y="3301610"/>
                  <a:ext cx="501427" cy="320241"/>
                </a:xfrm>
                <a:custGeom>
                  <a:avLst/>
                  <a:gdLst/>
                  <a:ahLst/>
                  <a:cxnLst/>
                  <a:rect l="l" t="t" r="r" b="b"/>
                  <a:pathLst>
                    <a:path w="501427" h="320241" extrusionOk="0">
                      <a:moveTo>
                        <a:pt x="501428" y="160103"/>
                      </a:moveTo>
                      <a:lnTo>
                        <a:pt x="250696" y="320242"/>
                      </a:lnTo>
                      <a:lnTo>
                        <a:pt x="0" y="160103"/>
                      </a:lnTo>
                      <a:lnTo>
                        <a:pt x="250696" y="0"/>
                      </a:lnTo>
                      <a:lnTo>
                        <a:pt x="501428" y="160103"/>
                      </a:lnTo>
                      <a:lnTo>
                        <a:pt x="501428" y="160103"/>
                      </a:lnTo>
                      <a:close/>
                    </a:path>
                  </a:pathLst>
                </a:custGeom>
                <a:solidFill>
                  <a:srgbClr val="FCE6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29" name="Google Shape;2129;p61"/>
                <p:cNvSpPr/>
                <p:nvPr/>
              </p:nvSpPr>
              <p:spPr>
                <a:xfrm>
                  <a:off x="10759927" y="3357096"/>
                  <a:ext cx="209207" cy="209381"/>
                </a:xfrm>
                <a:custGeom>
                  <a:avLst/>
                  <a:gdLst/>
                  <a:ahLst/>
                  <a:cxnLst/>
                  <a:rect l="l" t="t" r="r" b="b"/>
                  <a:pathLst>
                    <a:path w="209207" h="209381" extrusionOk="0">
                      <a:moveTo>
                        <a:pt x="3322" y="78579"/>
                      </a:moveTo>
                      <a:cubicBezTo>
                        <a:pt x="-11075" y="134603"/>
                        <a:pt x="22661" y="191658"/>
                        <a:pt x="78616" y="206065"/>
                      </a:cubicBezTo>
                      <a:cubicBezTo>
                        <a:pt x="132581" y="219937"/>
                        <a:pt x="187932" y="189097"/>
                        <a:pt x="204569" y="135919"/>
                      </a:cubicBezTo>
                      <a:cubicBezTo>
                        <a:pt x="176982" y="111162"/>
                        <a:pt x="144028" y="93164"/>
                        <a:pt x="108336" y="83275"/>
                      </a:cubicBezTo>
                      <a:cubicBezTo>
                        <a:pt x="74066" y="74133"/>
                        <a:pt x="38268" y="72533"/>
                        <a:pt x="3322" y="78579"/>
                      </a:cubicBezTo>
                      <a:close/>
                      <a:moveTo>
                        <a:pt x="112140" y="69082"/>
                      </a:moveTo>
                      <a:cubicBezTo>
                        <a:pt x="164114" y="83809"/>
                        <a:pt x="193904" y="107107"/>
                        <a:pt x="208124" y="119664"/>
                      </a:cubicBezTo>
                      <a:cubicBezTo>
                        <a:pt x="216371" y="62431"/>
                        <a:pt x="176662" y="9324"/>
                        <a:pt x="119463" y="1071"/>
                      </a:cubicBezTo>
                      <a:cubicBezTo>
                        <a:pt x="72964" y="-5616"/>
                        <a:pt x="27710" y="19497"/>
                        <a:pt x="8761" y="62502"/>
                      </a:cubicBezTo>
                      <a:cubicBezTo>
                        <a:pt x="43209" y="57486"/>
                        <a:pt x="78332" y="59727"/>
                        <a:pt x="111855" y="69082"/>
                      </a:cubicBez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0" name="Google Shape;2130;p61"/>
                <p:cNvSpPr/>
                <p:nvPr/>
              </p:nvSpPr>
              <p:spPr>
                <a:xfrm>
                  <a:off x="10763427" y="3416992"/>
                  <a:ext cx="204801" cy="76023"/>
                </a:xfrm>
                <a:custGeom>
                  <a:avLst/>
                  <a:gdLst/>
                  <a:ahLst/>
                  <a:cxnLst/>
                  <a:rect l="l" t="t" r="r" b="b"/>
                  <a:pathLst>
                    <a:path w="204801" h="76023" extrusionOk="0">
                      <a:moveTo>
                        <a:pt x="108640" y="9186"/>
                      </a:moveTo>
                      <a:cubicBezTo>
                        <a:pt x="75116" y="-169"/>
                        <a:pt x="39993" y="-2410"/>
                        <a:pt x="5546" y="2606"/>
                      </a:cubicBezTo>
                      <a:cubicBezTo>
                        <a:pt x="3271" y="7799"/>
                        <a:pt x="1422" y="13170"/>
                        <a:pt x="0" y="18683"/>
                      </a:cubicBezTo>
                      <a:cubicBezTo>
                        <a:pt x="34945" y="12637"/>
                        <a:pt x="70744" y="14237"/>
                        <a:pt x="105014" y="23379"/>
                      </a:cubicBezTo>
                      <a:cubicBezTo>
                        <a:pt x="140705" y="33268"/>
                        <a:pt x="173660" y="51266"/>
                        <a:pt x="201246" y="76023"/>
                      </a:cubicBezTo>
                      <a:cubicBezTo>
                        <a:pt x="202882" y="70723"/>
                        <a:pt x="204055" y="65281"/>
                        <a:pt x="204801" y="59768"/>
                      </a:cubicBezTo>
                      <a:cubicBezTo>
                        <a:pt x="190297" y="47211"/>
                        <a:pt x="160684" y="23913"/>
                        <a:pt x="108817" y="918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1" name="Google Shape;2131;p61"/>
                <p:cNvSpPr/>
                <p:nvPr/>
              </p:nvSpPr>
              <p:spPr>
                <a:xfrm>
                  <a:off x="10770217" y="3419660"/>
                  <a:ext cx="193718" cy="64249"/>
                </a:xfrm>
                <a:custGeom>
                  <a:avLst/>
                  <a:gdLst/>
                  <a:ahLst/>
                  <a:cxnLst/>
                  <a:rect l="l" t="t" r="r" b="b"/>
                  <a:pathLst>
                    <a:path w="193718" h="64249" extrusionOk="0">
                      <a:moveTo>
                        <a:pt x="4444" y="1396"/>
                      </a:moveTo>
                      <a:cubicBezTo>
                        <a:pt x="5119" y="1290"/>
                        <a:pt x="5830" y="1361"/>
                        <a:pt x="6470" y="1610"/>
                      </a:cubicBezTo>
                      <a:cubicBezTo>
                        <a:pt x="7110" y="1823"/>
                        <a:pt x="7679" y="2179"/>
                        <a:pt x="8141" y="2642"/>
                      </a:cubicBezTo>
                      <a:cubicBezTo>
                        <a:pt x="8603" y="3139"/>
                        <a:pt x="9029" y="3708"/>
                        <a:pt x="9314" y="4313"/>
                      </a:cubicBezTo>
                      <a:cubicBezTo>
                        <a:pt x="9634" y="4989"/>
                        <a:pt x="9812" y="5736"/>
                        <a:pt x="9847" y="6483"/>
                      </a:cubicBezTo>
                      <a:cubicBezTo>
                        <a:pt x="10025" y="7763"/>
                        <a:pt x="9670" y="9044"/>
                        <a:pt x="8852" y="10040"/>
                      </a:cubicBezTo>
                      <a:cubicBezTo>
                        <a:pt x="8461" y="10502"/>
                        <a:pt x="7963" y="10894"/>
                        <a:pt x="7394" y="11143"/>
                      </a:cubicBezTo>
                      <a:cubicBezTo>
                        <a:pt x="6790" y="11427"/>
                        <a:pt x="6150" y="11641"/>
                        <a:pt x="5510" y="11712"/>
                      </a:cubicBezTo>
                      <a:cubicBezTo>
                        <a:pt x="4870" y="11819"/>
                        <a:pt x="4195" y="11819"/>
                        <a:pt x="3555" y="11712"/>
                      </a:cubicBezTo>
                      <a:cubicBezTo>
                        <a:pt x="2986" y="11569"/>
                        <a:pt x="2417" y="11321"/>
                        <a:pt x="1919" y="11001"/>
                      </a:cubicBezTo>
                      <a:cubicBezTo>
                        <a:pt x="1422" y="10645"/>
                        <a:pt x="1031" y="10182"/>
                        <a:pt x="747" y="9649"/>
                      </a:cubicBezTo>
                      <a:cubicBezTo>
                        <a:pt x="391" y="9044"/>
                        <a:pt x="178" y="8368"/>
                        <a:pt x="106" y="7657"/>
                      </a:cubicBezTo>
                      <a:cubicBezTo>
                        <a:pt x="-35" y="6910"/>
                        <a:pt x="-35" y="6127"/>
                        <a:pt x="106" y="5380"/>
                      </a:cubicBezTo>
                      <a:cubicBezTo>
                        <a:pt x="249" y="4669"/>
                        <a:pt x="533" y="4028"/>
                        <a:pt x="924" y="3424"/>
                      </a:cubicBezTo>
                      <a:cubicBezTo>
                        <a:pt x="1315" y="2855"/>
                        <a:pt x="1813" y="2357"/>
                        <a:pt x="2382" y="2001"/>
                      </a:cubicBezTo>
                      <a:cubicBezTo>
                        <a:pt x="2986" y="1610"/>
                        <a:pt x="3626" y="1396"/>
                        <a:pt x="4337" y="1325"/>
                      </a:cubicBezTo>
                      <a:close/>
                      <a:moveTo>
                        <a:pt x="193106" y="55784"/>
                      </a:moveTo>
                      <a:cubicBezTo>
                        <a:pt x="192786" y="55179"/>
                        <a:pt x="192324" y="54610"/>
                        <a:pt x="191755" y="54183"/>
                      </a:cubicBezTo>
                      <a:cubicBezTo>
                        <a:pt x="191221" y="53756"/>
                        <a:pt x="190617" y="53436"/>
                        <a:pt x="189942" y="53258"/>
                      </a:cubicBezTo>
                      <a:cubicBezTo>
                        <a:pt x="189302" y="53116"/>
                        <a:pt x="188662" y="53116"/>
                        <a:pt x="188022" y="53258"/>
                      </a:cubicBezTo>
                      <a:cubicBezTo>
                        <a:pt x="187346" y="53436"/>
                        <a:pt x="186742" y="53685"/>
                        <a:pt x="186174" y="54076"/>
                      </a:cubicBezTo>
                      <a:cubicBezTo>
                        <a:pt x="185569" y="54539"/>
                        <a:pt x="185036" y="55072"/>
                        <a:pt x="184609" y="55713"/>
                      </a:cubicBezTo>
                      <a:cubicBezTo>
                        <a:pt x="184147" y="56317"/>
                        <a:pt x="183792" y="57029"/>
                        <a:pt x="183578" y="57776"/>
                      </a:cubicBezTo>
                      <a:cubicBezTo>
                        <a:pt x="183401" y="58452"/>
                        <a:pt x="183329" y="59127"/>
                        <a:pt x="183365" y="59803"/>
                      </a:cubicBezTo>
                      <a:cubicBezTo>
                        <a:pt x="183436" y="60479"/>
                        <a:pt x="183614" y="61119"/>
                        <a:pt x="183934" y="61689"/>
                      </a:cubicBezTo>
                      <a:cubicBezTo>
                        <a:pt x="184254" y="62293"/>
                        <a:pt x="184716" y="62827"/>
                        <a:pt x="185249" y="63253"/>
                      </a:cubicBezTo>
                      <a:cubicBezTo>
                        <a:pt x="185783" y="63680"/>
                        <a:pt x="186387" y="64001"/>
                        <a:pt x="187027" y="64143"/>
                      </a:cubicBezTo>
                      <a:cubicBezTo>
                        <a:pt x="187631" y="64285"/>
                        <a:pt x="188306" y="64285"/>
                        <a:pt x="188911" y="64143"/>
                      </a:cubicBezTo>
                      <a:cubicBezTo>
                        <a:pt x="189586" y="64036"/>
                        <a:pt x="190191" y="63787"/>
                        <a:pt x="190759" y="63396"/>
                      </a:cubicBezTo>
                      <a:cubicBezTo>
                        <a:pt x="191399" y="62969"/>
                        <a:pt x="191933" y="62471"/>
                        <a:pt x="192395" y="61866"/>
                      </a:cubicBezTo>
                      <a:cubicBezTo>
                        <a:pt x="192857" y="61262"/>
                        <a:pt x="193212" y="60550"/>
                        <a:pt x="193461" y="59803"/>
                      </a:cubicBezTo>
                      <a:cubicBezTo>
                        <a:pt x="193674" y="59127"/>
                        <a:pt x="193746" y="58416"/>
                        <a:pt x="193710" y="57705"/>
                      </a:cubicBezTo>
                      <a:cubicBezTo>
                        <a:pt x="193639" y="57029"/>
                        <a:pt x="193461" y="56353"/>
                        <a:pt x="193106" y="55748"/>
                      </a:cubicBezTo>
                      <a:close/>
                      <a:moveTo>
                        <a:pt x="191648" y="59341"/>
                      </a:moveTo>
                      <a:lnTo>
                        <a:pt x="191648" y="59341"/>
                      </a:lnTo>
                      <a:cubicBezTo>
                        <a:pt x="191435" y="59839"/>
                        <a:pt x="191186" y="60337"/>
                        <a:pt x="190866" y="60764"/>
                      </a:cubicBezTo>
                      <a:cubicBezTo>
                        <a:pt x="190546" y="61191"/>
                        <a:pt x="190191" y="61546"/>
                        <a:pt x="189764" y="61866"/>
                      </a:cubicBezTo>
                      <a:cubicBezTo>
                        <a:pt x="189408" y="62115"/>
                        <a:pt x="189017" y="62329"/>
                        <a:pt x="188591" y="62435"/>
                      </a:cubicBezTo>
                      <a:cubicBezTo>
                        <a:pt x="188200" y="62507"/>
                        <a:pt x="187773" y="62507"/>
                        <a:pt x="187382" y="62435"/>
                      </a:cubicBezTo>
                      <a:cubicBezTo>
                        <a:pt x="186991" y="62329"/>
                        <a:pt x="186636" y="62151"/>
                        <a:pt x="186315" y="61902"/>
                      </a:cubicBezTo>
                      <a:cubicBezTo>
                        <a:pt x="185996" y="61653"/>
                        <a:pt x="185711" y="61333"/>
                        <a:pt x="185533" y="60941"/>
                      </a:cubicBezTo>
                      <a:cubicBezTo>
                        <a:pt x="185320" y="60586"/>
                        <a:pt x="185214" y="60194"/>
                        <a:pt x="185214" y="59768"/>
                      </a:cubicBezTo>
                      <a:cubicBezTo>
                        <a:pt x="185214" y="59305"/>
                        <a:pt x="185285" y="58878"/>
                        <a:pt x="185427" y="58452"/>
                      </a:cubicBezTo>
                      <a:cubicBezTo>
                        <a:pt x="185569" y="57953"/>
                        <a:pt x="185818" y="57455"/>
                        <a:pt x="186138" y="57029"/>
                      </a:cubicBezTo>
                      <a:cubicBezTo>
                        <a:pt x="186458" y="56602"/>
                        <a:pt x="186813" y="56211"/>
                        <a:pt x="187240" y="55891"/>
                      </a:cubicBezTo>
                      <a:cubicBezTo>
                        <a:pt x="187596" y="55606"/>
                        <a:pt x="187987" y="55428"/>
                        <a:pt x="188413" y="55321"/>
                      </a:cubicBezTo>
                      <a:cubicBezTo>
                        <a:pt x="188804" y="55250"/>
                        <a:pt x="189231" y="55250"/>
                        <a:pt x="189622" y="55321"/>
                      </a:cubicBezTo>
                      <a:cubicBezTo>
                        <a:pt x="190013" y="55428"/>
                        <a:pt x="190404" y="55606"/>
                        <a:pt x="190724" y="55855"/>
                      </a:cubicBezTo>
                      <a:cubicBezTo>
                        <a:pt x="191044" y="56139"/>
                        <a:pt x="191328" y="56459"/>
                        <a:pt x="191542" y="56815"/>
                      </a:cubicBezTo>
                      <a:cubicBezTo>
                        <a:pt x="191719" y="57207"/>
                        <a:pt x="191826" y="57598"/>
                        <a:pt x="191861" y="58025"/>
                      </a:cubicBezTo>
                      <a:cubicBezTo>
                        <a:pt x="191861" y="58487"/>
                        <a:pt x="191790" y="58950"/>
                        <a:pt x="191648" y="59376"/>
                      </a:cubicBezTo>
                      <a:close/>
                      <a:moveTo>
                        <a:pt x="182156" y="47211"/>
                      </a:moveTo>
                      <a:cubicBezTo>
                        <a:pt x="181801" y="46784"/>
                        <a:pt x="181410" y="46357"/>
                        <a:pt x="180948" y="46037"/>
                      </a:cubicBezTo>
                      <a:cubicBezTo>
                        <a:pt x="180521" y="45717"/>
                        <a:pt x="180023" y="45504"/>
                        <a:pt x="179526" y="45361"/>
                      </a:cubicBezTo>
                      <a:cubicBezTo>
                        <a:pt x="179064" y="45291"/>
                        <a:pt x="178637" y="45291"/>
                        <a:pt x="178175" y="45361"/>
                      </a:cubicBezTo>
                      <a:cubicBezTo>
                        <a:pt x="177748" y="45433"/>
                        <a:pt x="177357" y="45539"/>
                        <a:pt x="177001" y="45753"/>
                      </a:cubicBezTo>
                      <a:cubicBezTo>
                        <a:pt x="176646" y="46002"/>
                        <a:pt x="176326" y="46322"/>
                        <a:pt x="176113" y="46677"/>
                      </a:cubicBezTo>
                      <a:cubicBezTo>
                        <a:pt x="175900" y="46998"/>
                        <a:pt x="175722" y="47354"/>
                        <a:pt x="175651" y="47709"/>
                      </a:cubicBezTo>
                      <a:cubicBezTo>
                        <a:pt x="175580" y="48065"/>
                        <a:pt x="175580" y="48421"/>
                        <a:pt x="175651" y="48776"/>
                      </a:cubicBezTo>
                      <a:cubicBezTo>
                        <a:pt x="175757" y="49168"/>
                        <a:pt x="175935" y="49559"/>
                        <a:pt x="176148" y="49914"/>
                      </a:cubicBezTo>
                      <a:cubicBezTo>
                        <a:pt x="176469" y="50377"/>
                        <a:pt x="176788" y="50804"/>
                        <a:pt x="177144" y="51195"/>
                      </a:cubicBezTo>
                      <a:cubicBezTo>
                        <a:pt x="177464" y="51515"/>
                        <a:pt x="177748" y="51835"/>
                        <a:pt x="178033" y="52191"/>
                      </a:cubicBezTo>
                      <a:cubicBezTo>
                        <a:pt x="178246" y="52440"/>
                        <a:pt x="178423" y="52689"/>
                        <a:pt x="178566" y="52974"/>
                      </a:cubicBezTo>
                      <a:cubicBezTo>
                        <a:pt x="178601" y="53187"/>
                        <a:pt x="178601" y="53365"/>
                        <a:pt x="178566" y="53578"/>
                      </a:cubicBezTo>
                      <a:cubicBezTo>
                        <a:pt x="178566" y="53792"/>
                        <a:pt x="178495" y="54005"/>
                        <a:pt x="178352" y="54148"/>
                      </a:cubicBezTo>
                      <a:cubicBezTo>
                        <a:pt x="178246" y="54325"/>
                        <a:pt x="178104" y="54432"/>
                        <a:pt x="177926" y="54539"/>
                      </a:cubicBezTo>
                      <a:cubicBezTo>
                        <a:pt x="177713" y="54574"/>
                        <a:pt x="177535" y="54574"/>
                        <a:pt x="177322" y="54539"/>
                      </a:cubicBezTo>
                      <a:cubicBezTo>
                        <a:pt x="177108" y="54574"/>
                        <a:pt x="176860" y="54574"/>
                        <a:pt x="176646" y="54539"/>
                      </a:cubicBezTo>
                      <a:lnTo>
                        <a:pt x="175900" y="54112"/>
                      </a:lnTo>
                      <a:cubicBezTo>
                        <a:pt x="175651" y="53934"/>
                        <a:pt x="175402" y="53721"/>
                        <a:pt x="175188" y="53472"/>
                      </a:cubicBezTo>
                      <a:cubicBezTo>
                        <a:pt x="175011" y="53223"/>
                        <a:pt x="174869" y="52974"/>
                        <a:pt x="174797" y="52689"/>
                      </a:cubicBezTo>
                      <a:cubicBezTo>
                        <a:pt x="174727" y="52369"/>
                        <a:pt x="174727" y="52084"/>
                        <a:pt x="174797" y="51764"/>
                      </a:cubicBezTo>
                      <a:cubicBezTo>
                        <a:pt x="174833" y="51444"/>
                        <a:pt x="174940" y="51089"/>
                        <a:pt x="175118" y="50804"/>
                      </a:cubicBezTo>
                      <a:lnTo>
                        <a:pt x="173589" y="49737"/>
                      </a:lnTo>
                      <a:cubicBezTo>
                        <a:pt x="173269" y="50199"/>
                        <a:pt x="173055" y="50733"/>
                        <a:pt x="172949" y="51266"/>
                      </a:cubicBezTo>
                      <a:cubicBezTo>
                        <a:pt x="172842" y="51800"/>
                        <a:pt x="172842" y="52298"/>
                        <a:pt x="172949" y="52832"/>
                      </a:cubicBezTo>
                      <a:cubicBezTo>
                        <a:pt x="173055" y="53365"/>
                        <a:pt x="173305" y="53863"/>
                        <a:pt x="173624" y="54325"/>
                      </a:cubicBezTo>
                      <a:cubicBezTo>
                        <a:pt x="174015" y="54859"/>
                        <a:pt x="174478" y="55321"/>
                        <a:pt x="175011" y="55677"/>
                      </a:cubicBezTo>
                      <a:cubicBezTo>
                        <a:pt x="175437" y="55997"/>
                        <a:pt x="175900" y="56246"/>
                        <a:pt x="176397" y="56389"/>
                      </a:cubicBezTo>
                      <a:cubicBezTo>
                        <a:pt x="176860" y="56495"/>
                        <a:pt x="177322" y="56495"/>
                        <a:pt x="177784" y="56389"/>
                      </a:cubicBezTo>
                      <a:cubicBezTo>
                        <a:pt x="178210" y="56353"/>
                        <a:pt x="178637" y="56211"/>
                        <a:pt x="179028" y="55997"/>
                      </a:cubicBezTo>
                      <a:cubicBezTo>
                        <a:pt x="179419" y="55784"/>
                        <a:pt x="179774" y="55464"/>
                        <a:pt x="180023" y="55072"/>
                      </a:cubicBezTo>
                      <a:cubicBezTo>
                        <a:pt x="180237" y="54752"/>
                        <a:pt x="180414" y="54396"/>
                        <a:pt x="180486" y="54041"/>
                      </a:cubicBezTo>
                      <a:cubicBezTo>
                        <a:pt x="180521" y="53721"/>
                        <a:pt x="180521" y="53400"/>
                        <a:pt x="180486" y="53080"/>
                      </a:cubicBezTo>
                      <a:cubicBezTo>
                        <a:pt x="180450" y="52760"/>
                        <a:pt x="180343" y="52475"/>
                        <a:pt x="180201" y="52191"/>
                      </a:cubicBezTo>
                      <a:cubicBezTo>
                        <a:pt x="180094" y="51871"/>
                        <a:pt x="179952" y="51586"/>
                        <a:pt x="179739" y="51337"/>
                      </a:cubicBezTo>
                      <a:cubicBezTo>
                        <a:pt x="179561" y="51053"/>
                        <a:pt x="179348" y="50768"/>
                        <a:pt x="179099" y="50519"/>
                      </a:cubicBezTo>
                      <a:lnTo>
                        <a:pt x="178459" y="49773"/>
                      </a:lnTo>
                      <a:lnTo>
                        <a:pt x="177819" y="49061"/>
                      </a:lnTo>
                      <a:lnTo>
                        <a:pt x="177464" y="48492"/>
                      </a:lnTo>
                      <a:cubicBezTo>
                        <a:pt x="177428" y="48350"/>
                        <a:pt x="177428" y="48172"/>
                        <a:pt x="177464" y="48029"/>
                      </a:cubicBezTo>
                      <a:cubicBezTo>
                        <a:pt x="177428" y="47887"/>
                        <a:pt x="177428" y="47745"/>
                        <a:pt x="177464" y="47602"/>
                      </a:cubicBezTo>
                      <a:cubicBezTo>
                        <a:pt x="177677" y="47318"/>
                        <a:pt x="177997" y="47140"/>
                        <a:pt x="178352" y="47140"/>
                      </a:cubicBezTo>
                      <a:cubicBezTo>
                        <a:pt x="178850" y="47211"/>
                        <a:pt x="179348" y="47389"/>
                        <a:pt x="179739" y="47709"/>
                      </a:cubicBezTo>
                      <a:cubicBezTo>
                        <a:pt x="180699" y="48243"/>
                        <a:pt x="181054" y="49452"/>
                        <a:pt x="180521" y="50413"/>
                      </a:cubicBezTo>
                      <a:cubicBezTo>
                        <a:pt x="180521" y="50448"/>
                        <a:pt x="180486" y="50448"/>
                        <a:pt x="180486" y="50484"/>
                      </a:cubicBezTo>
                      <a:lnTo>
                        <a:pt x="181978" y="51586"/>
                      </a:lnTo>
                      <a:cubicBezTo>
                        <a:pt x="182298" y="51159"/>
                        <a:pt x="182476" y="50662"/>
                        <a:pt x="182583" y="50128"/>
                      </a:cubicBezTo>
                      <a:cubicBezTo>
                        <a:pt x="182690" y="49630"/>
                        <a:pt x="182690" y="49132"/>
                        <a:pt x="182583" y="48634"/>
                      </a:cubicBezTo>
                      <a:cubicBezTo>
                        <a:pt x="182441" y="48136"/>
                        <a:pt x="182228" y="47674"/>
                        <a:pt x="181943" y="47247"/>
                      </a:cubicBezTo>
                      <a:close/>
                      <a:moveTo>
                        <a:pt x="171491" y="40097"/>
                      </a:moveTo>
                      <a:cubicBezTo>
                        <a:pt x="170780" y="39243"/>
                        <a:pt x="169856" y="38639"/>
                        <a:pt x="168790" y="38354"/>
                      </a:cubicBezTo>
                      <a:cubicBezTo>
                        <a:pt x="168328" y="38247"/>
                        <a:pt x="167865" y="38247"/>
                        <a:pt x="167403" y="38354"/>
                      </a:cubicBezTo>
                      <a:cubicBezTo>
                        <a:pt x="167012" y="38425"/>
                        <a:pt x="166621" y="38568"/>
                        <a:pt x="166266" y="38781"/>
                      </a:cubicBezTo>
                      <a:cubicBezTo>
                        <a:pt x="165910" y="39030"/>
                        <a:pt x="165626" y="39350"/>
                        <a:pt x="165412" y="39706"/>
                      </a:cubicBezTo>
                      <a:cubicBezTo>
                        <a:pt x="165199" y="40026"/>
                        <a:pt x="165057" y="40382"/>
                        <a:pt x="165021" y="40737"/>
                      </a:cubicBezTo>
                      <a:cubicBezTo>
                        <a:pt x="164950" y="41093"/>
                        <a:pt x="164950" y="41413"/>
                        <a:pt x="165021" y="41769"/>
                      </a:cubicBezTo>
                      <a:cubicBezTo>
                        <a:pt x="165164" y="42160"/>
                        <a:pt x="165341" y="42516"/>
                        <a:pt x="165590" y="42872"/>
                      </a:cubicBezTo>
                      <a:cubicBezTo>
                        <a:pt x="165910" y="43298"/>
                        <a:pt x="166266" y="43690"/>
                        <a:pt x="166657" y="44081"/>
                      </a:cubicBezTo>
                      <a:lnTo>
                        <a:pt x="167581" y="45041"/>
                      </a:lnTo>
                      <a:cubicBezTo>
                        <a:pt x="167794" y="45255"/>
                        <a:pt x="167972" y="45504"/>
                        <a:pt x="168114" y="45788"/>
                      </a:cubicBezTo>
                      <a:cubicBezTo>
                        <a:pt x="168256" y="45966"/>
                        <a:pt x="168328" y="46180"/>
                        <a:pt x="168328" y="46393"/>
                      </a:cubicBezTo>
                      <a:cubicBezTo>
                        <a:pt x="168363" y="46571"/>
                        <a:pt x="168363" y="46749"/>
                        <a:pt x="168328" y="46927"/>
                      </a:cubicBezTo>
                      <a:cubicBezTo>
                        <a:pt x="168221" y="47105"/>
                        <a:pt x="168078" y="47247"/>
                        <a:pt x="167901" y="47354"/>
                      </a:cubicBezTo>
                      <a:cubicBezTo>
                        <a:pt x="167687" y="47389"/>
                        <a:pt x="167510" y="47389"/>
                        <a:pt x="167296" y="47354"/>
                      </a:cubicBezTo>
                      <a:cubicBezTo>
                        <a:pt x="167048" y="47389"/>
                        <a:pt x="166834" y="47389"/>
                        <a:pt x="166586" y="47354"/>
                      </a:cubicBezTo>
                      <a:cubicBezTo>
                        <a:pt x="166337" y="47247"/>
                        <a:pt x="166088" y="47105"/>
                        <a:pt x="165839" y="46962"/>
                      </a:cubicBezTo>
                      <a:cubicBezTo>
                        <a:pt x="165590" y="46784"/>
                        <a:pt x="165341" y="46607"/>
                        <a:pt x="165128" y="46357"/>
                      </a:cubicBezTo>
                      <a:cubicBezTo>
                        <a:pt x="164950" y="46144"/>
                        <a:pt x="164773" y="45895"/>
                        <a:pt x="164666" y="45611"/>
                      </a:cubicBezTo>
                      <a:cubicBezTo>
                        <a:pt x="164630" y="45326"/>
                        <a:pt x="164630" y="45006"/>
                        <a:pt x="164666" y="44721"/>
                      </a:cubicBezTo>
                      <a:cubicBezTo>
                        <a:pt x="164701" y="44401"/>
                        <a:pt x="164808" y="44045"/>
                        <a:pt x="164950" y="43761"/>
                      </a:cubicBezTo>
                      <a:lnTo>
                        <a:pt x="163350" y="42765"/>
                      </a:lnTo>
                      <a:cubicBezTo>
                        <a:pt x="163066" y="43227"/>
                        <a:pt x="162888" y="43761"/>
                        <a:pt x="162782" y="44295"/>
                      </a:cubicBezTo>
                      <a:cubicBezTo>
                        <a:pt x="162711" y="44793"/>
                        <a:pt x="162711" y="45291"/>
                        <a:pt x="162782" y="45788"/>
                      </a:cubicBezTo>
                      <a:cubicBezTo>
                        <a:pt x="162924" y="46322"/>
                        <a:pt x="163173" y="46820"/>
                        <a:pt x="163528" y="47247"/>
                      </a:cubicBezTo>
                      <a:cubicBezTo>
                        <a:pt x="163919" y="47745"/>
                        <a:pt x="164417" y="48207"/>
                        <a:pt x="164986" y="48527"/>
                      </a:cubicBezTo>
                      <a:cubicBezTo>
                        <a:pt x="165412" y="48848"/>
                        <a:pt x="165910" y="49061"/>
                        <a:pt x="166408" y="49203"/>
                      </a:cubicBezTo>
                      <a:cubicBezTo>
                        <a:pt x="166870" y="49310"/>
                        <a:pt x="167332" y="49310"/>
                        <a:pt x="167794" y="49203"/>
                      </a:cubicBezTo>
                      <a:cubicBezTo>
                        <a:pt x="168221" y="49168"/>
                        <a:pt x="168647" y="49025"/>
                        <a:pt x="169038" y="48776"/>
                      </a:cubicBezTo>
                      <a:cubicBezTo>
                        <a:pt x="169429" y="48527"/>
                        <a:pt x="169750" y="48207"/>
                        <a:pt x="169998" y="47816"/>
                      </a:cubicBezTo>
                      <a:cubicBezTo>
                        <a:pt x="170176" y="47496"/>
                        <a:pt x="170354" y="47175"/>
                        <a:pt x="170425" y="46820"/>
                      </a:cubicBezTo>
                      <a:cubicBezTo>
                        <a:pt x="170532" y="46180"/>
                        <a:pt x="170425" y="45539"/>
                        <a:pt x="170141" y="44970"/>
                      </a:cubicBezTo>
                      <a:cubicBezTo>
                        <a:pt x="169998" y="44686"/>
                        <a:pt x="169821" y="44401"/>
                        <a:pt x="169607" y="44152"/>
                      </a:cubicBezTo>
                      <a:lnTo>
                        <a:pt x="168967" y="43405"/>
                      </a:lnTo>
                      <a:lnTo>
                        <a:pt x="168256" y="42694"/>
                      </a:lnTo>
                      <a:lnTo>
                        <a:pt x="167617" y="42018"/>
                      </a:lnTo>
                      <a:cubicBezTo>
                        <a:pt x="167474" y="41840"/>
                        <a:pt x="167332" y="41662"/>
                        <a:pt x="167225" y="41449"/>
                      </a:cubicBezTo>
                      <a:cubicBezTo>
                        <a:pt x="167190" y="41307"/>
                        <a:pt x="167190" y="41164"/>
                        <a:pt x="167225" y="41022"/>
                      </a:cubicBezTo>
                      <a:cubicBezTo>
                        <a:pt x="167190" y="40880"/>
                        <a:pt x="167190" y="40737"/>
                        <a:pt x="167225" y="40595"/>
                      </a:cubicBezTo>
                      <a:cubicBezTo>
                        <a:pt x="167439" y="40311"/>
                        <a:pt x="167759" y="40097"/>
                        <a:pt x="168114" y="40097"/>
                      </a:cubicBezTo>
                      <a:cubicBezTo>
                        <a:pt x="168612" y="40133"/>
                        <a:pt x="169074" y="40311"/>
                        <a:pt x="169501" y="40595"/>
                      </a:cubicBezTo>
                      <a:cubicBezTo>
                        <a:pt x="170496" y="41057"/>
                        <a:pt x="170887" y="42231"/>
                        <a:pt x="170425" y="43192"/>
                      </a:cubicBezTo>
                      <a:cubicBezTo>
                        <a:pt x="170425" y="43227"/>
                        <a:pt x="170425" y="43263"/>
                        <a:pt x="170389" y="43298"/>
                      </a:cubicBezTo>
                      <a:lnTo>
                        <a:pt x="171954" y="44330"/>
                      </a:lnTo>
                      <a:cubicBezTo>
                        <a:pt x="172238" y="43868"/>
                        <a:pt x="172416" y="43405"/>
                        <a:pt x="172487" y="42872"/>
                      </a:cubicBezTo>
                      <a:cubicBezTo>
                        <a:pt x="172593" y="42374"/>
                        <a:pt x="172593" y="41876"/>
                        <a:pt x="172487" y="41413"/>
                      </a:cubicBezTo>
                      <a:cubicBezTo>
                        <a:pt x="172345" y="40915"/>
                        <a:pt x="172096" y="40488"/>
                        <a:pt x="171776" y="40097"/>
                      </a:cubicBezTo>
                      <a:close/>
                      <a:moveTo>
                        <a:pt x="161146" y="36042"/>
                      </a:moveTo>
                      <a:lnTo>
                        <a:pt x="162035" y="34477"/>
                      </a:lnTo>
                      <a:cubicBezTo>
                        <a:pt x="159369" y="32912"/>
                        <a:pt x="157982" y="32129"/>
                        <a:pt x="155245" y="30671"/>
                      </a:cubicBezTo>
                      <a:cubicBezTo>
                        <a:pt x="153255" y="34228"/>
                        <a:pt x="152259" y="36006"/>
                        <a:pt x="150233" y="39635"/>
                      </a:cubicBezTo>
                      <a:cubicBezTo>
                        <a:pt x="152935" y="41164"/>
                        <a:pt x="154286" y="41947"/>
                        <a:pt x="156952" y="43548"/>
                      </a:cubicBezTo>
                      <a:cubicBezTo>
                        <a:pt x="157343" y="42943"/>
                        <a:pt x="157520" y="42623"/>
                        <a:pt x="157876" y="42018"/>
                      </a:cubicBezTo>
                      <a:lnTo>
                        <a:pt x="152757" y="39030"/>
                      </a:lnTo>
                      <a:lnTo>
                        <a:pt x="154108" y="36718"/>
                      </a:lnTo>
                      <a:cubicBezTo>
                        <a:pt x="155956" y="37750"/>
                        <a:pt x="156881" y="38318"/>
                        <a:pt x="158729" y="39421"/>
                      </a:cubicBezTo>
                      <a:cubicBezTo>
                        <a:pt x="159085" y="38781"/>
                        <a:pt x="159298" y="38496"/>
                        <a:pt x="159653" y="37892"/>
                      </a:cubicBezTo>
                      <a:lnTo>
                        <a:pt x="154961" y="35188"/>
                      </a:lnTo>
                      <a:lnTo>
                        <a:pt x="156098" y="33161"/>
                      </a:lnTo>
                      <a:cubicBezTo>
                        <a:pt x="158125" y="34299"/>
                        <a:pt x="159156" y="34868"/>
                        <a:pt x="161146" y="36042"/>
                      </a:cubicBezTo>
                      <a:close/>
                      <a:moveTo>
                        <a:pt x="149913" y="28537"/>
                      </a:moveTo>
                      <a:cubicBezTo>
                        <a:pt x="149806" y="28323"/>
                        <a:pt x="149700" y="28110"/>
                        <a:pt x="149557" y="27932"/>
                      </a:cubicBezTo>
                      <a:cubicBezTo>
                        <a:pt x="149415" y="27754"/>
                        <a:pt x="149237" y="27576"/>
                        <a:pt x="149059" y="27434"/>
                      </a:cubicBezTo>
                      <a:lnTo>
                        <a:pt x="148455" y="27043"/>
                      </a:lnTo>
                      <a:lnTo>
                        <a:pt x="147744" y="26652"/>
                      </a:lnTo>
                      <a:lnTo>
                        <a:pt x="143514" y="24624"/>
                      </a:lnTo>
                      <a:cubicBezTo>
                        <a:pt x="141701" y="28181"/>
                        <a:pt x="140777" y="30031"/>
                        <a:pt x="138928" y="33659"/>
                      </a:cubicBezTo>
                      <a:lnTo>
                        <a:pt x="140634" y="34477"/>
                      </a:lnTo>
                      <a:lnTo>
                        <a:pt x="142483" y="30920"/>
                      </a:lnTo>
                      <a:lnTo>
                        <a:pt x="144332" y="31845"/>
                      </a:lnTo>
                      <a:cubicBezTo>
                        <a:pt x="144509" y="31952"/>
                        <a:pt x="144687" y="32058"/>
                        <a:pt x="144829" y="32200"/>
                      </a:cubicBezTo>
                      <a:cubicBezTo>
                        <a:pt x="144971" y="32343"/>
                        <a:pt x="145078" y="32485"/>
                        <a:pt x="145149" y="32663"/>
                      </a:cubicBezTo>
                      <a:cubicBezTo>
                        <a:pt x="145185" y="32841"/>
                        <a:pt x="145185" y="33054"/>
                        <a:pt x="145149" y="33232"/>
                      </a:cubicBezTo>
                      <a:cubicBezTo>
                        <a:pt x="145185" y="33445"/>
                        <a:pt x="145185" y="33623"/>
                        <a:pt x="145149" y="33837"/>
                      </a:cubicBezTo>
                      <a:cubicBezTo>
                        <a:pt x="145149" y="34975"/>
                        <a:pt x="144900" y="35544"/>
                        <a:pt x="144687" y="36718"/>
                      </a:cubicBezTo>
                      <a:lnTo>
                        <a:pt x="146500" y="37678"/>
                      </a:lnTo>
                      <a:cubicBezTo>
                        <a:pt x="146714" y="36398"/>
                        <a:pt x="146784" y="35757"/>
                        <a:pt x="146998" y="34513"/>
                      </a:cubicBezTo>
                      <a:cubicBezTo>
                        <a:pt x="146998" y="33872"/>
                        <a:pt x="146927" y="33232"/>
                        <a:pt x="146784" y="32627"/>
                      </a:cubicBezTo>
                      <a:cubicBezTo>
                        <a:pt x="147318" y="32592"/>
                        <a:pt x="147886" y="32485"/>
                        <a:pt x="148384" y="32307"/>
                      </a:cubicBezTo>
                      <a:cubicBezTo>
                        <a:pt x="148882" y="32022"/>
                        <a:pt x="149273" y="31631"/>
                        <a:pt x="149557" y="31133"/>
                      </a:cubicBezTo>
                      <a:cubicBezTo>
                        <a:pt x="149664" y="30956"/>
                        <a:pt x="149735" y="30742"/>
                        <a:pt x="149806" y="30529"/>
                      </a:cubicBezTo>
                      <a:cubicBezTo>
                        <a:pt x="149842" y="30315"/>
                        <a:pt x="149842" y="30102"/>
                        <a:pt x="149806" y="29888"/>
                      </a:cubicBezTo>
                      <a:cubicBezTo>
                        <a:pt x="149842" y="29675"/>
                        <a:pt x="149842" y="29461"/>
                        <a:pt x="149806" y="29248"/>
                      </a:cubicBezTo>
                      <a:cubicBezTo>
                        <a:pt x="149771" y="29035"/>
                        <a:pt x="149700" y="28821"/>
                        <a:pt x="149628" y="28608"/>
                      </a:cubicBezTo>
                      <a:close/>
                      <a:moveTo>
                        <a:pt x="147958" y="30138"/>
                      </a:moveTo>
                      <a:lnTo>
                        <a:pt x="147958" y="30138"/>
                      </a:lnTo>
                      <a:cubicBezTo>
                        <a:pt x="147851" y="30315"/>
                        <a:pt x="147744" y="30493"/>
                        <a:pt x="147567" y="30636"/>
                      </a:cubicBezTo>
                      <a:cubicBezTo>
                        <a:pt x="147424" y="30778"/>
                        <a:pt x="147246" y="30849"/>
                        <a:pt x="147069" y="30849"/>
                      </a:cubicBezTo>
                      <a:cubicBezTo>
                        <a:pt x="146855" y="30884"/>
                        <a:pt x="146642" y="30884"/>
                        <a:pt x="146429" y="30849"/>
                      </a:cubicBezTo>
                      <a:lnTo>
                        <a:pt x="145611" y="30529"/>
                      </a:lnTo>
                      <a:lnTo>
                        <a:pt x="143300" y="29390"/>
                      </a:lnTo>
                      <a:lnTo>
                        <a:pt x="144509" y="27007"/>
                      </a:lnTo>
                      <a:lnTo>
                        <a:pt x="146998" y="28252"/>
                      </a:lnTo>
                      <a:cubicBezTo>
                        <a:pt x="147424" y="28430"/>
                        <a:pt x="147815" y="28750"/>
                        <a:pt x="148064" y="29141"/>
                      </a:cubicBezTo>
                      <a:cubicBezTo>
                        <a:pt x="148242" y="29461"/>
                        <a:pt x="148242" y="29888"/>
                        <a:pt x="148064" y="30209"/>
                      </a:cubicBezTo>
                      <a:close/>
                      <a:moveTo>
                        <a:pt x="137044" y="21600"/>
                      </a:moveTo>
                      <a:cubicBezTo>
                        <a:pt x="136617" y="21209"/>
                        <a:pt x="136084" y="20889"/>
                        <a:pt x="135551" y="20676"/>
                      </a:cubicBezTo>
                      <a:cubicBezTo>
                        <a:pt x="134911" y="20356"/>
                        <a:pt x="134236" y="20213"/>
                        <a:pt x="133524" y="20213"/>
                      </a:cubicBezTo>
                      <a:cubicBezTo>
                        <a:pt x="132885" y="20178"/>
                        <a:pt x="132245" y="20284"/>
                        <a:pt x="131640" y="20533"/>
                      </a:cubicBezTo>
                      <a:cubicBezTo>
                        <a:pt x="131036" y="20782"/>
                        <a:pt x="130467" y="21174"/>
                        <a:pt x="130041" y="21672"/>
                      </a:cubicBezTo>
                      <a:cubicBezTo>
                        <a:pt x="129543" y="22205"/>
                        <a:pt x="129152" y="22810"/>
                        <a:pt x="128868" y="23486"/>
                      </a:cubicBezTo>
                      <a:cubicBezTo>
                        <a:pt x="128547" y="24161"/>
                        <a:pt x="128370" y="24873"/>
                        <a:pt x="128334" y="25584"/>
                      </a:cubicBezTo>
                      <a:cubicBezTo>
                        <a:pt x="128299" y="26224"/>
                        <a:pt x="128405" y="26865"/>
                        <a:pt x="128618" y="27470"/>
                      </a:cubicBezTo>
                      <a:cubicBezTo>
                        <a:pt x="128832" y="28074"/>
                        <a:pt x="129187" y="28608"/>
                        <a:pt x="129614" y="29035"/>
                      </a:cubicBezTo>
                      <a:cubicBezTo>
                        <a:pt x="130076" y="29533"/>
                        <a:pt x="130645" y="29888"/>
                        <a:pt x="131285" y="30138"/>
                      </a:cubicBezTo>
                      <a:cubicBezTo>
                        <a:pt x="131782" y="30351"/>
                        <a:pt x="132316" y="30529"/>
                        <a:pt x="132849" y="30600"/>
                      </a:cubicBezTo>
                      <a:cubicBezTo>
                        <a:pt x="133311" y="30671"/>
                        <a:pt x="133809" y="30671"/>
                        <a:pt x="134271" y="30600"/>
                      </a:cubicBezTo>
                      <a:cubicBezTo>
                        <a:pt x="134271" y="30884"/>
                        <a:pt x="134271" y="31027"/>
                        <a:pt x="134271" y="31347"/>
                      </a:cubicBezTo>
                      <a:lnTo>
                        <a:pt x="135586" y="31952"/>
                      </a:lnTo>
                      <a:lnTo>
                        <a:pt x="137968" y="27043"/>
                      </a:lnTo>
                      <a:lnTo>
                        <a:pt x="133915" y="25229"/>
                      </a:lnTo>
                      <a:lnTo>
                        <a:pt x="133204" y="26829"/>
                      </a:lnTo>
                      <a:lnTo>
                        <a:pt x="135515" y="27825"/>
                      </a:lnTo>
                      <a:cubicBezTo>
                        <a:pt x="135302" y="28217"/>
                        <a:pt x="135231" y="28395"/>
                        <a:pt x="135053" y="28786"/>
                      </a:cubicBezTo>
                      <a:cubicBezTo>
                        <a:pt x="134627" y="28999"/>
                        <a:pt x="134129" y="29106"/>
                        <a:pt x="133631" y="29106"/>
                      </a:cubicBezTo>
                      <a:cubicBezTo>
                        <a:pt x="133098" y="29070"/>
                        <a:pt x="132564" y="28963"/>
                        <a:pt x="132067" y="28715"/>
                      </a:cubicBezTo>
                      <a:cubicBezTo>
                        <a:pt x="131676" y="28572"/>
                        <a:pt x="131356" y="28323"/>
                        <a:pt x="131072" y="28039"/>
                      </a:cubicBezTo>
                      <a:cubicBezTo>
                        <a:pt x="130822" y="27754"/>
                        <a:pt x="130609" y="27399"/>
                        <a:pt x="130467" y="27043"/>
                      </a:cubicBezTo>
                      <a:cubicBezTo>
                        <a:pt x="130396" y="26616"/>
                        <a:pt x="130396" y="26189"/>
                        <a:pt x="130467" y="25762"/>
                      </a:cubicBezTo>
                      <a:cubicBezTo>
                        <a:pt x="130538" y="25264"/>
                        <a:pt x="130645" y="24802"/>
                        <a:pt x="130858" y="24339"/>
                      </a:cubicBezTo>
                      <a:cubicBezTo>
                        <a:pt x="131072" y="23877"/>
                        <a:pt x="131356" y="23450"/>
                        <a:pt x="131676" y="23059"/>
                      </a:cubicBezTo>
                      <a:cubicBezTo>
                        <a:pt x="131960" y="22739"/>
                        <a:pt x="132316" y="22454"/>
                        <a:pt x="132707" y="22276"/>
                      </a:cubicBezTo>
                      <a:cubicBezTo>
                        <a:pt x="133062" y="22134"/>
                        <a:pt x="133453" y="22027"/>
                        <a:pt x="133845" y="22027"/>
                      </a:cubicBezTo>
                      <a:cubicBezTo>
                        <a:pt x="134271" y="22027"/>
                        <a:pt x="134698" y="22134"/>
                        <a:pt x="135089" y="22312"/>
                      </a:cubicBezTo>
                      <a:cubicBezTo>
                        <a:pt x="135409" y="22454"/>
                        <a:pt x="135728" y="22632"/>
                        <a:pt x="135977" y="22845"/>
                      </a:cubicBezTo>
                      <a:cubicBezTo>
                        <a:pt x="136226" y="23023"/>
                        <a:pt x="136404" y="23272"/>
                        <a:pt x="136546" y="23521"/>
                      </a:cubicBezTo>
                      <a:cubicBezTo>
                        <a:pt x="136688" y="23735"/>
                        <a:pt x="136759" y="24019"/>
                        <a:pt x="136759" y="24268"/>
                      </a:cubicBezTo>
                      <a:cubicBezTo>
                        <a:pt x="136831" y="24553"/>
                        <a:pt x="136831" y="24838"/>
                        <a:pt x="136759" y="25122"/>
                      </a:cubicBezTo>
                      <a:lnTo>
                        <a:pt x="138573" y="25940"/>
                      </a:lnTo>
                      <a:cubicBezTo>
                        <a:pt x="138786" y="25442"/>
                        <a:pt x="138857" y="24908"/>
                        <a:pt x="138821" y="24375"/>
                      </a:cubicBezTo>
                      <a:cubicBezTo>
                        <a:pt x="138786" y="23877"/>
                        <a:pt x="138644" y="23379"/>
                        <a:pt x="138395" y="22952"/>
                      </a:cubicBezTo>
                      <a:cubicBezTo>
                        <a:pt x="138146" y="22454"/>
                        <a:pt x="137826" y="22027"/>
                        <a:pt x="137400" y="21707"/>
                      </a:cubicBezTo>
                      <a:close/>
                      <a:moveTo>
                        <a:pt x="124922" y="16905"/>
                      </a:moveTo>
                      <a:cubicBezTo>
                        <a:pt x="124424" y="16442"/>
                        <a:pt x="123819" y="16087"/>
                        <a:pt x="123180" y="15874"/>
                      </a:cubicBezTo>
                      <a:cubicBezTo>
                        <a:pt x="122540" y="15624"/>
                        <a:pt x="121829" y="15518"/>
                        <a:pt x="121153" y="15518"/>
                      </a:cubicBezTo>
                      <a:cubicBezTo>
                        <a:pt x="120513" y="15553"/>
                        <a:pt x="119873" y="15696"/>
                        <a:pt x="119304" y="15980"/>
                      </a:cubicBezTo>
                      <a:cubicBezTo>
                        <a:pt x="118700" y="16265"/>
                        <a:pt x="118167" y="16692"/>
                        <a:pt x="117740" y="17190"/>
                      </a:cubicBezTo>
                      <a:cubicBezTo>
                        <a:pt x="117278" y="17759"/>
                        <a:pt x="116923" y="18399"/>
                        <a:pt x="116674" y="19075"/>
                      </a:cubicBezTo>
                      <a:cubicBezTo>
                        <a:pt x="116425" y="19751"/>
                        <a:pt x="116318" y="20462"/>
                        <a:pt x="116318" y="21174"/>
                      </a:cubicBezTo>
                      <a:cubicBezTo>
                        <a:pt x="116318" y="21814"/>
                        <a:pt x="116461" y="22454"/>
                        <a:pt x="116709" y="23059"/>
                      </a:cubicBezTo>
                      <a:cubicBezTo>
                        <a:pt x="116958" y="23628"/>
                        <a:pt x="117314" y="24126"/>
                        <a:pt x="117776" y="24553"/>
                      </a:cubicBezTo>
                      <a:cubicBezTo>
                        <a:pt x="118274" y="25015"/>
                        <a:pt x="118842" y="25335"/>
                        <a:pt x="119447" y="25584"/>
                      </a:cubicBezTo>
                      <a:cubicBezTo>
                        <a:pt x="120086" y="25798"/>
                        <a:pt x="120727" y="25904"/>
                        <a:pt x="121402" y="25869"/>
                      </a:cubicBezTo>
                      <a:cubicBezTo>
                        <a:pt x="122042" y="25869"/>
                        <a:pt x="122682" y="25727"/>
                        <a:pt x="123250" y="25442"/>
                      </a:cubicBezTo>
                      <a:cubicBezTo>
                        <a:pt x="123819" y="25158"/>
                        <a:pt x="124353" y="24766"/>
                        <a:pt x="124779" y="24268"/>
                      </a:cubicBezTo>
                      <a:cubicBezTo>
                        <a:pt x="125739" y="23165"/>
                        <a:pt x="126308" y="21814"/>
                        <a:pt x="126379" y="20356"/>
                      </a:cubicBezTo>
                      <a:cubicBezTo>
                        <a:pt x="126379" y="19715"/>
                        <a:pt x="126272" y="19040"/>
                        <a:pt x="126023" y="18435"/>
                      </a:cubicBezTo>
                      <a:cubicBezTo>
                        <a:pt x="125775" y="17865"/>
                        <a:pt x="125384" y="17332"/>
                        <a:pt x="124922" y="16905"/>
                      </a:cubicBezTo>
                      <a:close/>
                      <a:moveTo>
                        <a:pt x="124104" y="21743"/>
                      </a:moveTo>
                      <a:lnTo>
                        <a:pt x="124104" y="21743"/>
                      </a:lnTo>
                      <a:cubicBezTo>
                        <a:pt x="123926" y="22205"/>
                        <a:pt x="123677" y="22667"/>
                        <a:pt x="123357" y="23059"/>
                      </a:cubicBezTo>
                      <a:cubicBezTo>
                        <a:pt x="123073" y="23379"/>
                        <a:pt x="122718" y="23663"/>
                        <a:pt x="122362" y="23877"/>
                      </a:cubicBezTo>
                      <a:cubicBezTo>
                        <a:pt x="122006" y="24055"/>
                        <a:pt x="121651" y="24161"/>
                        <a:pt x="121260" y="24197"/>
                      </a:cubicBezTo>
                      <a:cubicBezTo>
                        <a:pt x="120869" y="24268"/>
                        <a:pt x="120442" y="24268"/>
                        <a:pt x="120051" y="24197"/>
                      </a:cubicBezTo>
                      <a:cubicBezTo>
                        <a:pt x="119304" y="23913"/>
                        <a:pt x="118700" y="23343"/>
                        <a:pt x="118416" y="22597"/>
                      </a:cubicBezTo>
                      <a:cubicBezTo>
                        <a:pt x="118309" y="22170"/>
                        <a:pt x="118309" y="21778"/>
                        <a:pt x="118416" y="21351"/>
                      </a:cubicBezTo>
                      <a:cubicBezTo>
                        <a:pt x="118416" y="20854"/>
                        <a:pt x="118522" y="20356"/>
                        <a:pt x="118700" y="19893"/>
                      </a:cubicBezTo>
                      <a:cubicBezTo>
                        <a:pt x="118878" y="19431"/>
                        <a:pt x="119091" y="18968"/>
                        <a:pt x="119411" y="18577"/>
                      </a:cubicBezTo>
                      <a:cubicBezTo>
                        <a:pt x="119695" y="18257"/>
                        <a:pt x="120016" y="17972"/>
                        <a:pt x="120407" y="17759"/>
                      </a:cubicBezTo>
                      <a:cubicBezTo>
                        <a:pt x="120762" y="17545"/>
                        <a:pt x="121153" y="17439"/>
                        <a:pt x="121544" y="17439"/>
                      </a:cubicBezTo>
                      <a:cubicBezTo>
                        <a:pt x="121971" y="17403"/>
                        <a:pt x="122362" y="17474"/>
                        <a:pt x="122753" y="17617"/>
                      </a:cubicBezTo>
                      <a:cubicBezTo>
                        <a:pt x="123144" y="17759"/>
                        <a:pt x="123535" y="17972"/>
                        <a:pt x="123819" y="18257"/>
                      </a:cubicBezTo>
                      <a:cubicBezTo>
                        <a:pt x="124104" y="18541"/>
                        <a:pt x="124317" y="18861"/>
                        <a:pt x="124459" y="19217"/>
                      </a:cubicBezTo>
                      <a:cubicBezTo>
                        <a:pt x="124530" y="19644"/>
                        <a:pt x="124530" y="20035"/>
                        <a:pt x="124459" y="20462"/>
                      </a:cubicBezTo>
                      <a:cubicBezTo>
                        <a:pt x="124424" y="20960"/>
                        <a:pt x="124317" y="21458"/>
                        <a:pt x="124104" y="21920"/>
                      </a:cubicBezTo>
                      <a:close/>
                      <a:moveTo>
                        <a:pt x="113190" y="13099"/>
                      </a:moveTo>
                      <a:cubicBezTo>
                        <a:pt x="113048" y="12885"/>
                        <a:pt x="112906" y="12708"/>
                        <a:pt x="112728" y="12565"/>
                      </a:cubicBezTo>
                      <a:cubicBezTo>
                        <a:pt x="112550" y="12388"/>
                        <a:pt x="112372" y="12281"/>
                        <a:pt x="112159" y="12174"/>
                      </a:cubicBezTo>
                      <a:cubicBezTo>
                        <a:pt x="111946" y="12032"/>
                        <a:pt x="111732" y="11925"/>
                        <a:pt x="111484" y="11854"/>
                      </a:cubicBezTo>
                      <a:lnTo>
                        <a:pt x="110737" y="11605"/>
                      </a:lnTo>
                      <a:lnTo>
                        <a:pt x="106258" y="10289"/>
                      </a:lnTo>
                      <a:lnTo>
                        <a:pt x="103414" y="19929"/>
                      </a:lnTo>
                      <a:lnTo>
                        <a:pt x="105191" y="20462"/>
                      </a:lnTo>
                      <a:cubicBezTo>
                        <a:pt x="105689" y="18897"/>
                        <a:pt x="105902" y="18115"/>
                        <a:pt x="106364" y="16585"/>
                      </a:cubicBezTo>
                      <a:lnTo>
                        <a:pt x="108320" y="17154"/>
                      </a:lnTo>
                      <a:cubicBezTo>
                        <a:pt x="108498" y="17225"/>
                        <a:pt x="108675" y="17332"/>
                        <a:pt x="108853" y="17439"/>
                      </a:cubicBezTo>
                      <a:cubicBezTo>
                        <a:pt x="109031" y="17545"/>
                        <a:pt x="109173" y="17688"/>
                        <a:pt x="109280" y="17830"/>
                      </a:cubicBezTo>
                      <a:cubicBezTo>
                        <a:pt x="109386" y="18008"/>
                        <a:pt x="109457" y="18186"/>
                        <a:pt x="109528" y="18363"/>
                      </a:cubicBezTo>
                      <a:cubicBezTo>
                        <a:pt x="109564" y="18541"/>
                        <a:pt x="109564" y="18755"/>
                        <a:pt x="109528" y="18933"/>
                      </a:cubicBezTo>
                      <a:cubicBezTo>
                        <a:pt x="109528" y="20106"/>
                        <a:pt x="109528" y="20676"/>
                        <a:pt x="109528" y="21814"/>
                      </a:cubicBezTo>
                      <a:lnTo>
                        <a:pt x="111448" y="22454"/>
                      </a:lnTo>
                      <a:cubicBezTo>
                        <a:pt x="111448" y="21174"/>
                        <a:pt x="111448" y="20533"/>
                        <a:pt x="111448" y="19288"/>
                      </a:cubicBezTo>
                      <a:cubicBezTo>
                        <a:pt x="111341" y="18683"/>
                        <a:pt x="111164" y="18079"/>
                        <a:pt x="110915" y="17510"/>
                      </a:cubicBezTo>
                      <a:cubicBezTo>
                        <a:pt x="111448" y="17367"/>
                        <a:pt x="111946" y="17154"/>
                        <a:pt x="112408" y="16905"/>
                      </a:cubicBezTo>
                      <a:cubicBezTo>
                        <a:pt x="112835" y="16549"/>
                        <a:pt x="113190" y="16087"/>
                        <a:pt x="113332" y="15553"/>
                      </a:cubicBezTo>
                      <a:cubicBezTo>
                        <a:pt x="113332" y="15340"/>
                        <a:pt x="113332" y="15162"/>
                        <a:pt x="113332" y="14949"/>
                      </a:cubicBezTo>
                      <a:cubicBezTo>
                        <a:pt x="113368" y="14735"/>
                        <a:pt x="113368" y="14522"/>
                        <a:pt x="113332" y="14308"/>
                      </a:cubicBezTo>
                      <a:cubicBezTo>
                        <a:pt x="113368" y="14095"/>
                        <a:pt x="113368" y="13882"/>
                        <a:pt x="113332" y="13668"/>
                      </a:cubicBezTo>
                      <a:cubicBezTo>
                        <a:pt x="113261" y="13455"/>
                        <a:pt x="113154" y="13277"/>
                        <a:pt x="113048" y="13099"/>
                      </a:cubicBezTo>
                      <a:close/>
                      <a:moveTo>
                        <a:pt x="111590" y="14949"/>
                      </a:moveTo>
                      <a:lnTo>
                        <a:pt x="111590" y="14949"/>
                      </a:lnTo>
                      <a:cubicBezTo>
                        <a:pt x="111519" y="15162"/>
                        <a:pt x="111413" y="15340"/>
                        <a:pt x="111270" y="15518"/>
                      </a:cubicBezTo>
                      <a:cubicBezTo>
                        <a:pt x="111164" y="15660"/>
                        <a:pt x="110986" y="15767"/>
                        <a:pt x="110808" y="15802"/>
                      </a:cubicBezTo>
                      <a:cubicBezTo>
                        <a:pt x="110595" y="15874"/>
                        <a:pt x="110381" y="15874"/>
                        <a:pt x="110168" y="15802"/>
                      </a:cubicBezTo>
                      <a:cubicBezTo>
                        <a:pt x="109884" y="15838"/>
                        <a:pt x="109599" y="15838"/>
                        <a:pt x="109315" y="15802"/>
                      </a:cubicBezTo>
                      <a:lnTo>
                        <a:pt x="106862" y="15056"/>
                      </a:lnTo>
                      <a:cubicBezTo>
                        <a:pt x="107182" y="14060"/>
                        <a:pt x="107324" y="13562"/>
                        <a:pt x="107644" y="12530"/>
                      </a:cubicBezTo>
                      <a:lnTo>
                        <a:pt x="110310" y="13348"/>
                      </a:lnTo>
                      <a:cubicBezTo>
                        <a:pt x="110772" y="13455"/>
                        <a:pt x="111164" y="13668"/>
                        <a:pt x="111484" y="14024"/>
                      </a:cubicBezTo>
                      <a:cubicBezTo>
                        <a:pt x="111626" y="14380"/>
                        <a:pt x="111626" y="14735"/>
                        <a:pt x="111484" y="15091"/>
                      </a:cubicBezTo>
                      <a:close/>
                      <a:moveTo>
                        <a:pt x="100926" y="9080"/>
                      </a:moveTo>
                      <a:cubicBezTo>
                        <a:pt x="100676" y="8866"/>
                        <a:pt x="100428" y="8653"/>
                        <a:pt x="100143" y="8510"/>
                      </a:cubicBezTo>
                      <a:cubicBezTo>
                        <a:pt x="99859" y="8333"/>
                        <a:pt x="99539" y="8190"/>
                        <a:pt x="99219" y="8084"/>
                      </a:cubicBezTo>
                      <a:lnTo>
                        <a:pt x="98117" y="7763"/>
                      </a:lnTo>
                      <a:lnTo>
                        <a:pt x="93922" y="6839"/>
                      </a:lnTo>
                      <a:lnTo>
                        <a:pt x="91505" y="16621"/>
                      </a:lnTo>
                      <a:lnTo>
                        <a:pt x="93424" y="17047"/>
                      </a:lnTo>
                      <a:lnTo>
                        <a:pt x="94384" y="13490"/>
                      </a:lnTo>
                      <a:lnTo>
                        <a:pt x="96553" y="13988"/>
                      </a:lnTo>
                      <a:cubicBezTo>
                        <a:pt x="97619" y="14344"/>
                        <a:pt x="98757" y="14344"/>
                        <a:pt x="99823" y="13988"/>
                      </a:cubicBezTo>
                      <a:cubicBezTo>
                        <a:pt x="100676" y="13633"/>
                        <a:pt x="101317" y="12850"/>
                        <a:pt x="101530" y="11925"/>
                      </a:cubicBezTo>
                      <a:cubicBezTo>
                        <a:pt x="101601" y="11569"/>
                        <a:pt x="101601" y="11214"/>
                        <a:pt x="101530" y="10858"/>
                      </a:cubicBezTo>
                      <a:cubicBezTo>
                        <a:pt x="101530" y="10538"/>
                        <a:pt x="101458" y="10253"/>
                        <a:pt x="101317" y="9969"/>
                      </a:cubicBezTo>
                      <a:cubicBezTo>
                        <a:pt x="101174" y="9720"/>
                        <a:pt x="100996" y="9471"/>
                        <a:pt x="100783" y="9258"/>
                      </a:cubicBezTo>
                      <a:close/>
                      <a:moveTo>
                        <a:pt x="99468" y="11285"/>
                      </a:moveTo>
                      <a:lnTo>
                        <a:pt x="99468" y="11285"/>
                      </a:lnTo>
                      <a:cubicBezTo>
                        <a:pt x="99432" y="11499"/>
                        <a:pt x="99361" y="11676"/>
                        <a:pt x="99219" y="11854"/>
                      </a:cubicBezTo>
                      <a:cubicBezTo>
                        <a:pt x="99077" y="12032"/>
                        <a:pt x="98899" y="12139"/>
                        <a:pt x="98722" y="12210"/>
                      </a:cubicBezTo>
                      <a:cubicBezTo>
                        <a:pt x="98472" y="12245"/>
                        <a:pt x="98259" y="12245"/>
                        <a:pt x="98010" y="12210"/>
                      </a:cubicBezTo>
                      <a:cubicBezTo>
                        <a:pt x="97690" y="12245"/>
                        <a:pt x="97371" y="12245"/>
                        <a:pt x="97050" y="12210"/>
                      </a:cubicBezTo>
                      <a:lnTo>
                        <a:pt x="94811" y="11712"/>
                      </a:lnTo>
                      <a:lnTo>
                        <a:pt x="95522" y="8973"/>
                      </a:lnTo>
                      <a:lnTo>
                        <a:pt x="97762" y="9471"/>
                      </a:lnTo>
                      <a:lnTo>
                        <a:pt x="98544" y="9684"/>
                      </a:lnTo>
                      <a:cubicBezTo>
                        <a:pt x="98757" y="9756"/>
                        <a:pt x="98970" y="9898"/>
                        <a:pt x="99148" y="10040"/>
                      </a:cubicBezTo>
                      <a:cubicBezTo>
                        <a:pt x="99326" y="10182"/>
                        <a:pt x="99432" y="10360"/>
                        <a:pt x="99503" y="10574"/>
                      </a:cubicBezTo>
                      <a:cubicBezTo>
                        <a:pt x="99575" y="10787"/>
                        <a:pt x="99575" y="11072"/>
                        <a:pt x="99503" y="11285"/>
                      </a:cubicBezTo>
                      <a:close/>
                      <a:moveTo>
                        <a:pt x="79560" y="14166"/>
                      </a:moveTo>
                      <a:cubicBezTo>
                        <a:pt x="76752" y="13668"/>
                        <a:pt x="75330" y="13419"/>
                        <a:pt x="72450" y="12992"/>
                      </a:cubicBezTo>
                      <a:lnTo>
                        <a:pt x="73872" y="4135"/>
                      </a:lnTo>
                      <a:cubicBezTo>
                        <a:pt x="76752" y="4562"/>
                        <a:pt x="78174" y="4811"/>
                        <a:pt x="80982" y="5309"/>
                      </a:cubicBezTo>
                      <a:lnTo>
                        <a:pt x="80698" y="6839"/>
                      </a:lnTo>
                      <a:lnTo>
                        <a:pt x="75401" y="5914"/>
                      </a:lnTo>
                      <a:lnTo>
                        <a:pt x="75045" y="7942"/>
                      </a:lnTo>
                      <a:cubicBezTo>
                        <a:pt x="77036" y="8226"/>
                        <a:pt x="77996" y="8404"/>
                        <a:pt x="79987" y="8760"/>
                      </a:cubicBezTo>
                      <a:cubicBezTo>
                        <a:pt x="79987" y="9364"/>
                        <a:pt x="79987" y="9649"/>
                        <a:pt x="79702" y="10253"/>
                      </a:cubicBezTo>
                      <a:lnTo>
                        <a:pt x="74796" y="9435"/>
                      </a:lnTo>
                      <a:cubicBezTo>
                        <a:pt x="74796" y="10360"/>
                        <a:pt x="74548" y="10823"/>
                        <a:pt x="74405" y="11747"/>
                      </a:cubicBezTo>
                      <a:cubicBezTo>
                        <a:pt x="76574" y="12067"/>
                        <a:pt x="77640" y="12245"/>
                        <a:pt x="79773" y="12637"/>
                      </a:cubicBezTo>
                      <a:cubicBezTo>
                        <a:pt x="79773" y="13241"/>
                        <a:pt x="79773" y="13562"/>
                        <a:pt x="79489" y="14166"/>
                      </a:cubicBezTo>
                      <a:close/>
                      <a:moveTo>
                        <a:pt x="60861" y="11392"/>
                      </a:moveTo>
                      <a:lnTo>
                        <a:pt x="59084" y="11392"/>
                      </a:lnTo>
                      <a:cubicBezTo>
                        <a:pt x="59332" y="8902"/>
                        <a:pt x="59439" y="7621"/>
                        <a:pt x="59652" y="5060"/>
                      </a:cubicBezTo>
                      <a:cubicBezTo>
                        <a:pt x="58550" y="7515"/>
                        <a:pt x="58017" y="8617"/>
                        <a:pt x="56951" y="11178"/>
                      </a:cubicBezTo>
                      <a:lnTo>
                        <a:pt x="55422" y="11178"/>
                      </a:lnTo>
                      <a:cubicBezTo>
                        <a:pt x="54747" y="8617"/>
                        <a:pt x="54426" y="7337"/>
                        <a:pt x="53716" y="4669"/>
                      </a:cubicBezTo>
                      <a:cubicBezTo>
                        <a:pt x="53716" y="7265"/>
                        <a:pt x="53466" y="8510"/>
                        <a:pt x="53289" y="11001"/>
                      </a:cubicBezTo>
                      <a:lnTo>
                        <a:pt x="51511" y="11001"/>
                      </a:lnTo>
                      <a:cubicBezTo>
                        <a:pt x="51760" y="7159"/>
                        <a:pt x="51867" y="5167"/>
                        <a:pt x="52116" y="1005"/>
                      </a:cubicBezTo>
                      <a:lnTo>
                        <a:pt x="54604" y="1005"/>
                      </a:lnTo>
                      <a:lnTo>
                        <a:pt x="56417" y="8404"/>
                      </a:lnTo>
                      <a:lnTo>
                        <a:pt x="59368" y="1290"/>
                      </a:lnTo>
                      <a:lnTo>
                        <a:pt x="61857" y="1574"/>
                      </a:lnTo>
                      <a:cubicBezTo>
                        <a:pt x="61465" y="5629"/>
                        <a:pt x="61252" y="7585"/>
                        <a:pt x="60861" y="11499"/>
                      </a:cubicBezTo>
                      <a:close/>
                      <a:moveTo>
                        <a:pt x="47139" y="10502"/>
                      </a:moveTo>
                      <a:cubicBezTo>
                        <a:pt x="44082" y="10502"/>
                        <a:pt x="42553" y="10289"/>
                        <a:pt x="39496" y="10218"/>
                      </a:cubicBezTo>
                      <a:cubicBezTo>
                        <a:pt x="39496" y="6483"/>
                        <a:pt x="39496" y="4491"/>
                        <a:pt x="39496" y="151"/>
                      </a:cubicBezTo>
                      <a:cubicBezTo>
                        <a:pt x="42588" y="151"/>
                        <a:pt x="44117" y="151"/>
                        <a:pt x="47175" y="471"/>
                      </a:cubicBezTo>
                      <a:cubicBezTo>
                        <a:pt x="47175" y="1183"/>
                        <a:pt x="47175" y="1574"/>
                        <a:pt x="47175" y="2285"/>
                      </a:cubicBezTo>
                      <a:cubicBezTo>
                        <a:pt x="44899" y="2285"/>
                        <a:pt x="43620" y="2108"/>
                        <a:pt x="41451" y="2037"/>
                      </a:cubicBezTo>
                      <a:cubicBezTo>
                        <a:pt x="41451" y="2997"/>
                        <a:pt x="41451" y="3460"/>
                        <a:pt x="41451" y="4384"/>
                      </a:cubicBezTo>
                      <a:cubicBezTo>
                        <a:pt x="43584" y="4384"/>
                        <a:pt x="44650" y="4384"/>
                        <a:pt x="46748" y="4384"/>
                      </a:cubicBezTo>
                      <a:cubicBezTo>
                        <a:pt x="46748" y="5096"/>
                        <a:pt x="46748" y="5416"/>
                        <a:pt x="46748" y="6092"/>
                      </a:cubicBezTo>
                      <a:lnTo>
                        <a:pt x="41486" y="6092"/>
                      </a:lnTo>
                      <a:cubicBezTo>
                        <a:pt x="41486" y="7123"/>
                        <a:pt x="41486" y="7621"/>
                        <a:pt x="41486" y="8617"/>
                      </a:cubicBezTo>
                      <a:cubicBezTo>
                        <a:pt x="43797" y="8617"/>
                        <a:pt x="45041" y="8617"/>
                        <a:pt x="47281" y="8866"/>
                      </a:cubicBezTo>
                      <a:cubicBezTo>
                        <a:pt x="47281" y="9542"/>
                        <a:pt x="47281" y="9862"/>
                        <a:pt x="47281" y="10502"/>
                      </a:cubicBezTo>
                      <a:close/>
                      <a:moveTo>
                        <a:pt x="34981" y="5274"/>
                      </a:moveTo>
                      <a:cubicBezTo>
                        <a:pt x="34981" y="8831"/>
                        <a:pt x="33239" y="10111"/>
                        <a:pt x="29826" y="10182"/>
                      </a:cubicBezTo>
                      <a:lnTo>
                        <a:pt x="26520" y="10182"/>
                      </a:lnTo>
                      <a:cubicBezTo>
                        <a:pt x="26520" y="6625"/>
                        <a:pt x="26520" y="4562"/>
                        <a:pt x="26271" y="45"/>
                      </a:cubicBezTo>
                      <a:lnTo>
                        <a:pt x="29826" y="45"/>
                      </a:lnTo>
                      <a:cubicBezTo>
                        <a:pt x="32386" y="-311"/>
                        <a:pt x="34767" y="1503"/>
                        <a:pt x="35123" y="4064"/>
                      </a:cubicBezTo>
                      <a:cubicBezTo>
                        <a:pt x="35159" y="4455"/>
                        <a:pt x="35159" y="4882"/>
                        <a:pt x="35123" y="5274"/>
                      </a:cubicBezTo>
                      <a:close/>
                      <a:moveTo>
                        <a:pt x="33025" y="5274"/>
                      </a:moveTo>
                      <a:lnTo>
                        <a:pt x="33025" y="5274"/>
                      </a:lnTo>
                      <a:cubicBezTo>
                        <a:pt x="33097" y="4811"/>
                        <a:pt x="33097" y="4349"/>
                        <a:pt x="33025" y="3886"/>
                      </a:cubicBezTo>
                      <a:cubicBezTo>
                        <a:pt x="32919" y="3495"/>
                        <a:pt x="32741" y="3139"/>
                        <a:pt x="32493" y="2819"/>
                      </a:cubicBezTo>
                      <a:cubicBezTo>
                        <a:pt x="32208" y="2535"/>
                        <a:pt x="31852" y="2285"/>
                        <a:pt x="31461" y="2144"/>
                      </a:cubicBezTo>
                      <a:cubicBezTo>
                        <a:pt x="30928" y="2001"/>
                        <a:pt x="30395" y="1930"/>
                        <a:pt x="29862" y="1930"/>
                      </a:cubicBezTo>
                      <a:lnTo>
                        <a:pt x="28404" y="1930"/>
                      </a:lnTo>
                      <a:cubicBezTo>
                        <a:pt x="28404" y="4776"/>
                        <a:pt x="28404" y="6092"/>
                        <a:pt x="28404" y="8582"/>
                      </a:cubicBezTo>
                      <a:lnTo>
                        <a:pt x="29826" y="8582"/>
                      </a:lnTo>
                      <a:cubicBezTo>
                        <a:pt x="30359" y="8582"/>
                        <a:pt x="30893" y="8510"/>
                        <a:pt x="31390" y="8333"/>
                      </a:cubicBezTo>
                      <a:cubicBezTo>
                        <a:pt x="31781" y="8226"/>
                        <a:pt x="32101" y="7977"/>
                        <a:pt x="32386" y="7692"/>
                      </a:cubicBezTo>
                      <a:cubicBezTo>
                        <a:pt x="32634" y="7408"/>
                        <a:pt x="32812" y="7052"/>
                        <a:pt x="32919" y="6661"/>
                      </a:cubicBezTo>
                      <a:cubicBezTo>
                        <a:pt x="32990" y="6199"/>
                        <a:pt x="32990" y="5736"/>
                        <a:pt x="32919" y="5274"/>
                      </a:cubicBezTo>
                      <a:close/>
                      <a:moveTo>
                        <a:pt x="22361" y="10431"/>
                      </a:moveTo>
                      <a:lnTo>
                        <a:pt x="20334" y="10431"/>
                      </a:lnTo>
                      <a:lnTo>
                        <a:pt x="19268" y="7977"/>
                      </a:lnTo>
                      <a:cubicBezTo>
                        <a:pt x="19197" y="7799"/>
                        <a:pt x="19090" y="7621"/>
                        <a:pt x="18948" y="7479"/>
                      </a:cubicBezTo>
                      <a:cubicBezTo>
                        <a:pt x="18841" y="7337"/>
                        <a:pt x="18699" y="7230"/>
                        <a:pt x="18557" y="7123"/>
                      </a:cubicBezTo>
                      <a:lnTo>
                        <a:pt x="18024" y="6874"/>
                      </a:lnTo>
                      <a:cubicBezTo>
                        <a:pt x="17811" y="6839"/>
                        <a:pt x="17633" y="6839"/>
                        <a:pt x="17420" y="6874"/>
                      </a:cubicBezTo>
                      <a:lnTo>
                        <a:pt x="15393" y="6874"/>
                      </a:lnTo>
                      <a:cubicBezTo>
                        <a:pt x="15393" y="8475"/>
                        <a:pt x="15393" y="9222"/>
                        <a:pt x="15606" y="10645"/>
                      </a:cubicBezTo>
                      <a:lnTo>
                        <a:pt x="13758" y="10645"/>
                      </a:lnTo>
                      <a:cubicBezTo>
                        <a:pt x="13544" y="7088"/>
                        <a:pt x="13331" y="5131"/>
                        <a:pt x="13047" y="471"/>
                      </a:cubicBezTo>
                      <a:lnTo>
                        <a:pt x="17704" y="151"/>
                      </a:lnTo>
                      <a:lnTo>
                        <a:pt x="18486" y="151"/>
                      </a:lnTo>
                      <a:cubicBezTo>
                        <a:pt x="18735" y="116"/>
                        <a:pt x="18983" y="116"/>
                        <a:pt x="19232" y="151"/>
                      </a:cubicBezTo>
                      <a:lnTo>
                        <a:pt x="19908" y="151"/>
                      </a:lnTo>
                      <a:cubicBezTo>
                        <a:pt x="20121" y="258"/>
                        <a:pt x="20334" y="365"/>
                        <a:pt x="20512" y="543"/>
                      </a:cubicBezTo>
                      <a:cubicBezTo>
                        <a:pt x="20690" y="685"/>
                        <a:pt x="20832" y="863"/>
                        <a:pt x="20974" y="1041"/>
                      </a:cubicBezTo>
                      <a:lnTo>
                        <a:pt x="21330" y="1645"/>
                      </a:lnTo>
                      <a:lnTo>
                        <a:pt x="21543" y="2285"/>
                      </a:lnTo>
                      <a:cubicBezTo>
                        <a:pt x="21543" y="2499"/>
                        <a:pt x="21543" y="2748"/>
                        <a:pt x="21543" y="2962"/>
                      </a:cubicBezTo>
                      <a:cubicBezTo>
                        <a:pt x="21579" y="3531"/>
                        <a:pt x="21472" y="4135"/>
                        <a:pt x="21188" y="4633"/>
                      </a:cubicBezTo>
                      <a:cubicBezTo>
                        <a:pt x="20832" y="5060"/>
                        <a:pt x="20441" y="5416"/>
                        <a:pt x="19979" y="5701"/>
                      </a:cubicBezTo>
                      <a:cubicBezTo>
                        <a:pt x="20406" y="6163"/>
                        <a:pt x="20797" y="6625"/>
                        <a:pt x="21116" y="7159"/>
                      </a:cubicBezTo>
                      <a:cubicBezTo>
                        <a:pt x="21579" y="8262"/>
                        <a:pt x="21828" y="8831"/>
                        <a:pt x="22290" y="9862"/>
                      </a:cubicBezTo>
                      <a:close/>
                      <a:moveTo>
                        <a:pt x="15251" y="5345"/>
                      </a:moveTo>
                      <a:lnTo>
                        <a:pt x="15251" y="5345"/>
                      </a:lnTo>
                      <a:lnTo>
                        <a:pt x="17775" y="5345"/>
                      </a:lnTo>
                      <a:lnTo>
                        <a:pt x="18628" y="5345"/>
                      </a:lnTo>
                      <a:cubicBezTo>
                        <a:pt x="18841" y="5309"/>
                        <a:pt x="19055" y="5203"/>
                        <a:pt x="19232" y="5060"/>
                      </a:cubicBezTo>
                      <a:cubicBezTo>
                        <a:pt x="19374" y="4953"/>
                        <a:pt x="19481" y="4811"/>
                        <a:pt x="19552" y="4633"/>
                      </a:cubicBezTo>
                      <a:cubicBezTo>
                        <a:pt x="19588" y="4420"/>
                        <a:pt x="19588" y="4171"/>
                        <a:pt x="19552" y="3958"/>
                      </a:cubicBezTo>
                      <a:cubicBezTo>
                        <a:pt x="19552" y="3566"/>
                        <a:pt x="19374" y="3175"/>
                        <a:pt x="19090" y="2926"/>
                      </a:cubicBezTo>
                      <a:cubicBezTo>
                        <a:pt x="18664" y="2712"/>
                        <a:pt x="18202" y="2606"/>
                        <a:pt x="17739" y="2677"/>
                      </a:cubicBezTo>
                      <a:lnTo>
                        <a:pt x="15002" y="2677"/>
                      </a:lnTo>
                      <a:cubicBezTo>
                        <a:pt x="15002" y="3851"/>
                        <a:pt x="15002" y="4420"/>
                        <a:pt x="15002" y="5487"/>
                      </a:cubicBezTo>
                      <a:close/>
                      <a:moveTo>
                        <a:pt x="5226" y="10538"/>
                      </a:moveTo>
                      <a:lnTo>
                        <a:pt x="5226" y="10538"/>
                      </a:lnTo>
                      <a:cubicBezTo>
                        <a:pt x="5652" y="10502"/>
                        <a:pt x="6043" y="10360"/>
                        <a:pt x="6399" y="10182"/>
                      </a:cubicBezTo>
                      <a:cubicBezTo>
                        <a:pt x="6719" y="10004"/>
                        <a:pt x="7039" y="9756"/>
                        <a:pt x="7252" y="9435"/>
                      </a:cubicBezTo>
                      <a:cubicBezTo>
                        <a:pt x="7465" y="9115"/>
                        <a:pt x="7643" y="8724"/>
                        <a:pt x="7750" y="8333"/>
                      </a:cubicBezTo>
                      <a:cubicBezTo>
                        <a:pt x="7856" y="7835"/>
                        <a:pt x="7856" y="7337"/>
                        <a:pt x="7750" y="6839"/>
                      </a:cubicBezTo>
                      <a:cubicBezTo>
                        <a:pt x="7714" y="6341"/>
                        <a:pt x="7608" y="5807"/>
                        <a:pt x="7394" y="5345"/>
                      </a:cubicBezTo>
                      <a:cubicBezTo>
                        <a:pt x="7216" y="4918"/>
                        <a:pt x="6968" y="4562"/>
                        <a:pt x="6648" y="4242"/>
                      </a:cubicBezTo>
                      <a:cubicBezTo>
                        <a:pt x="6399" y="3922"/>
                        <a:pt x="6043" y="3708"/>
                        <a:pt x="5652" y="3602"/>
                      </a:cubicBezTo>
                      <a:cubicBezTo>
                        <a:pt x="5261" y="3495"/>
                        <a:pt x="4835" y="3495"/>
                        <a:pt x="4444" y="3602"/>
                      </a:cubicBezTo>
                      <a:cubicBezTo>
                        <a:pt x="4017" y="3673"/>
                        <a:pt x="3626" y="3815"/>
                        <a:pt x="3270" y="4028"/>
                      </a:cubicBezTo>
                      <a:cubicBezTo>
                        <a:pt x="2915" y="4242"/>
                        <a:pt x="2631" y="4562"/>
                        <a:pt x="2382" y="4918"/>
                      </a:cubicBezTo>
                      <a:cubicBezTo>
                        <a:pt x="2133" y="5309"/>
                        <a:pt x="1991" y="5736"/>
                        <a:pt x="1919" y="6199"/>
                      </a:cubicBezTo>
                      <a:cubicBezTo>
                        <a:pt x="1849" y="6696"/>
                        <a:pt x="1849" y="7230"/>
                        <a:pt x="1919" y="7728"/>
                      </a:cubicBezTo>
                      <a:cubicBezTo>
                        <a:pt x="1955" y="8226"/>
                        <a:pt x="2133" y="8724"/>
                        <a:pt x="2346" y="9151"/>
                      </a:cubicBezTo>
                      <a:cubicBezTo>
                        <a:pt x="2524" y="9506"/>
                        <a:pt x="2737" y="9862"/>
                        <a:pt x="3057" y="10111"/>
                      </a:cubicBezTo>
                      <a:cubicBezTo>
                        <a:pt x="3342" y="10360"/>
                        <a:pt x="3697" y="10502"/>
                        <a:pt x="4053" y="10609"/>
                      </a:cubicBezTo>
                      <a:cubicBezTo>
                        <a:pt x="4444" y="10716"/>
                        <a:pt x="4835" y="10716"/>
                        <a:pt x="5226" y="10609"/>
                      </a:cubicBezTo>
                      <a:close/>
                    </a:path>
                  </a:pathLst>
                </a:custGeom>
                <a:solidFill>
                  <a:srgbClr val="46B6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2" name="Google Shape;2132;p61"/>
                <p:cNvSpPr/>
                <p:nvPr/>
              </p:nvSpPr>
              <p:spPr>
                <a:xfrm>
                  <a:off x="10773132" y="3425040"/>
                  <a:ext cx="181978" cy="119908"/>
                </a:xfrm>
                <a:custGeom>
                  <a:avLst/>
                  <a:gdLst/>
                  <a:ahLst/>
                  <a:cxnLst/>
                  <a:rect l="l" t="t" r="r" b="b"/>
                  <a:pathLst>
                    <a:path w="181978" h="119908" extrusionOk="0">
                      <a:moveTo>
                        <a:pt x="15322" y="57518"/>
                      </a:moveTo>
                      <a:lnTo>
                        <a:pt x="16353" y="60648"/>
                      </a:lnTo>
                      <a:lnTo>
                        <a:pt x="19659" y="60648"/>
                      </a:lnTo>
                      <a:lnTo>
                        <a:pt x="16993" y="62569"/>
                      </a:lnTo>
                      <a:lnTo>
                        <a:pt x="17988" y="65735"/>
                      </a:lnTo>
                      <a:lnTo>
                        <a:pt x="15322" y="63778"/>
                      </a:lnTo>
                      <a:lnTo>
                        <a:pt x="12656" y="65735"/>
                      </a:lnTo>
                      <a:lnTo>
                        <a:pt x="13687" y="62569"/>
                      </a:lnTo>
                      <a:lnTo>
                        <a:pt x="11020" y="60648"/>
                      </a:lnTo>
                      <a:lnTo>
                        <a:pt x="14327" y="60648"/>
                      </a:lnTo>
                      <a:lnTo>
                        <a:pt x="15322" y="57518"/>
                      </a:lnTo>
                      <a:close/>
                      <a:moveTo>
                        <a:pt x="91505" y="117134"/>
                      </a:moveTo>
                      <a:lnTo>
                        <a:pt x="91825" y="118201"/>
                      </a:lnTo>
                      <a:lnTo>
                        <a:pt x="92962" y="118201"/>
                      </a:lnTo>
                      <a:lnTo>
                        <a:pt x="92038" y="118841"/>
                      </a:lnTo>
                      <a:lnTo>
                        <a:pt x="92393" y="119909"/>
                      </a:lnTo>
                      <a:lnTo>
                        <a:pt x="91505" y="119268"/>
                      </a:lnTo>
                      <a:lnTo>
                        <a:pt x="90580" y="119909"/>
                      </a:lnTo>
                      <a:lnTo>
                        <a:pt x="90936" y="118841"/>
                      </a:lnTo>
                      <a:lnTo>
                        <a:pt x="90012" y="118201"/>
                      </a:lnTo>
                      <a:lnTo>
                        <a:pt x="91149" y="118201"/>
                      </a:lnTo>
                      <a:lnTo>
                        <a:pt x="91505" y="117134"/>
                      </a:lnTo>
                      <a:close/>
                      <a:moveTo>
                        <a:pt x="114505" y="92519"/>
                      </a:moveTo>
                      <a:lnTo>
                        <a:pt x="115145" y="94511"/>
                      </a:lnTo>
                      <a:lnTo>
                        <a:pt x="117243" y="94511"/>
                      </a:lnTo>
                      <a:lnTo>
                        <a:pt x="115572" y="95720"/>
                      </a:lnTo>
                      <a:lnTo>
                        <a:pt x="116212" y="97713"/>
                      </a:lnTo>
                      <a:lnTo>
                        <a:pt x="114505" y="96503"/>
                      </a:lnTo>
                      <a:lnTo>
                        <a:pt x="112834" y="97713"/>
                      </a:lnTo>
                      <a:lnTo>
                        <a:pt x="113475" y="95720"/>
                      </a:lnTo>
                      <a:lnTo>
                        <a:pt x="111804" y="94511"/>
                      </a:lnTo>
                      <a:lnTo>
                        <a:pt x="113866" y="94511"/>
                      </a:lnTo>
                      <a:lnTo>
                        <a:pt x="114505" y="92519"/>
                      </a:lnTo>
                      <a:close/>
                      <a:moveTo>
                        <a:pt x="131712" y="95222"/>
                      </a:moveTo>
                      <a:lnTo>
                        <a:pt x="132351" y="97179"/>
                      </a:lnTo>
                      <a:lnTo>
                        <a:pt x="134449" y="97179"/>
                      </a:lnTo>
                      <a:lnTo>
                        <a:pt x="132742" y="98424"/>
                      </a:lnTo>
                      <a:lnTo>
                        <a:pt x="133382" y="100416"/>
                      </a:lnTo>
                      <a:lnTo>
                        <a:pt x="131712" y="99171"/>
                      </a:lnTo>
                      <a:lnTo>
                        <a:pt x="130005" y="100416"/>
                      </a:lnTo>
                      <a:lnTo>
                        <a:pt x="130680" y="98424"/>
                      </a:lnTo>
                      <a:lnTo>
                        <a:pt x="128974" y="97179"/>
                      </a:lnTo>
                      <a:lnTo>
                        <a:pt x="131071" y="97179"/>
                      </a:lnTo>
                      <a:lnTo>
                        <a:pt x="131712" y="95222"/>
                      </a:lnTo>
                      <a:close/>
                      <a:moveTo>
                        <a:pt x="143372" y="91665"/>
                      </a:moveTo>
                      <a:lnTo>
                        <a:pt x="144012" y="93658"/>
                      </a:lnTo>
                      <a:lnTo>
                        <a:pt x="146109" y="93658"/>
                      </a:lnTo>
                      <a:lnTo>
                        <a:pt x="144438" y="94867"/>
                      </a:lnTo>
                      <a:lnTo>
                        <a:pt x="145078" y="96859"/>
                      </a:lnTo>
                      <a:lnTo>
                        <a:pt x="143372" y="95614"/>
                      </a:lnTo>
                      <a:lnTo>
                        <a:pt x="141701" y="96859"/>
                      </a:lnTo>
                      <a:lnTo>
                        <a:pt x="142341" y="94867"/>
                      </a:lnTo>
                      <a:lnTo>
                        <a:pt x="140670" y="93658"/>
                      </a:lnTo>
                      <a:lnTo>
                        <a:pt x="142732" y="93658"/>
                      </a:lnTo>
                      <a:lnTo>
                        <a:pt x="143372" y="91665"/>
                      </a:lnTo>
                      <a:close/>
                      <a:moveTo>
                        <a:pt x="179277" y="71675"/>
                      </a:moveTo>
                      <a:lnTo>
                        <a:pt x="179917" y="73667"/>
                      </a:lnTo>
                      <a:lnTo>
                        <a:pt x="181979" y="73667"/>
                      </a:lnTo>
                      <a:lnTo>
                        <a:pt x="180308" y="74876"/>
                      </a:lnTo>
                      <a:lnTo>
                        <a:pt x="180948" y="76868"/>
                      </a:lnTo>
                      <a:lnTo>
                        <a:pt x="179277" y="75659"/>
                      </a:lnTo>
                      <a:lnTo>
                        <a:pt x="177571" y="76868"/>
                      </a:lnTo>
                      <a:lnTo>
                        <a:pt x="178246" y="74876"/>
                      </a:lnTo>
                      <a:lnTo>
                        <a:pt x="176540" y="73667"/>
                      </a:lnTo>
                      <a:lnTo>
                        <a:pt x="178637" y="73667"/>
                      </a:lnTo>
                      <a:lnTo>
                        <a:pt x="179277" y="71675"/>
                      </a:lnTo>
                      <a:close/>
                      <a:moveTo>
                        <a:pt x="143727" y="112545"/>
                      </a:moveTo>
                      <a:lnTo>
                        <a:pt x="144367" y="114537"/>
                      </a:lnTo>
                      <a:lnTo>
                        <a:pt x="146429" y="114537"/>
                      </a:lnTo>
                      <a:lnTo>
                        <a:pt x="144758" y="115747"/>
                      </a:lnTo>
                      <a:lnTo>
                        <a:pt x="145398" y="117739"/>
                      </a:lnTo>
                      <a:lnTo>
                        <a:pt x="143727" y="116529"/>
                      </a:lnTo>
                      <a:lnTo>
                        <a:pt x="142021" y="117739"/>
                      </a:lnTo>
                      <a:lnTo>
                        <a:pt x="142661" y="115747"/>
                      </a:lnTo>
                      <a:lnTo>
                        <a:pt x="140990" y="114537"/>
                      </a:lnTo>
                      <a:lnTo>
                        <a:pt x="143052" y="114537"/>
                      </a:lnTo>
                      <a:lnTo>
                        <a:pt x="143727" y="112545"/>
                      </a:lnTo>
                      <a:close/>
                      <a:moveTo>
                        <a:pt x="154392" y="93622"/>
                      </a:moveTo>
                      <a:lnTo>
                        <a:pt x="155032" y="95614"/>
                      </a:lnTo>
                      <a:lnTo>
                        <a:pt x="157130" y="95614"/>
                      </a:lnTo>
                      <a:lnTo>
                        <a:pt x="155423" y="96823"/>
                      </a:lnTo>
                      <a:lnTo>
                        <a:pt x="156063" y="98815"/>
                      </a:lnTo>
                      <a:lnTo>
                        <a:pt x="154392" y="97606"/>
                      </a:lnTo>
                      <a:lnTo>
                        <a:pt x="152721" y="98815"/>
                      </a:lnTo>
                      <a:lnTo>
                        <a:pt x="153361" y="96823"/>
                      </a:lnTo>
                      <a:lnTo>
                        <a:pt x="151655" y="95614"/>
                      </a:lnTo>
                      <a:lnTo>
                        <a:pt x="153752" y="95614"/>
                      </a:lnTo>
                      <a:lnTo>
                        <a:pt x="154392" y="93622"/>
                      </a:lnTo>
                      <a:close/>
                      <a:moveTo>
                        <a:pt x="120051" y="28848"/>
                      </a:moveTo>
                      <a:lnTo>
                        <a:pt x="120691" y="30840"/>
                      </a:lnTo>
                      <a:lnTo>
                        <a:pt x="122789" y="30840"/>
                      </a:lnTo>
                      <a:lnTo>
                        <a:pt x="121082" y="32049"/>
                      </a:lnTo>
                      <a:lnTo>
                        <a:pt x="121722" y="34041"/>
                      </a:lnTo>
                      <a:lnTo>
                        <a:pt x="120051" y="32796"/>
                      </a:lnTo>
                      <a:lnTo>
                        <a:pt x="118345" y="34041"/>
                      </a:lnTo>
                      <a:lnTo>
                        <a:pt x="119020" y="32049"/>
                      </a:lnTo>
                      <a:lnTo>
                        <a:pt x="117314" y="30840"/>
                      </a:lnTo>
                      <a:lnTo>
                        <a:pt x="119411" y="30840"/>
                      </a:lnTo>
                      <a:lnTo>
                        <a:pt x="120051" y="28848"/>
                      </a:lnTo>
                      <a:close/>
                      <a:moveTo>
                        <a:pt x="80947" y="60221"/>
                      </a:moveTo>
                      <a:lnTo>
                        <a:pt x="81622" y="62178"/>
                      </a:lnTo>
                      <a:lnTo>
                        <a:pt x="83684" y="62178"/>
                      </a:lnTo>
                      <a:lnTo>
                        <a:pt x="82013" y="63423"/>
                      </a:lnTo>
                      <a:lnTo>
                        <a:pt x="82653" y="65379"/>
                      </a:lnTo>
                      <a:lnTo>
                        <a:pt x="80947" y="64169"/>
                      </a:lnTo>
                      <a:lnTo>
                        <a:pt x="79276" y="65379"/>
                      </a:lnTo>
                      <a:lnTo>
                        <a:pt x="79916" y="63423"/>
                      </a:lnTo>
                      <a:lnTo>
                        <a:pt x="78245" y="62178"/>
                      </a:lnTo>
                      <a:lnTo>
                        <a:pt x="80306" y="62178"/>
                      </a:lnTo>
                      <a:lnTo>
                        <a:pt x="80947" y="60221"/>
                      </a:lnTo>
                      <a:close/>
                      <a:moveTo>
                        <a:pt x="2737" y="68545"/>
                      </a:moveTo>
                      <a:lnTo>
                        <a:pt x="3377" y="70537"/>
                      </a:lnTo>
                      <a:lnTo>
                        <a:pt x="5439" y="70537"/>
                      </a:lnTo>
                      <a:lnTo>
                        <a:pt x="3768" y="71782"/>
                      </a:lnTo>
                      <a:lnTo>
                        <a:pt x="4408" y="73738"/>
                      </a:lnTo>
                      <a:lnTo>
                        <a:pt x="2737" y="72528"/>
                      </a:lnTo>
                      <a:lnTo>
                        <a:pt x="1031" y="73738"/>
                      </a:lnTo>
                      <a:lnTo>
                        <a:pt x="1671" y="71782"/>
                      </a:lnTo>
                      <a:lnTo>
                        <a:pt x="0" y="70537"/>
                      </a:lnTo>
                      <a:lnTo>
                        <a:pt x="2062" y="70537"/>
                      </a:lnTo>
                      <a:lnTo>
                        <a:pt x="2737" y="68545"/>
                      </a:lnTo>
                      <a:close/>
                      <a:moveTo>
                        <a:pt x="169216" y="79216"/>
                      </a:moveTo>
                      <a:lnTo>
                        <a:pt x="170034" y="81777"/>
                      </a:lnTo>
                      <a:lnTo>
                        <a:pt x="172700" y="81777"/>
                      </a:lnTo>
                      <a:lnTo>
                        <a:pt x="170531" y="83342"/>
                      </a:lnTo>
                      <a:lnTo>
                        <a:pt x="171349" y="85903"/>
                      </a:lnTo>
                      <a:lnTo>
                        <a:pt x="169216" y="84302"/>
                      </a:lnTo>
                      <a:lnTo>
                        <a:pt x="167048" y="85903"/>
                      </a:lnTo>
                      <a:lnTo>
                        <a:pt x="167865" y="83342"/>
                      </a:lnTo>
                      <a:lnTo>
                        <a:pt x="165697" y="81777"/>
                      </a:lnTo>
                      <a:lnTo>
                        <a:pt x="168363" y="81777"/>
                      </a:lnTo>
                      <a:lnTo>
                        <a:pt x="169216" y="79216"/>
                      </a:lnTo>
                      <a:close/>
                      <a:moveTo>
                        <a:pt x="162746" y="87681"/>
                      </a:moveTo>
                      <a:lnTo>
                        <a:pt x="163599" y="90242"/>
                      </a:lnTo>
                      <a:lnTo>
                        <a:pt x="166266" y="90242"/>
                      </a:lnTo>
                      <a:lnTo>
                        <a:pt x="164097" y="91808"/>
                      </a:lnTo>
                      <a:lnTo>
                        <a:pt x="164915" y="94333"/>
                      </a:lnTo>
                      <a:lnTo>
                        <a:pt x="162746" y="92768"/>
                      </a:lnTo>
                      <a:lnTo>
                        <a:pt x="160578" y="94333"/>
                      </a:lnTo>
                      <a:lnTo>
                        <a:pt x="161431" y="91808"/>
                      </a:lnTo>
                      <a:lnTo>
                        <a:pt x="159263" y="90242"/>
                      </a:lnTo>
                      <a:lnTo>
                        <a:pt x="161929" y="90242"/>
                      </a:lnTo>
                      <a:lnTo>
                        <a:pt x="162746" y="87681"/>
                      </a:lnTo>
                      <a:close/>
                      <a:moveTo>
                        <a:pt x="122931" y="103653"/>
                      </a:moveTo>
                      <a:lnTo>
                        <a:pt x="123748" y="106178"/>
                      </a:lnTo>
                      <a:lnTo>
                        <a:pt x="126450" y="106178"/>
                      </a:lnTo>
                      <a:lnTo>
                        <a:pt x="124281" y="107779"/>
                      </a:lnTo>
                      <a:lnTo>
                        <a:pt x="125099" y="110304"/>
                      </a:lnTo>
                      <a:lnTo>
                        <a:pt x="122931" y="108739"/>
                      </a:lnTo>
                      <a:lnTo>
                        <a:pt x="120762" y="110304"/>
                      </a:lnTo>
                      <a:lnTo>
                        <a:pt x="121615" y="107779"/>
                      </a:lnTo>
                      <a:lnTo>
                        <a:pt x="119447" y="106178"/>
                      </a:lnTo>
                      <a:lnTo>
                        <a:pt x="122113" y="106178"/>
                      </a:lnTo>
                      <a:lnTo>
                        <a:pt x="122931" y="103653"/>
                      </a:lnTo>
                      <a:close/>
                      <a:moveTo>
                        <a:pt x="144261" y="101198"/>
                      </a:moveTo>
                      <a:lnTo>
                        <a:pt x="145078" y="103724"/>
                      </a:lnTo>
                      <a:lnTo>
                        <a:pt x="147744" y="103724"/>
                      </a:lnTo>
                      <a:lnTo>
                        <a:pt x="145576" y="105289"/>
                      </a:lnTo>
                      <a:lnTo>
                        <a:pt x="146429" y="107850"/>
                      </a:lnTo>
                      <a:lnTo>
                        <a:pt x="144261" y="106285"/>
                      </a:lnTo>
                      <a:lnTo>
                        <a:pt x="142092" y="107850"/>
                      </a:lnTo>
                      <a:lnTo>
                        <a:pt x="142910" y="105289"/>
                      </a:lnTo>
                      <a:lnTo>
                        <a:pt x="140741" y="103724"/>
                      </a:lnTo>
                      <a:lnTo>
                        <a:pt x="143443" y="103724"/>
                      </a:lnTo>
                      <a:lnTo>
                        <a:pt x="144261" y="101198"/>
                      </a:lnTo>
                      <a:close/>
                      <a:moveTo>
                        <a:pt x="34270" y="79251"/>
                      </a:moveTo>
                      <a:lnTo>
                        <a:pt x="35087" y="81777"/>
                      </a:lnTo>
                      <a:lnTo>
                        <a:pt x="37754" y="81777"/>
                      </a:lnTo>
                      <a:lnTo>
                        <a:pt x="35585" y="83378"/>
                      </a:lnTo>
                      <a:lnTo>
                        <a:pt x="36403" y="85903"/>
                      </a:lnTo>
                      <a:lnTo>
                        <a:pt x="34270" y="84338"/>
                      </a:lnTo>
                      <a:lnTo>
                        <a:pt x="32101" y="85903"/>
                      </a:lnTo>
                      <a:lnTo>
                        <a:pt x="32919" y="83378"/>
                      </a:lnTo>
                      <a:lnTo>
                        <a:pt x="30751" y="81777"/>
                      </a:lnTo>
                      <a:lnTo>
                        <a:pt x="33417" y="81777"/>
                      </a:lnTo>
                      <a:lnTo>
                        <a:pt x="34270" y="79251"/>
                      </a:lnTo>
                      <a:close/>
                      <a:moveTo>
                        <a:pt x="103876" y="59403"/>
                      </a:moveTo>
                      <a:lnTo>
                        <a:pt x="104694" y="61964"/>
                      </a:lnTo>
                      <a:lnTo>
                        <a:pt x="107395" y="61964"/>
                      </a:lnTo>
                      <a:lnTo>
                        <a:pt x="105227" y="63529"/>
                      </a:lnTo>
                      <a:lnTo>
                        <a:pt x="106045" y="66055"/>
                      </a:lnTo>
                      <a:lnTo>
                        <a:pt x="103876" y="64489"/>
                      </a:lnTo>
                      <a:lnTo>
                        <a:pt x="101707" y="66055"/>
                      </a:lnTo>
                      <a:lnTo>
                        <a:pt x="102561" y="63529"/>
                      </a:lnTo>
                      <a:lnTo>
                        <a:pt x="100392" y="61964"/>
                      </a:lnTo>
                      <a:lnTo>
                        <a:pt x="103058" y="61964"/>
                      </a:lnTo>
                      <a:lnTo>
                        <a:pt x="103876" y="59403"/>
                      </a:lnTo>
                      <a:close/>
                      <a:moveTo>
                        <a:pt x="91860" y="50048"/>
                      </a:moveTo>
                      <a:lnTo>
                        <a:pt x="92678" y="52573"/>
                      </a:lnTo>
                      <a:lnTo>
                        <a:pt x="95344" y="52573"/>
                      </a:lnTo>
                      <a:lnTo>
                        <a:pt x="93175" y="54174"/>
                      </a:lnTo>
                      <a:lnTo>
                        <a:pt x="94029" y="56700"/>
                      </a:lnTo>
                      <a:lnTo>
                        <a:pt x="91860" y="55134"/>
                      </a:lnTo>
                      <a:lnTo>
                        <a:pt x="89692" y="56700"/>
                      </a:lnTo>
                      <a:lnTo>
                        <a:pt x="90509" y="54174"/>
                      </a:lnTo>
                      <a:lnTo>
                        <a:pt x="88341" y="52573"/>
                      </a:lnTo>
                      <a:lnTo>
                        <a:pt x="91007" y="52573"/>
                      </a:lnTo>
                      <a:lnTo>
                        <a:pt x="91860" y="50048"/>
                      </a:lnTo>
                      <a:close/>
                      <a:moveTo>
                        <a:pt x="52045" y="37456"/>
                      </a:moveTo>
                      <a:lnTo>
                        <a:pt x="52862" y="39981"/>
                      </a:lnTo>
                      <a:lnTo>
                        <a:pt x="55529" y="39981"/>
                      </a:lnTo>
                      <a:lnTo>
                        <a:pt x="53360" y="41582"/>
                      </a:lnTo>
                      <a:lnTo>
                        <a:pt x="54178" y="44108"/>
                      </a:lnTo>
                      <a:lnTo>
                        <a:pt x="52045" y="42543"/>
                      </a:lnTo>
                      <a:lnTo>
                        <a:pt x="49876" y="44108"/>
                      </a:lnTo>
                      <a:lnTo>
                        <a:pt x="50694" y="41582"/>
                      </a:lnTo>
                      <a:lnTo>
                        <a:pt x="48525" y="39981"/>
                      </a:lnTo>
                      <a:lnTo>
                        <a:pt x="51192" y="39981"/>
                      </a:lnTo>
                      <a:lnTo>
                        <a:pt x="52045" y="37456"/>
                      </a:lnTo>
                      <a:close/>
                      <a:moveTo>
                        <a:pt x="37434" y="68900"/>
                      </a:moveTo>
                      <a:lnTo>
                        <a:pt x="38251" y="71426"/>
                      </a:lnTo>
                      <a:lnTo>
                        <a:pt x="40918" y="71426"/>
                      </a:lnTo>
                      <a:lnTo>
                        <a:pt x="38785" y="73026"/>
                      </a:lnTo>
                      <a:lnTo>
                        <a:pt x="39602" y="75552"/>
                      </a:lnTo>
                      <a:lnTo>
                        <a:pt x="37434" y="73987"/>
                      </a:lnTo>
                      <a:lnTo>
                        <a:pt x="35265" y="75552"/>
                      </a:lnTo>
                      <a:lnTo>
                        <a:pt x="36119" y="73026"/>
                      </a:lnTo>
                      <a:lnTo>
                        <a:pt x="33950" y="71426"/>
                      </a:lnTo>
                      <a:lnTo>
                        <a:pt x="36616" y="71426"/>
                      </a:lnTo>
                      <a:lnTo>
                        <a:pt x="37434" y="68900"/>
                      </a:lnTo>
                      <a:close/>
                      <a:moveTo>
                        <a:pt x="86563" y="68331"/>
                      </a:moveTo>
                      <a:lnTo>
                        <a:pt x="87025" y="69719"/>
                      </a:lnTo>
                      <a:lnTo>
                        <a:pt x="88483" y="69719"/>
                      </a:lnTo>
                      <a:lnTo>
                        <a:pt x="87310" y="70572"/>
                      </a:lnTo>
                      <a:lnTo>
                        <a:pt x="87737" y="71960"/>
                      </a:lnTo>
                      <a:lnTo>
                        <a:pt x="86563" y="71105"/>
                      </a:lnTo>
                      <a:lnTo>
                        <a:pt x="85390" y="71960"/>
                      </a:lnTo>
                      <a:lnTo>
                        <a:pt x="85852" y="70572"/>
                      </a:lnTo>
                      <a:lnTo>
                        <a:pt x="84644" y="69719"/>
                      </a:lnTo>
                      <a:lnTo>
                        <a:pt x="86101" y="69719"/>
                      </a:lnTo>
                      <a:lnTo>
                        <a:pt x="86563" y="68331"/>
                      </a:lnTo>
                      <a:close/>
                      <a:moveTo>
                        <a:pt x="25916" y="53641"/>
                      </a:moveTo>
                      <a:lnTo>
                        <a:pt x="26378" y="55028"/>
                      </a:lnTo>
                      <a:lnTo>
                        <a:pt x="27836" y="55028"/>
                      </a:lnTo>
                      <a:lnTo>
                        <a:pt x="26662" y="55917"/>
                      </a:lnTo>
                      <a:lnTo>
                        <a:pt x="27089" y="57304"/>
                      </a:lnTo>
                      <a:lnTo>
                        <a:pt x="25916" y="56415"/>
                      </a:lnTo>
                      <a:lnTo>
                        <a:pt x="24742" y="57304"/>
                      </a:lnTo>
                      <a:lnTo>
                        <a:pt x="25205" y="55917"/>
                      </a:lnTo>
                      <a:lnTo>
                        <a:pt x="24032" y="55028"/>
                      </a:lnTo>
                      <a:lnTo>
                        <a:pt x="25489" y="55028"/>
                      </a:lnTo>
                      <a:lnTo>
                        <a:pt x="25916" y="53641"/>
                      </a:lnTo>
                      <a:close/>
                      <a:moveTo>
                        <a:pt x="124246" y="0"/>
                      </a:moveTo>
                      <a:lnTo>
                        <a:pt x="125277" y="3130"/>
                      </a:lnTo>
                      <a:lnTo>
                        <a:pt x="128583" y="3130"/>
                      </a:lnTo>
                      <a:lnTo>
                        <a:pt x="125917" y="5051"/>
                      </a:lnTo>
                      <a:lnTo>
                        <a:pt x="126912" y="8217"/>
                      </a:lnTo>
                      <a:lnTo>
                        <a:pt x="124246" y="6260"/>
                      </a:lnTo>
                      <a:lnTo>
                        <a:pt x="121580" y="8217"/>
                      </a:lnTo>
                      <a:lnTo>
                        <a:pt x="122611" y="5051"/>
                      </a:lnTo>
                      <a:lnTo>
                        <a:pt x="119944" y="3130"/>
                      </a:lnTo>
                      <a:lnTo>
                        <a:pt x="123251" y="3130"/>
                      </a:lnTo>
                      <a:lnTo>
                        <a:pt x="124246" y="0"/>
                      </a:lnTo>
                      <a:close/>
                      <a:moveTo>
                        <a:pt x="165128" y="69043"/>
                      </a:moveTo>
                      <a:lnTo>
                        <a:pt x="166123" y="72173"/>
                      </a:lnTo>
                      <a:lnTo>
                        <a:pt x="169430" y="72173"/>
                      </a:lnTo>
                      <a:lnTo>
                        <a:pt x="166763" y="74129"/>
                      </a:lnTo>
                      <a:lnTo>
                        <a:pt x="167795" y="77260"/>
                      </a:lnTo>
                      <a:lnTo>
                        <a:pt x="165128" y="75303"/>
                      </a:lnTo>
                      <a:lnTo>
                        <a:pt x="162462" y="77260"/>
                      </a:lnTo>
                      <a:lnTo>
                        <a:pt x="163457" y="74129"/>
                      </a:lnTo>
                      <a:lnTo>
                        <a:pt x="160791" y="72173"/>
                      </a:lnTo>
                      <a:lnTo>
                        <a:pt x="164097" y="72173"/>
                      </a:lnTo>
                      <a:lnTo>
                        <a:pt x="165128" y="69043"/>
                      </a:lnTo>
                      <a:close/>
                      <a:moveTo>
                        <a:pt x="6399" y="13588"/>
                      </a:moveTo>
                      <a:lnTo>
                        <a:pt x="7430" y="16718"/>
                      </a:lnTo>
                      <a:lnTo>
                        <a:pt x="10736" y="16718"/>
                      </a:lnTo>
                      <a:lnTo>
                        <a:pt x="8070" y="18639"/>
                      </a:lnTo>
                      <a:lnTo>
                        <a:pt x="9065" y="21769"/>
                      </a:lnTo>
                      <a:lnTo>
                        <a:pt x="6399" y="19849"/>
                      </a:lnTo>
                      <a:lnTo>
                        <a:pt x="3733" y="21769"/>
                      </a:lnTo>
                      <a:lnTo>
                        <a:pt x="4764" y="18639"/>
                      </a:lnTo>
                      <a:lnTo>
                        <a:pt x="2097" y="16718"/>
                      </a:lnTo>
                      <a:lnTo>
                        <a:pt x="5404" y="16718"/>
                      </a:lnTo>
                      <a:lnTo>
                        <a:pt x="6399" y="13588"/>
                      </a:lnTo>
                      <a:close/>
                      <a:moveTo>
                        <a:pt x="91718" y="79287"/>
                      </a:moveTo>
                      <a:lnTo>
                        <a:pt x="92749" y="82417"/>
                      </a:lnTo>
                      <a:lnTo>
                        <a:pt x="96020" y="82417"/>
                      </a:lnTo>
                      <a:lnTo>
                        <a:pt x="93353" y="84374"/>
                      </a:lnTo>
                      <a:lnTo>
                        <a:pt x="94384" y="87504"/>
                      </a:lnTo>
                      <a:lnTo>
                        <a:pt x="91718" y="85547"/>
                      </a:lnTo>
                      <a:lnTo>
                        <a:pt x="89052" y="87504"/>
                      </a:lnTo>
                      <a:lnTo>
                        <a:pt x="90083" y="84374"/>
                      </a:lnTo>
                      <a:lnTo>
                        <a:pt x="87416" y="82417"/>
                      </a:lnTo>
                      <a:lnTo>
                        <a:pt x="90723" y="82417"/>
                      </a:lnTo>
                      <a:lnTo>
                        <a:pt x="91718" y="79287"/>
                      </a:lnTo>
                      <a:close/>
                      <a:moveTo>
                        <a:pt x="49698" y="87859"/>
                      </a:moveTo>
                      <a:lnTo>
                        <a:pt x="50729" y="90990"/>
                      </a:lnTo>
                      <a:lnTo>
                        <a:pt x="54000" y="90990"/>
                      </a:lnTo>
                      <a:lnTo>
                        <a:pt x="51334" y="92946"/>
                      </a:lnTo>
                      <a:lnTo>
                        <a:pt x="52365" y="96076"/>
                      </a:lnTo>
                      <a:lnTo>
                        <a:pt x="49698" y="94120"/>
                      </a:lnTo>
                      <a:lnTo>
                        <a:pt x="47032" y="96076"/>
                      </a:lnTo>
                      <a:lnTo>
                        <a:pt x="48063" y="92946"/>
                      </a:lnTo>
                      <a:lnTo>
                        <a:pt x="45397" y="90990"/>
                      </a:lnTo>
                      <a:lnTo>
                        <a:pt x="48668" y="90990"/>
                      </a:lnTo>
                      <a:lnTo>
                        <a:pt x="49698" y="8785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grpSp>
            <p:nvGrpSpPr>
              <p:cNvPr id="2133" name="Google Shape;2133;p61"/>
              <p:cNvGrpSpPr/>
              <p:nvPr/>
            </p:nvGrpSpPr>
            <p:grpSpPr>
              <a:xfrm>
                <a:off x="142642" y="5692088"/>
                <a:ext cx="604627" cy="403334"/>
                <a:chOff x="5372851" y="3655868"/>
                <a:chExt cx="604627" cy="403334"/>
              </a:xfrm>
            </p:grpSpPr>
            <p:sp>
              <p:nvSpPr>
                <p:cNvPr id="2134" name="Google Shape;2134;p61"/>
                <p:cNvSpPr/>
                <p:nvPr/>
              </p:nvSpPr>
              <p:spPr>
                <a:xfrm>
                  <a:off x="5372851" y="3655868"/>
                  <a:ext cx="604627" cy="403334"/>
                </a:xfrm>
                <a:custGeom>
                  <a:avLst/>
                  <a:gdLst/>
                  <a:ahLst/>
                  <a:cxnLst/>
                  <a:rect l="l" t="t" r="r" b="b"/>
                  <a:pathLst>
                    <a:path w="604627" h="403334" extrusionOk="0">
                      <a:moveTo>
                        <a:pt x="0" y="0"/>
                      </a:moveTo>
                      <a:lnTo>
                        <a:pt x="604628" y="0"/>
                      </a:lnTo>
                      <a:lnTo>
                        <a:pt x="604628" y="403334"/>
                      </a:lnTo>
                      <a:lnTo>
                        <a:pt x="0" y="403334"/>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5" name="Google Shape;2135;p61"/>
                <p:cNvSpPr/>
                <p:nvPr/>
              </p:nvSpPr>
              <p:spPr>
                <a:xfrm>
                  <a:off x="5372851" y="3655904"/>
                  <a:ext cx="604627" cy="403298"/>
                </a:xfrm>
                <a:custGeom>
                  <a:avLst/>
                  <a:gdLst/>
                  <a:ahLst/>
                  <a:cxnLst/>
                  <a:rect l="l" t="t" r="r" b="b"/>
                  <a:pathLst>
                    <a:path w="604627" h="403298" extrusionOk="0">
                      <a:moveTo>
                        <a:pt x="0" y="372281"/>
                      </a:moveTo>
                      <a:lnTo>
                        <a:pt x="604628" y="372281"/>
                      </a:lnTo>
                      <a:lnTo>
                        <a:pt x="604628" y="403299"/>
                      </a:lnTo>
                      <a:lnTo>
                        <a:pt x="0" y="403299"/>
                      </a:lnTo>
                      <a:lnTo>
                        <a:pt x="0" y="372281"/>
                      </a:lnTo>
                      <a:close/>
                      <a:moveTo>
                        <a:pt x="0" y="0"/>
                      </a:moveTo>
                      <a:lnTo>
                        <a:pt x="604628" y="0"/>
                      </a:lnTo>
                      <a:lnTo>
                        <a:pt x="604628" y="31017"/>
                      </a:lnTo>
                      <a:lnTo>
                        <a:pt x="0" y="31017"/>
                      </a:lnTo>
                      <a:lnTo>
                        <a:pt x="0" y="0"/>
                      </a:lnTo>
                      <a:close/>
                      <a:moveTo>
                        <a:pt x="0" y="62035"/>
                      </a:moveTo>
                      <a:lnTo>
                        <a:pt x="604628" y="62035"/>
                      </a:lnTo>
                      <a:lnTo>
                        <a:pt x="604628" y="93053"/>
                      </a:lnTo>
                      <a:lnTo>
                        <a:pt x="0" y="93053"/>
                      </a:lnTo>
                      <a:lnTo>
                        <a:pt x="0" y="62035"/>
                      </a:lnTo>
                      <a:close/>
                      <a:moveTo>
                        <a:pt x="0" y="124070"/>
                      </a:moveTo>
                      <a:lnTo>
                        <a:pt x="604628" y="124070"/>
                      </a:lnTo>
                      <a:lnTo>
                        <a:pt x="604628" y="155123"/>
                      </a:lnTo>
                      <a:lnTo>
                        <a:pt x="0" y="155123"/>
                      </a:lnTo>
                      <a:lnTo>
                        <a:pt x="0" y="124070"/>
                      </a:lnTo>
                      <a:close/>
                      <a:moveTo>
                        <a:pt x="0" y="186140"/>
                      </a:moveTo>
                      <a:lnTo>
                        <a:pt x="604628" y="186140"/>
                      </a:lnTo>
                      <a:lnTo>
                        <a:pt x="604628" y="217158"/>
                      </a:lnTo>
                      <a:lnTo>
                        <a:pt x="0" y="217158"/>
                      </a:lnTo>
                      <a:lnTo>
                        <a:pt x="0" y="186140"/>
                      </a:lnTo>
                      <a:close/>
                      <a:moveTo>
                        <a:pt x="0" y="248176"/>
                      </a:moveTo>
                      <a:lnTo>
                        <a:pt x="604628" y="248176"/>
                      </a:lnTo>
                      <a:lnTo>
                        <a:pt x="604628" y="279229"/>
                      </a:lnTo>
                      <a:lnTo>
                        <a:pt x="0" y="279229"/>
                      </a:lnTo>
                      <a:lnTo>
                        <a:pt x="0" y="248211"/>
                      </a:lnTo>
                      <a:close/>
                      <a:moveTo>
                        <a:pt x="0" y="310246"/>
                      </a:moveTo>
                      <a:lnTo>
                        <a:pt x="604628" y="310246"/>
                      </a:lnTo>
                      <a:lnTo>
                        <a:pt x="604628" y="341264"/>
                      </a:lnTo>
                      <a:lnTo>
                        <a:pt x="0" y="341264"/>
                      </a:lnTo>
                      <a:lnTo>
                        <a:pt x="0" y="310246"/>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6" name="Google Shape;2136;p61"/>
                <p:cNvSpPr/>
                <p:nvPr/>
              </p:nvSpPr>
              <p:spPr>
                <a:xfrm>
                  <a:off x="5372851" y="3655868"/>
                  <a:ext cx="306331" cy="217193"/>
                </a:xfrm>
                <a:custGeom>
                  <a:avLst/>
                  <a:gdLst/>
                  <a:ahLst/>
                  <a:cxnLst/>
                  <a:rect l="l" t="t" r="r" b="b"/>
                  <a:pathLst>
                    <a:path w="306331" h="217193" extrusionOk="0">
                      <a:moveTo>
                        <a:pt x="0" y="0"/>
                      </a:moveTo>
                      <a:lnTo>
                        <a:pt x="306331" y="0"/>
                      </a:lnTo>
                      <a:lnTo>
                        <a:pt x="306331" y="217194"/>
                      </a:lnTo>
                      <a:lnTo>
                        <a:pt x="0" y="217194"/>
                      </a:lnTo>
                      <a:lnTo>
                        <a:pt x="0" y="0"/>
                      </a:lnTo>
                      <a:lnTo>
                        <a:pt x="0" y="0"/>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37" name="Google Shape;2137;p61"/>
                <p:cNvSpPr/>
                <p:nvPr/>
              </p:nvSpPr>
              <p:spPr>
                <a:xfrm>
                  <a:off x="5387178" y="3664796"/>
                  <a:ext cx="279100" cy="195851"/>
                </a:xfrm>
                <a:custGeom>
                  <a:avLst/>
                  <a:gdLst/>
                  <a:ahLst/>
                  <a:cxnLst/>
                  <a:rect l="l" t="t" r="r" b="b"/>
                  <a:pathLst>
                    <a:path w="279100" h="195851" extrusionOk="0">
                      <a:moveTo>
                        <a:pt x="268613" y="52289"/>
                      </a:moveTo>
                      <a:lnTo>
                        <a:pt x="265840" y="43681"/>
                      </a:lnTo>
                      <a:lnTo>
                        <a:pt x="263032" y="52289"/>
                      </a:lnTo>
                      <a:lnTo>
                        <a:pt x="254002" y="52289"/>
                      </a:lnTo>
                      <a:lnTo>
                        <a:pt x="261325" y="57588"/>
                      </a:lnTo>
                      <a:lnTo>
                        <a:pt x="258517" y="66161"/>
                      </a:lnTo>
                      <a:lnTo>
                        <a:pt x="265627" y="60861"/>
                      </a:lnTo>
                      <a:lnTo>
                        <a:pt x="272950" y="66161"/>
                      </a:lnTo>
                      <a:lnTo>
                        <a:pt x="270142" y="57588"/>
                      </a:lnTo>
                      <a:lnTo>
                        <a:pt x="277465" y="52289"/>
                      </a:lnTo>
                      <a:close/>
                      <a:moveTo>
                        <a:pt x="16388" y="14015"/>
                      </a:moveTo>
                      <a:lnTo>
                        <a:pt x="23498" y="8715"/>
                      </a:lnTo>
                      <a:lnTo>
                        <a:pt x="14504" y="8715"/>
                      </a:lnTo>
                      <a:lnTo>
                        <a:pt x="12051" y="0"/>
                      </a:lnTo>
                      <a:lnTo>
                        <a:pt x="9278" y="8573"/>
                      </a:lnTo>
                      <a:lnTo>
                        <a:pt x="249" y="8573"/>
                      </a:lnTo>
                      <a:lnTo>
                        <a:pt x="7359" y="13873"/>
                      </a:lnTo>
                      <a:lnTo>
                        <a:pt x="4586" y="22480"/>
                      </a:lnTo>
                      <a:lnTo>
                        <a:pt x="11874" y="17145"/>
                      </a:lnTo>
                      <a:lnTo>
                        <a:pt x="18984" y="22480"/>
                      </a:lnTo>
                      <a:lnTo>
                        <a:pt x="16211" y="13873"/>
                      </a:lnTo>
                      <a:close/>
                      <a:moveTo>
                        <a:pt x="67189" y="14015"/>
                      </a:moveTo>
                      <a:lnTo>
                        <a:pt x="74299" y="8715"/>
                      </a:lnTo>
                      <a:lnTo>
                        <a:pt x="65376" y="8715"/>
                      </a:lnTo>
                      <a:lnTo>
                        <a:pt x="62603" y="142"/>
                      </a:lnTo>
                      <a:lnTo>
                        <a:pt x="59795" y="8715"/>
                      </a:lnTo>
                      <a:lnTo>
                        <a:pt x="50801" y="8715"/>
                      </a:lnTo>
                      <a:lnTo>
                        <a:pt x="58088" y="14015"/>
                      </a:lnTo>
                      <a:lnTo>
                        <a:pt x="55315" y="22623"/>
                      </a:lnTo>
                      <a:lnTo>
                        <a:pt x="62425" y="17323"/>
                      </a:lnTo>
                      <a:lnTo>
                        <a:pt x="69535" y="22623"/>
                      </a:lnTo>
                      <a:lnTo>
                        <a:pt x="66762" y="14015"/>
                      </a:lnTo>
                      <a:close/>
                      <a:moveTo>
                        <a:pt x="117954" y="14015"/>
                      </a:moveTo>
                      <a:lnTo>
                        <a:pt x="125277" y="8715"/>
                      </a:lnTo>
                      <a:lnTo>
                        <a:pt x="116247" y="8715"/>
                      </a:lnTo>
                      <a:lnTo>
                        <a:pt x="113439" y="142"/>
                      </a:lnTo>
                      <a:lnTo>
                        <a:pt x="110666" y="8715"/>
                      </a:lnTo>
                      <a:lnTo>
                        <a:pt x="101636" y="8715"/>
                      </a:lnTo>
                      <a:lnTo>
                        <a:pt x="108960" y="14015"/>
                      </a:lnTo>
                      <a:lnTo>
                        <a:pt x="106151" y="22623"/>
                      </a:lnTo>
                      <a:lnTo>
                        <a:pt x="113475" y="17323"/>
                      </a:lnTo>
                      <a:lnTo>
                        <a:pt x="120762" y="22623"/>
                      </a:lnTo>
                      <a:lnTo>
                        <a:pt x="117954" y="14015"/>
                      </a:lnTo>
                      <a:close/>
                      <a:moveTo>
                        <a:pt x="168754" y="14015"/>
                      </a:moveTo>
                      <a:lnTo>
                        <a:pt x="175864" y="8715"/>
                      </a:lnTo>
                      <a:lnTo>
                        <a:pt x="167048" y="8715"/>
                      </a:lnTo>
                      <a:lnTo>
                        <a:pt x="164239" y="142"/>
                      </a:lnTo>
                      <a:lnTo>
                        <a:pt x="161467" y="8715"/>
                      </a:lnTo>
                      <a:lnTo>
                        <a:pt x="152437" y="8715"/>
                      </a:lnTo>
                      <a:lnTo>
                        <a:pt x="159547" y="14015"/>
                      </a:lnTo>
                      <a:lnTo>
                        <a:pt x="156774" y="22623"/>
                      </a:lnTo>
                      <a:lnTo>
                        <a:pt x="163884" y="17323"/>
                      </a:lnTo>
                      <a:lnTo>
                        <a:pt x="171172" y="22623"/>
                      </a:lnTo>
                      <a:lnTo>
                        <a:pt x="168399" y="14015"/>
                      </a:lnTo>
                      <a:close/>
                      <a:moveTo>
                        <a:pt x="43157" y="165439"/>
                      </a:moveTo>
                      <a:lnTo>
                        <a:pt x="50267" y="160139"/>
                      </a:lnTo>
                      <a:lnTo>
                        <a:pt x="41238" y="160139"/>
                      </a:lnTo>
                      <a:lnTo>
                        <a:pt x="38465" y="151566"/>
                      </a:lnTo>
                      <a:lnTo>
                        <a:pt x="35656" y="160139"/>
                      </a:lnTo>
                      <a:lnTo>
                        <a:pt x="26662" y="160139"/>
                      </a:lnTo>
                      <a:lnTo>
                        <a:pt x="33950" y="165439"/>
                      </a:lnTo>
                      <a:lnTo>
                        <a:pt x="31142" y="174047"/>
                      </a:lnTo>
                      <a:lnTo>
                        <a:pt x="38465" y="168711"/>
                      </a:lnTo>
                      <a:lnTo>
                        <a:pt x="45575" y="174047"/>
                      </a:lnTo>
                      <a:lnTo>
                        <a:pt x="42802" y="165439"/>
                      </a:lnTo>
                      <a:close/>
                      <a:moveTo>
                        <a:pt x="42197" y="123145"/>
                      </a:moveTo>
                      <a:lnTo>
                        <a:pt x="49307" y="117845"/>
                      </a:lnTo>
                      <a:lnTo>
                        <a:pt x="40491" y="117845"/>
                      </a:lnTo>
                      <a:lnTo>
                        <a:pt x="37683" y="109237"/>
                      </a:lnTo>
                      <a:lnTo>
                        <a:pt x="34910" y="117845"/>
                      </a:lnTo>
                      <a:lnTo>
                        <a:pt x="25880" y="117845"/>
                      </a:lnTo>
                      <a:lnTo>
                        <a:pt x="32990" y="123145"/>
                      </a:lnTo>
                      <a:lnTo>
                        <a:pt x="30217" y="131718"/>
                      </a:lnTo>
                      <a:lnTo>
                        <a:pt x="37505" y="126418"/>
                      </a:lnTo>
                      <a:lnTo>
                        <a:pt x="44615" y="131718"/>
                      </a:lnTo>
                      <a:lnTo>
                        <a:pt x="41842" y="123145"/>
                      </a:lnTo>
                      <a:close/>
                      <a:moveTo>
                        <a:pt x="42482" y="81030"/>
                      </a:moveTo>
                      <a:lnTo>
                        <a:pt x="49769" y="75730"/>
                      </a:lnTo>
                      <a:lnTo>
                        <a:pt x="40740" y="75730"/>
                      </a:lnTo>
                      <a:lnTo>
                        <a:pt x="37967" y="67157"/>
                      </a:lnTo>
                      <a:lnTo>
                        <a:pt x="35159" y="75730"/>
                      </a:lnTo>
                      <a:lnTo>
                        <a:pt x="26271" y="75730"/>
                      </a:lnTo>
                      <a:lnTo>
                        <a:pt x="33381" y="81030"/>
                      </a:lnTo>
                      <a:lnTo>
                        <a:pt x="30573" y="89638"/>
                      </a:lnTo>
                      <a:lnTo>
                        <a:pt x="37896" y="84338"/>
                      </a:lnTo>
                      <a:lnTo>
                        <a:pt x="45184" y="89638"/>
                      </a:lnTo>
                      <a:lnTo>
                        <a:pt x="42411" y="81030"/>
                      </a:lnTo>
                      <a:close/>
                      <a:moveTo>
                        <a:pt x="219626" y="14015"/>
                      </a:moveTo>
                      <a:lnTo>
                        <a:pt x="226736" y="8715"/>
                      </a:lnTo>
                      <a:lnTo>
                        <a:pt x="217706" y="8715"/>
                      </a:lnTo>
                      <a:lnTo>
                        <a:pt x="214933" y="142"/>
                      </a:lnTo>
                      <a:lnTo>
                        <a:pt x="212125" y="8715"/>
                      </a:lnTo>
                      <a:lnTo>
                        <a:pt x="203131" y="8715"/>
                      </a:lnTo>
                      <a:lnTo>
                        <a:pt x="210418" y="14015"/>
                      </a:lnTo>
                      <a:lnTo>
                        <a:pt x="207646" y="22623"/>
                      </a:lnTo>
                      <a:lnTo>
                        <a:pt x="214933" y="17323"/>
                      </a:lnTo>
                      <a:lnTo>
                        <a:pt x="222043" y="22623"/>
                      </a:lnTo>
                      <a:lnTo>
                        <a:pt x="219270" y="14015"/>
                      </a:lnTo>
                      <a:close/>
                      <a:moveTo>
                        <a:pt x="270390" y="14015"/>
                      </a:moveTo>
                      <a:lnTo>
                        <a:pt x="277714" y="8715"/>
                      </a:lnTo>
                      <a:lnTo>
                        <a:pt x="268684" y="8715"/>
                      </a:lnTo>
                      <a:lnTo>
                        <a:pt x="265911" y="142"/>
                      </a:lnTo>
                      <a:lnTo>
                        <a:pt x="263103" y="8715"/>
                      </a:lnTo>
                      <a:lnTo>
                        <a:pt x="254073" y="8715"/>
                      </a:lnTo>
                      <a:lnTo>
                        <a:pt x="261397" y="14015"/>
                      </a:lnTo>
                      <a:lnTo>
                        <a:pt x="258588" y="22623"/>
                      </a:lnTo>
                      <a:lnTo>
                        <a:pt x="265698" y="17323"/>
                      </a:lnTo>
                      <a:lnTo>
                        <a:pt x="273021" y="22623"/>
                      </a:lnTo>
                      <a:lnTo>
                        <a:pt x="270213" y="14015"/>
                      </a:lnTo>
                      <a:close/>
                      <a:moveTo>
                        <a:pt x="93247" y="81030"/>
                      </a:moveTo>
                      <a:lnTo>
                        <a:pt x="100570" y="75730"/>
                      </a:lnTo>
                      <a:lnTo>
                        <a:pt x="91540" y="75730"/>
                      </a:lnTo>
                      <a:lnTo>
                        <a:pt x="88732" y="67157"/>
                      </a:lnTo>
                      <a:lnTo>
                        <a:pt x="85959" y="75730"/>
                      </a:lnTo>
                      <a:lnTo>
                        <a:pt x="76929" y="75730"/>
                      </a:lnTo>
                      <a:lnTo>
                        <a:pt x="84253" y="81030"/>
                      </a:lnTo>
                      <a:lnTo>
                        <a:pt x="81444" y="89638"/>
                      </a:lnTo>
                      <a:lnTo>
                        <a:pt x="88554" y="84338"/>
                      </a:lnTo>
                      <a:lnTo>
                        <a:pt x="95877" y="89638"/>
                      </a:lnTo>
                      <a:lnTo>
                        <a:pt x="93069" y="81030"/>
                      </a:lnTo>
                      <a:close/>
                      <a:moveTo>
                        <a:pt x="92998" y="123145"/>
                      </a:moveTo>
                      <a:lnTo>
                        <a:pt x="100108" y="117845"/>
                      </a:lnTo>
                      <a:lnTo>
                        <a:pt x="91078" y="117845"/>
                      </a:lnTo>
                      <a:lnTo>
                        <a:pt x="88305" y="109237"/>
                      </a:lnTo>
                      <a:lnTo>
                        <a:pt x="85497" y="117845"/>
                      </a:lnTo>
                      <a:lnTo>
                        <a:pt x="76503" y="117845"/>
                      </a:lnTo>
                      <a:lnTo>
                        <a:pt x="83791" y="123145"/>
                      </a:lnTo>
                      <a:lnTo>
                        <a:pt x="81018" y="131718"/>
                      </a:lnTo>
                      <a:lnTo>
                        <a:pt x="88305" y="126418"/>
                      </a:lnTo>
                      <a:lnTo>
                        <a:pt x="95415" y="131718"/>
                      </a:lnTo>
                      <a:lnTo>
                        <a:pt x="92642" y="123145"/>
                      </a:lnTo>
                      <a:close/>
                      <a:moveTo>
                        <a:pt x="93993" y="165439"/>
                      </a:moveTo>
                      <a:lnTo>
                        <a:pt x="101316" y="160139"/>
                      </a:lnTo>
                      <a:lnTo>
                        <a:pt x="92287" y="160139"/>
                      </a:lnTo>
                      <a:lnTo>
                        <a:pt x="89479" y="151566"/>
                      </a:lnTo>
                      <a:lnTo>
                        <a:pt x="86706" y="160067"/>
                      </a:lnTo>
                      <a:lnTo>
                        <a:pt x="77676" y="160067"/>
                      </a:lnTo>
                      <a:lnTo>
                        <a:pt x="84999" y="165367"/>
                      </a:lnTo>
                      <a:lnTo>
                        <a:pt x="82191" y="173976"/>
                      </a:lnTo>
                      <a:lnTo>
                        <a:pt x="89301" y="168640"/>
                      </a:lnTo>
                      <a:lnTo>
                        <a:pt x="96624" y="173976"/>
                      </a:lnTo>
                      <a:lnTo>
                        <a:pt x="93816" y="165367"/>
                      </a:lnTo>
                      <a:close/>
                      <a:moveTo>
                        <a:pt x="144794" y="165439"/>
                      </a:moveTo>
                      <a:lnTo>
                        <a:pt x="151904" y="160139"/>
                      </a:lnTo>
                      <a:lnTo>
                        <a:pt x="142910" y="160139"/>
                      </a:lnTo>
                      <a:lnTo>
                        <a:pt x="140101" y="151566"/>
                      </a:lnTo>
                      <a:lnTo>
                        <a:pt x="137328" y="160139"/>
                      </a:lnTo>
                      <a:lnTo>
                        <a:pt x="128299" y="160139"/>
                      </a:lnTo>
                      <a:lnTo>
                        <a:pt x="135409" y="165439"/>
                      </a:lnTo>
                      <a:lnTo>
                        <a:pt x="132636" y="174047"/>
                      </a:lnTo>
                      <a:lnTo>
                        <a:pt x="139746" y="168711"/>
                      </a:lnTo>
                      <a:lnTo>
                        <a:pt x="147033" y="174047"/>
                      </a:lnTo>
                      <a:lnTo>
                        <a:pt x="144260" y="165439"/>
                      </a:lnTo>
                      <a:close/>
                      <a:moveTo>
                        <a:pt x="143763" y="123145"/>
                      </a:moveTo>
                      <a:lnTo>
                        <a:pt x="151086" y="117845"/>
                      </a:lnTo>
                      <a:lnTo>
                        <a:pt x="142056" y="117845"/>
                      </a:lnTo>
                      <a:lnTo>
                        <a:pt x="139283" y="109237"/>
                      </a:lnTo>
                      <a:lnTo>
                        <a:pt x="136475" y="117845"/>
                      </a:lnTo>
                      <a:lnTo>
                        <a:pt x="127446" y="117845"/>
                      </a:lnTo>
                      <a:lnTo>
                        <a:pt x="134769" y="123145"/>
                      </a:lnTo>
                      <a:lnTo>
                        <a:pt x="131960" y="131718"/>
                      </a:lnTo>
                      <a:lnTo>
                        <a:pt x="139283" y="126418"/>
                      </a:lnTo>
                      <a:lnTo>
                        <a:pt x="146571" y="131718"/>
                      </a:lnTo>
                      <a:lnTo>
                        <a:pt x="143763" y="123145"/>
                      </a:lnTo>
                      <a:close/>
                      <a:moveTo>
                        <a:pt x="144047" y="81030"/>
                      </a:moveTo>
                      <a:lnTo>
                        <a:pt x="151157" y="75730"/>
                      </a:lnTo>
                      <a:lnTo>
                        <a:pt x="142128" y="75730"/>
                      </a:lnTo>
                      <a:lnTo>
                        <a:pt x="139355" y="67157"/>
                      </a:lnTo>
                      <a:lnTo>
                        <a:pt x="136582" y="75730"/>
                      </a:lnTo>
                      <a:lnTo>
                        <a:pt x="127552" y="75730"/>
                      </a:lnTo>
                      <a:lnTo>
                        <a:pt x="134840" y="81030"/>
                      </a:lnTo>
                      <a:lnTo>
                        <a:pt x="132067" y="89638"/>
                      </a:lnTo>
                      <a:lnTo>
                        <a:pt x="139355" y="84338"/>
                      </a:lnTo>
                      <a:lnTo>
                        <a:pt x="146465" y="89638"/>
                      </a:lnTo>
                      <a:lnTo>
                        <a:pt x="143692" y="81030"/>
                      </a:lnTo>
                      <a:close/>
                      <a:moveTo>
                        <a:pt x="41842" y="35819"/>
                      </a:moveTo>
                      <a:lnTo>
                        <a:pt x="49165" y="30484"/>
                      </a:lnTo>
                      <a:lnTo>
                        <a:pt x="40136" y="30484"/>
                      </a:lnTo>
                      <a:lnTo>
                        <a:pt x="37327" y="21912"/>
                      </a:lnTo>
                      <a:lnTo>
                        <a:pt x="34554" y="30484"/>
                      </a:lnTo>
                      <a:lnTo>
                        <a:pt x="25525" y="30484"/>
                      </a:lnTo>
                      <a:lnTo>
                        <a:pt x="32848" y="35819"/>
                      </a:lnTo>
                      <a:lnTo>
                        <a:pt x="30039" y="44392"/>
                      </a:lnTo>
                      <a:lnTo>
                        <a:pt x="37363" y="39092"/>
                      </a:lnTo>
                      <a:lnTo>
                        <a:pt x="44473" y="44392"/>
                      </a:lnTo>
                      <a:lnTo>
                        <a:pt x="41664" y="35819"/>
                      </a:lnTo>
                      <a:close/>
                      <a:moveTo>
                        <a:pt x="92642" y="35819"/>
                      </a:moveTo>
                      <a:lnTo>
                        <a:pt x="99930" y="30484"/>
                      </a:lnTo>
                      <a:lnTo>
                        <a:pt x="90936" y="30484"/>
                      </a:lnTo>
                      <a:lnTo>
                        <a:pt x="88128" y="21912"/>
                      </a:lnTo>
                      <a:lnTo>
                        <a:pt x="85355" y="30484"/>
                      </a:lnTo>
                      <a:lnTo>
                        <a:pt x="76325" y="30484"/>
                      </a:lnTo>
                      <a:lnTo>
                        <a:pt x="83613" y="35819"/>
                      </a:lnTo>
                      <a:lnTo>
                        <a:pt x="80840" y="44392"/>
                      </a:lnTo>
                      <a:lnTo>
                        <a:pt x="87950" y="39092"/>
                      </a:lnTo>
                      <a:lnTo>
                        <a:pt x="95060" y="44392"/>
                      </a:lnTo>
                      <a:lnTo>
                        <a:pt x="92287" y="35819"/>
                      </a:lnTo>
                      <a:close/>
                      <a:moveTo>
                        <a:pt x="194848" y="81030"/>
                      </a:moveTo>
                      <a:lnTo>
                        <a:pt x="202135" y="75730"/>
                      </a:lnTo>
                      <a:lnTo>
                        <a:pt x="193106" y="75730"/>
                      </a:lnTo>
                      <a:lnTo>
                        <a:pt x="190333" y="67157"/>
                      </a:lnTo>
                      <a:lnTo>
                        <a:pt x="187524" y="75730"/>
                      </a:lnTo>
                      <a:lnTo>
                        <a:pt x="178530" y="75730"/>
                      </a:lnTo>
                      <a:lnTo>
                        <a:pt x="185818" y="81030"/>
                      </a:lnTo>
                      <a:lnTo>
                        <a:pt x="183010" y="89638"/>
                      </a:lnTo>
                      <a:lnTo>
                        <a:pt x="190333" y="84338"/>
                      </a:lnTo>
                      <a:lnTo>
                        <a:pt x="197443" y="89638"/>
                      </a:lnTo>
                      <a:lnTo>
                        <a:pt x="194670" y="81030"/>
                      </a:lnTo>
                      <a:close/>
                      <a:moveTo>
                        <a:pt x="194563" y="123145"/>
                      </a:moveTo>
                      <a:lnTo>
                        <a:pt x="201673" y="117845"/>
                      </a:lnTo>
                      <a:lnTo>
                        <a:pt x="192679" y="117845"/>
                      </a:lnTo>
                      <a:lnTo>
                        <a:pt x="189871" y="109237"/>
                      </a:lnTo>
                      <a:lnTo>
                        <a:pt x="187098" y="117845"/>
                      </a:lnTo>
                      <a:lnTo>
                        <a:pt x="178068" y="117845"/>
                      </a:lnTo>
                      <a:lnTo>
                        <a:pt x="185178" y="123145"/>
                      </a:lnTo>
                      <a:lnTo>
                        <a:pt x="182690" y="131611"/>
                      </a:lnTo>
                      <a:lnTo>
                        <a:pt x="189800" y="126311"/>
                      </a:lnTo>
                      <a:lnTo>
                        <a:pt x="197123" y="131611"/>
                      </a:lnTo>
                      <a:lnTo>
                        <a:pt x="194314" y="123038"/>
                      </a:lnTo>
                      <a:close/>
                      <a:moveTo>
                        <a:pt x="195594" y="165439"/>
                      </a:moveTo>
                      <a:lnTo>
                        <a:pt x="202704" y="160139"/>
                      </a:lnTo>
                      <a:lnTo>
                        <a:pt x="193675" y="160139"/>
                      </a:lnTo>
                      <a:lnTo>
                        <a:pt x="190902" y="151566"/>
                      </a:lnTo>
                      <a:lnTo>
                        <a:pt x="188093" y="160139"/>
                      </a:lnTo>
                      <a:lnTo>
                        <a:pt x="179135" y="160139"/>
                      </a:lnTo>
                      <a:lnTo>
                        <a:pt x="186422" y="165439"/>
                      </a:lnTo>
                      <a:lnTo>
                        <a:pt x="183614" y="174047"/>
                      </a:lnTo>
                      <a:lnTo>
                        <a:pt x="190937" y="168711"/>
                      </a:lnTo>
                      <a:lnTo>
                        <a:pt x="198047" y="174047"/>
                      </a:lnTo>
                      <a:lnTo>
                        <a:pt x="195274" y="165439"/>
                      </a:lnTo>
                      <a:close/>
                      <a:moveTo>
                        <a:pt x="246359" y="165439"/>
                      </a:moveTo>
                      <a:lnTo>
                        <a:pt x="253647" y="160139"/>
                      </a:lnTo>
                      <a:lnTo>
                        <a:pt x="244653" y="160139"/>
                      </a:lnTo>
                      <a:lnTo>
                        <a:pt x="241844" y="151566"/>
                      </a:lnTo>
                      <a:lnTo>
                        <a:pt x="239071" y="160139"/>
                      </a:lnTo>
                      <a:lnTo>
                        <a:pt x="229971" y="160139"/>
                      </a:lnTo>
                      <a:lnTo>
                        <a:pt x="237294" y="165439"/>
                      </a:lnTo>
                      <a:lnTo>
                        <a:pt x="234485" y="174047"/>
                      </a:lnTo>
                      <a:lnTo>
                        <a:pt x="241595" y="168711"/>
                      </a:lnTo>
                      <a:lnTo>
                        <a:pt x="248919" y="174047"/>
                      </a:lnTo>
                      <a:lnTo>
                        <a:pt x="246110" y="165439"/>
                      </a:lnTo>
                      <a:close/>
                      <a:moveTo>
                        <a:pt x="245399" y="123145"/>
                      </a:moveTo>
                      <a:lnTo>
                        <a:pt x="252509" y="117845"/>
                      </a:lnTo>
                      <a:lnTo>
                        <a:pt x="243479" y="117845"/>
                      </a:lnTo>
                      <a:lnTo>
                        <a:pt x="240707" y="109237"/>
                      </a:lnTo>
                      <a:lnTo>
                        <a:pt x="237934" y="117845"/>
                      </a:lnTo>
                      <a:lnTo>
                        <a:pt x="228904" y="117845"/>
                      </a:lnTo>
                      <a:lnTo>
                        <a:pt x="236192" y="123145"/>
                      </a:lnTo>
                      <a:lnTo>
                        <a:pt x="233419" y="131718"/>
                      </a:lnTo>
                      <a:lnTo>
                        <a:pt x="240707" y="126418"/>
                      </a:lnTo>
                      <a:lnTo>
                        <a:pt x="247817" y="131718"/>
                      </a:lnTo>
                      <a:lnTo>
                        <a:pt x="245044" y="123145"/>
                      </a:lnTo>
                      <a:close/>
                      <a:moveTo>
                        <a:pt x="245648" y="81030"/>
                      </a:moveTo>
                      <a:lnTo>
                        <a:pt x="252936" y="75730"/>
                      </a:lnTo>
                      <a:lnTo>
                        <a:pt x="243835" y="75730"/>
                      </a:lnTo>
                      <a:lnTo>
                        <a:pt x="241026" y="67157"/>
                      </a:lnTo>
                      <a:lnTo>
                        <a:pt x="238254" y="75730"/>
                      </a:lnTo>
                      <a:lnTo>
                        <a:pt x="229224" y="75730"/>
                      </a:lnTo>
                      <a:lnTo>
                        <a:pt x="236547" y="81030"/>
                      </a:lnTo>
                      <a:lnTo>
                        <a:pt x="233739" y="89638"/>
                      </a:lnTo>
                      <a:lnTo>
                        <a:pt x="240849" y="84338"/>
                      </a:lnTo>
                      <a:lnTo>
                        <a:pt x="248172" y="89638"/>
                      </a:lnTo>
                      <a:lnTo>
                        <a:pt x="245364" y="81030"/>
                      </a:lnTo>
                      <a:close/>
                      <a:moveTo>
                        <a:pt x="143478" y="35819"/>
                      </a:moveTo>
                      <a:lnTo>
                        <a:pt x="150588" y="30484"/>
                      </a:lnTo>
                      <a:lnTo>
                        <a:pt x="141559" y="30484"/>
                      </a:lnTo>
                      <a:lnTo>
                        <a:pt x="138786" y="21912"/>
                      </a:lnTo>
                      <a:lnTo>
                        <a:pt x="135977" y="30484"/>
                      </a:lnTo>
                      <a:lnTo>
                        <a:pt x="126983" y="30484"/>
                      </a:lnTo>
                      <a:lnTo>
                        <a:pt x="134093" y="35819"/>
                      </a:lnTo>
                      <a:lnTo>
                        <a:pt x="131320" y="44392"/>
                      </a:lnTo>
                      <a:lnTo>
                        <a:pt x="138430" y="39092"/>
                      </a:lnTo>
                      <a:lnTo>
                        <a:pt x="145718" y="44392"/>
                      </a:lnTo>
                      <a:lnTo>
                        <a:pt x="142945" y="35819"/>
                      </a:lnTo>
                      <a:close/>
                      <a:moveTo>
                        <a:pt x="194243" y="35819"/>
                      </a:moveTo>
                      <a:lnTo>
                        <a:pt x="201566" y="30484"/>
                      </a:lnTo>
                      <a:lnTo>
                        <a:pt x="192537" y="30484"/>
                      </a:lnTo>
                      <a:lnTo>
                        <a:pt x="189764" y="21912"/>
                      </a:lnTo>
                      <a:lnTo>
                        <a:pt x="186956" y="30484"/>
                      </a:lnTo>
                      <a:lnTo>
                        <a:pt x="177926" y="30484"/>
                      </a:lnTo>
                      <a:lnTo>
                        <a:pt x="185249" y="35819"/>
                      </a:lnTo>
                      <a:lnTo>
                        <a:pt x="182441" y="44392"/>
                      </a:lnTo>
                      <a:lnTo>
                        <a:pt x="189800" y="39128"/>
                      </a:lnTo>
                      <a:lnTo>
                        <a:pt x="196909" y="44428"/>
                      </a:lnTo>
                      <a:lnTo>
                        <a:pt x="194101" y="35855"/>
                      </a:lnTo>
                      <a:close/>
                      <a:moveTo>
                        <a:pt x="245044" y="35819"/>
                      </a:moveTo>
                      <a:lnTo>
                        <a:pt x="252154" y="30484"/>
                      </a:lnTo>
                      <a:lnTo>
                        <a:pt x="243124" y="30484"/>
                      </a:lnTo>
                      <a:lnTo>
                        <a:pt x="240351" y="21912"/>
                      </a:lnTo>
                      <a:lnTo>
                        <a:pt x="237578" y="30484"/>
                      </a:lnTo>
                      <a:lnTo>
                        <a:pt x="228549" y="30484"/>
                      </a:lnTo>
                      <a:lnTo>
                        <a:pt x="235836" y="35819"/>
                      </a:lnTo>
                      <a:lnTo>
                        <a:pt x="233063" y="44392"/>
                      </a:lnTo>
                      <a:lnTo>
                        <a:pt x="240173" y="39092"/>
                      </a:lnTo>
                      <a:lnTo>
                        <a:pt x="247497" y="44392"/>
                      </a:lnTo>
                      <a:lnTo>
                        <a:pt x="244688" y="35819"/>
                      </a:lnTo>
                      <a:close/>
                      <a:moveTo>
                        <a:pt x="17846" y="187208"/>
                      </a:moveTo>
                      <a:lnTo>
                        <a:pt x="24956" y="181908"/>
                      </a:lnTo>
                      <a:lnTo>
                        <a:pt x="15962" y="181908"/>
                      </a:lnTo>
                      <a:lnTo>
                        <a:pt x="13153" y="173335"/>
                      </a:lnTo>
                      <a:lnTo>
                        <a:pt x="10381" y="181908"/>
                      </a:lnTo>
                      <a:lnTo>
                        <a:pt x="1386" y="181908"/>
                      </a:lnTo>
                      <a:lnTo>
                        <a:pt x="8710" y="187243"/>
                      </a:lnTo>
                      <a:lnTo>
                        <a:pt x="5901" y="195816"/>
                      </a:lnTo>
                      <a:lnTo>
                        <a:pt x="13189" y="190516"/>
                      </a:lnTo>
                      <a:lnTo>
                        <a:pt x="20512" y="195816"/>
                      </a:lnTo>
                      <a:lnTo>
                        <a:pt x="17704" y="187208"/>
                      </a:lnTo>
                      <a:close/>
                      <a:moveTo>
                        <a:pt x="16850" y="144914"/>
                      </a:moveTo>
                      <a:lnTo>
                        <a:pt x="23960" y="139614"/>
                      </a:lnTo>
                      <a:lnTo>
                        <a:pt x="14931" y="139614"/>
                      </a:lnTo>
                      <a:lnTo>
                        <a:pt x="12158" y="131006"/>
                      </a:lnTo>
                      <a:lnTo>
                        <a:pt x="9385" y="139614"/>
                      </a:lnTo>
                      <a:lnTo>
                        <a:pt x="356" y="139614"/>
                      </a:lnTo>
                      <a:lnTo>
                        <a:pt x="7466" y="144914"/>
                      </a:lnTo>
                      <a:lnTo>
                        <a:pt x="4693" y="153487"/>
                      </a:lnTo>
                      <a:lnTo>
                        <a:pt x="11803" y="148187"/>
                      </a:lnTo>
                      <a:lnTo>
                        <a:pt x="19090" y="153487"/>
                      </a:lnTo>
                      <a:lnTo>
                        <a:pt x="16317" y="144914"/>
                      </a:lnTo>
                      <a:close/>
                      <a:moveTo>
                        <a:pt x="17099" y="102835"/>
                      </a:moveTo>
                      <a:lnTo>
                        <a:pt x="24423" y="97535"/>
                      </a:lnTo>
                      <a:lnTo>
                        <a:pt x="15393" y="97535"/>
                      </a:lnTo>
                      <a:lnTo>
                        <a:pt x="12620" y="88926"/>
                      </a:lnTo>
                      <a:lnTo>
                        <a:pt x="9812" y="97535"/>
                      </a:lnTo>
                      <a:lnTo>
                        <a:pt x="675" y="97535"/>
                      </a:lnTo>
                      <a:lnTo>
                        <a:pt x="7999" y="102835"/>
                      </a:lnTo>
                      <a:lnTo>
                        <a:pt x="5190" y="111407"/>
                      </a:lnTo>
                      <a:lnTo>
                        <a:pt x="12300" y="106107"/>
                      </a:lnTo>
                      <a:lnTo>
                        <a:pt x="19623" y="111407"/>
                      </a:lnTo>
                      <a:lnTo>
                        <a:pt x="16815" y="102835"/>
                      </a:lnTo>
                      <a:close/>
                      <a:moveTo>
                        <a:pt x="67900" y="102835"/>
                      </a:moveTo>
                      <a:lnTo>
                        <a:pt x="75188" y="97535"/>
                      </a:lnTo>
                      <a:lnTo>
                        <a:pt x="66087" y="97535"/>
                      </a:lnTo>
                      <a:lnTo>
                        <a:pt x="63278" y="88926"/>
                      </a:lnTo>
                      <a:lnTo>
                        <a:pt x="60506" y="97535"/>
                      </a:lnTo>
                      <a:lnTo>
                        <a:pt x="51476" y="97535"/>
                      </a:lnTo>
                      <a:lnTo>
                        <a:pt x="58586" y="102835"/>
                      </a:lnTo>
                      <a:lnTo>
                        <a:pt x="55813" y="111407"/>
                      </a:lnTo>
                      <a:lnTo>
                        <a:pt x="62923" y="106107"/>
                      </a:lnTo>
                      <a:lnTo>
                        <a:pt x="70211" y="111407"/>
                      </a:lnTo>
                      <a:lnTo>
                        <a:pt x="67438" y="102835"/>
                      </a:lnTo>
                      <a:close/>
                      <a:moveTo>
                        <a:pt x="67615" y="144914"/>
                      </a:moveTo>
                      <a:lnTo>
                        <a:pt x="74939" y="139614"/>
                      </a:lnTo>
                      <a:lnTo>
                        <a:pt x="65909" y="139614"/>
                      </a:lnTo>
                      <a:lnTo>
                        <a:pt x="63136" y="131006"/>
                      </a:lnTo>
                      <a:lnTo>
                        <a:pt x="60328" y="139614"/>
                      </a:lnTo>
                      <a:lnTo>
                        <a:pt x="51156" y="139614"/>
                      </a:lnTo>
                      <a:lnTo>
                        <a:pt x="58444" y="144914"/>
                      </a:lnTo>
                      <a:lnTo>
                        <a:pt x="55635" y="153487"/>
                      </a:lnTo>
                      <a:lnTo>
                        <a:pt x="62958" y="148187"/>
                      </a:lnTo>
                      <a:lnTo>
                        <a:pt x="70068" y="153487"/>
                      </a:lnTo>
                      <a:lnTo>
                        <a:pt x="67260" y="144914"/>
                      </a:lnTo>
                      <a:close/>
                      <a:moveTo>
                        <a:pt x="68646" y="187208"/>
                      </a:moveTo>
                      <a:lnTo>
                        <a:pt x="75934" y="181908"/>
                      </a:lnTo>
                      <a:lnTo>
                        <a:pt x="66798" y="181908"/>
                      </a:lnTo>
                      <a:lnTo>
                        <a:pt x="64025" y="173335"/>
                      </a:lnTo>
                      <a:lnTo>
                        <a:pt x="61252" y="181908"/>
                      </a:lnTo>
                      <a:lnTo>
                        <a:pt x="52222" y="181908"/>
                      </a:lnTo>
                      <a:lnTo>
                        <a:pt x="59510" y="187243"/>
                      </a:lnTo>
                      <a:lnTo>
                        <a:pt x="56737" y="195816"/>
                      </a:lnTo>
                      <a:lnTo>
                        <a:pt x="63847" y="190516"/>
                      </a:lnTo>
                      <a:lnTo>
                        <a:pt x="70957" y="195816"/>
                      </a:lnTo>
                      <a:lnTo>
                        <a:pt x="68184" y="187208"/>
                      </a:lnTo>
                      <a:close/>
                      <a:moveTo>
                        <a:pt x="119447" y="187208"/>
                      </a:moveTo>
                      <a:lnTo>
                        <a:pt x="126735" y="181908"/>
                      </a:lnTo>
                      <a:lnTo>
                        <a:pt x="117705" y="181908"/>
                      </a:lnTo>
                      <a:lnTo>
                        <a:pt x="114932" y="173335"/>
                      </a:lnTo>
                      <a:lnTo>
                        <a:pt x="112124" y="181908"/>
                      </a:lnTo>
                      <a:lnTo>
                        <a:pt x="103130" y="181908"/>
                      </a:lnTo>
                      <a:lnTo>
                        <a:pt x="110239" y="187208"/>
                      </a:lnTo>
                      <a:lnTo>
                        <a:pt x="107431" y="195816"/>
                      </a:lnTo>
                      <a:lnTo>
                        <a:pt x="114754" y="190516"/>
                      </a:lnTo>
                      <a:lnTo>
                        <a:pt x="122042" y="195816"/>
                      </a:lnTo>
                      <a:lnTo>
                        <a:pt x="119269" y="187208"/>
                      </a:lnTo>
                      <a:close/>
                      <a:moveTo>
                        <a:pt x="118416" y="144914"/>
                      </a:moveTo>
                      <a:lnTo>
                        <a:pt x="125703" y="139614"/>
                      </a:lnTo>
                      <a:lnTo>
                        <a:pt x="116709" y="139614"/>
                      </a:lnTo>
                      <a:lnTo>
                        <a:pt x="113901" y="131006"/>
                      </a:lnTo>
                      <a:lnTo>
                        <a:pt x="111128" y="139614"/>
                      </a:lnTo>
                      <a:lnTo>
                        <a:pt x="101992" y="139614"/>
                      </a:lnTo>
                      <a:lnTo>
                        <a:pt x="109280" y="144914"/>
                      </a:lnTo>
                      <a:lnTo>
                        <a:pt x="106507" y="153487"/>
                      </a:lnTo>
                      <a:lnTo>
                        <a:pt x="113617" y="148187"/>
                      </a:lnTo>
                      <a:lnTo>
                        <a:pt x="120940" y="153487"/>
                      </a:lnTo>
                      <a:lnTo>
                        <a:pt x="118132" y="144914"/>
                      </a:lnTo>
                      <a:close/>
                      <a:moveTo>
                        <a:pt x="118700" y="102835"/>
                      </a:moveTo>
                      <a:lnTo>
                        <a:pt x="125810" y="97535"/>
                      </a:lnTo>
                      <a:lnTo>
                        <a:pt x="116781" y="97535"/>
                      </a:lnTo>
                      <a:lnTo>
                        <a:pt x="114008" y="88926"/>
                      </a:lnTo>
                      <a:lnTo>
                        <a:pt x="111199" y="97535"/>
                      </a:lnTo>
                      <a:lnTo>
                        <a:pt x="102205" y="97535"/>
                      </a:lnTo>
                      <a:lnTo>
                        <a:pt x="109315" y="102835"/>
                      </a:lnTo>
                      <a:lnTo>
                        <a:pt x="106507" y="111407"/>
                      </a:lnTo>
                      <a:lnTo>
                        <a:pt x="113830" y="106107"/>
                      </a:lnTo>
                      <a:lnTo>
                        <a:pt x="120940" y="111407"/>
                      </a:lnTo>
                      <a:lnTo>
                        <a:pt x="118167" y="102835"/>
                      </a:lnTo>
                      <a:close/>
                      <a:moveTo>
                        <a:pt x="16495" y="57588"/>
                      </a:moveTo>
                      <a:lnTo>
                        <a:pt x="23605" y="52289"/>
                      </a:lnTo>
                      <a:lnTo>
                        <a:pt x="14611" y="52289"/>
                      </a:lnTo>
                      <a:lnTo>
                        <a:pt x="11803" y="43681"/>
                      </a:lnTo>
                      <a:lnTo>
                        <a:pt x="9030" y="52289"/>
                      </a:lnTo>
                      <a:lnTo>
                        <a:pt x="0" y="52289"/>
                      </a:lnTo>
                      <a:lnTo>
                        <a:pt x="7110" y="57588"/>
                      </a:lnTo>
                      <a:lnTo>
                        <a:pt x="4337" y="66161"/>
                      </a:lnTo>
                      <a:lnTo>
                        <a:pt x="11625" y="60861"/>
                      </a:lnTo>
                      <a:lnTo>
                        <a:pt x="18735" y="66161"/>
                      </a:lnTo>
                      <a:lnTo>
                        <a:pt x="15962" y="57588"/>
                      </a:lnTo>
                      <a:close/>
                      <a:moveTo>
                        <a:pt x="67295" y="57588"/>
                      </a:moveTo>
                      <a:lnTo>
                        <a:pt x="74405" y="52289"/>
                      </a:lnTo>
                      <a:lnTo>
                        <a:pt x="65376" y="52289"/>
                      </a:lnTo>
                      <a:lnTo>
                        <a:pt x="62603" y="43681"/>
                      </a:lnTo>
                      <a:lnTo>
                        <a:pt x="59795" y="52289"/>
                      </a:lnTo>
                      <a:lnTo>
                        <a:pt x="50801" y="52289"/>
                      </a:lnTo>
                      <a:lnTo>
                        <a:pt x="58088" y="57588"/>
                      </a:lnTo>
                      <a:lnTo>
                        <a:pt x="55315" y="66161"/>
                      </a:lnTo>
                      <a:lnTo>
                        <a:pt x="62425" y="60861"/>
                      </a:lnTo>
                      <a:lnTo>
                        <a:pt x="69535" y="66161"/>
                      </a:lnTo>
                      <a:lnTo>
                        <a:pt x="66762" y="57588"/>
                      </a:lnTo>
                      <a:close/>
                      <a:moveTo>
                        <a:pt x="169465" y="102835"/>
                      </a:moveTo>
                      <a:lnTo>
                        <a:pt x="176575" y="97535"/>
                      </a:lnTo>
                      <a:lnTo>
                        <a:pt x="167581" y="97535"/>
                      </a:lnTo>
                      <a:lnTo>
                        <a:pt x="164915" y="88926"/>
                      </a:lnTo>
                      <a:lnTo>
                        <a:pt x="162142" y="97535"/>
                      </a:lnTo>
                      <a:lnTo>
                        <a:pt x="153112" y="97535"/>
                      </a:lnTo>
                      <a:lnTo>
                        <a:pt x="160400" y="102835"/>
                      </a:lnTo>
                      <a:lnTo>
                        <a:pt x="157627" y="111407"/>
                      </a:lnTo>
                      <a:lnTo>
                        <a:pt x="164915" y="106107"/>
                      </a:lnTo>
                      <a:lnTo>
                        <a:pt x="172238" y="111407"/>
                      </a:lnTo>
                      <a:lnTo>
                        <a:pt x="169430" y="102835"/>
                      </a:lnTo>
                      <a:close/>
                      <a:moveTo>
                        <a:pt x="169216" y="144914"/>
                      </a:moveTo>
                      <a:lnTo>
                        <a:pt x="176504" y="139614"/>
                      </a:lnTo>
                      <a:lnTo>
                        <a:pt x="167474" y="139614"/>
                      </a:lnTo>
                      <a:lnTo>
                        <a:pt x="164702" y="131006"/>
                      </a:lnTo>
                      <a:lnTo>
                        <a:pt x="161893" y="139614"/>
                      </a:lnTo>
                      <a:lnTo>
                        <a:pt x="152899" y="139614"/>
                      </a:lnTo>
                      <a:lnTo>
                        <a:pt x="160009" y="144914"/>
                      </a:lnTo>
                      <a:lnTo>
                        <a:pt x="157236" y="153487"/>
                      </a:lnTo>
                      <a:lnTo>
                        <a:pt x="164346" y="148187"/>
                      </a:lnTo>
                      <a:lnTo>
                        <a:pt x="171634" y="153487"/>
                      </a:lnTo>
                      <a:lnTo>
                        <a:pt x="168861" y="144914"/>
                      </a:lnTo>
                      <a:close/>
                      <a:moveTo>
                        <a:pt x="170212" y="187243"/>
                      </a:moveTo>
                      <a:lnTo>
                        <a:pt x="177322" y="181908"/>
                      </a:lnTo>
                      <a:lnTo>
                        <a:pt x="168470" y="181908"/>
                      </a:lnTo>
                      <a:lnTo>
                        <a:pt x="165661" y="173335"/>
                      </a:lnTo>
                      <a:lnTo>
                        <a:pt x="162888" y="181908"/>
                      </a:lnTo>
                      <a:lnTo>
                        <a:pt x="153859" y="181908"/>
                      </a:lnTo>
                      <a:lnTo>
                        <a:pt x="160969" y="187208"/>
                      </a:lnTo>
                      <a:lnTo>
                        <a:pt x="158196" y="195816"/>
                      </a:lnTo>
                      <a:lnTo>
                        <a:pt x="165483" y="190516"/>
                      </a:lnTo>
                      <a:lnTo>
                        <a:pt x="172807" y="195816"/>
                      </a:lnTo>
                      <a:lnTo>
                        <a:pt x="169998" y="187243"/>
                      </a:lnTo>
                      <a:close/>
                      <a:moveTo>
                        <a:pt x="221012" y="187243"/>
                      </a:moveTo>
                      <a:lnTo>
                        <a:pt x="228122" y="181943"/>
                      </a:lnTo>
                      <a:lnTo>
                        <a:pt x="219092" y="181943"/>
                      </a:lnTo>
                      <a:lnTo>
                        <a:pt x="216320" y="173371"/>
                      </a:lnTo>
                      <a:lnTo>
                        <a:pt x="213547" y="181943"/>
                      </a:lnTo>
                      <a:lnTo>
                        <a:pt x="204517" y="181943"/>
                      </a:lnTo>
                      <a:lnTo>
                        <a:pt x="211805" y="187243"/>
                      </a:lnTo>
                      <a:lnTo>
                        <a:pt x="209032" y="195852"/>
                      </a:lnTo>
                      <a:lnTo>
                        <a:pt x="216320" y="190551"/>
                      </a:lnTo>
                      <a:lnTo>
                        <a:pt x="223430" y="195852"/>
                      </a:lnTo>
                      <a:lnTo>
                        <a:pt x="220657" y="187243"/>
                      </a:lnTo>
                      <a:close/>
                      <a:moveTo>
                        <a:pt x="271813" y="187243"/>
                      </a:moveTo>
                      <a:lnTo>
                        <a:pt x="279100" y="181943"/>
                      </a:lnTo>
                      <a:lnTo>
                        <a:pt x="270071" y="181943"/>
                      </a:lnTo>
                      <a:lnTo>
                        <a:pt x="267298" y="173371"/>
                      </a:lnTo>
                      <a:lnTo>
                        <a:pt x="264489" y="181943"/>
                      </a:lnTo>
                      <a:lnTo>
                        <a:pt x="255495" y="181943"/>
                      </a:lnTo>
                      <a:lnTo>
                        <a:pt x="262605" y="187279"/>
                      </a:lnTo>
                      <a:lnTo>
                        <a:pt x="259797" y="195852"/>
                      </a:lnTo>
                      <a:lnTo>
                        <a:pt x="267120" y="190551"/>
                      </a:lnTo>
                      <a:lnTo>
                        <a:pt x="274408" y="195852"/>
                      </a:lnTo>
                      <a:lnTo>
                        <a:pt x="271635" y="187243"/>
                      </a:lnTo>
                      <a:close/>
                      <a:moveTo>
                        <a:pt x="219981" y="144950"/>
                      </a:moveTo>
                      <a:lnTo>
                        <a:pt x="227304" y="139650"/>
                      </a:lnTo>
                      <a:lnTo>
                        <a:pt x="218239" y="139650"/>
                      </a:lnTo>
                      <a:lnTo>
                        <a:pt x="215466" y="131042"/>
                      </a:lnTo>
                      <a:lnTo>
                        <a:pt x="212658" y="139650"/>
                      </a:lnTo>
                      <a:lnTo>
                        <a:pt x="203628" y="139650"/>
                      </a:lnTo>
                      <a:lnTo>
                        <a:pt x="210952" y="144950"/>
                      </a:lnTo>
                      <a:lnTo>
                        <a:pt x="208179" y="153523"/>
                      </a:lnTo>
                      <a:lnTo>
                        <a:pt x="215466" y="148223"/>
                      </a:lnTo>
                      <a:lnTo>
                        <a:pt x="222576" y="153523"/>
                      </a:lnTo>
                      <a:lnTo>
                        <a:pt x="219768" y="144950"/>
                      </a:lnTo>
                      <a:close/>
                      <a:moveTo>
                        <a:pt x="270782" y="144950"/>
                      </a:moveTo>
                      <a:lnTo>
                        <a:pt x="277892" y="139650"/>
                      </a:lnTo>
                      <a:lnTo>
                        <a:pt x="268897" y="139650"/>
                      </a:lnTo>
                      <a:lnTo>
                        <a:pt x="266089" y="131042"/>
                      </a:lnTo>
                      <a:lnTo>
                        <a:pt x="263316" y="139650"/>
                      </a:lnTo>
                      <a:lnTo>
                        <a:pt x="254287" y="139650"/>
                      </a:lnTo>
                      <a:lnTo>
                        <a:pt x="261610" y="144950"/>
                      </a:lnTo>
                      <a:lnTo>
                        <a:pt x="258801" y="153523"/>
                      </a:lnTo>
                      <a:lnTo>
                        <a:pt x="266089" y="148223"/>
                      </a:lnTo>
                      <a:lnTo>
                        <a:pt x="273412" y="153523"/>
                      </a:lnTo>
                      <a:lnTo>
                        <a:pt x="270604" y="144950"/>
                      </a:lnTo>
                      <a:close/>
                      <a:moveTo>
                        <a:pt x="220266" y="102870"/>
                      </a:moveTo>
                      <a:lnTo>
                        <a:pt x="227553" y="97570"/>
                      </a:lnTo>
                      <a:lnTo>
                        <a:pt x="218559" y="97570"/>
                      </a:lnTo>
                      <a:lnTo>
                        <a:pt x="215751" y="88962"/>
                      </a:lnTo>
                      <a:lnTo>
                        <a:pt x="212978" y="97570"/>
                      </a:lnTo>
                      <a:lnTo>
                        <a:pt x="204019" y="97570"/>
                      </a:lnTo>
                      <a:lnTo>
                        <a:pt x="211129" y="102870"/>
                      </a:lnTo>
                      <a:lnTo>
                        <a:pt x="208356" y="111442"/>
                      </a:lnTo>
                      <a:lnTo>
                        <a:pt x="215466" y="106142"/>
                      </a:lnTo>
                      <a:lnTo>
                        <a:pt x="222754" y="111442"/>
                      </a:lnTo>
                      <a:lnTo>
                        <a:pt x="219981" y="102870"/>
                      </a:lnTo>
                      <a:close/>
                      <a:moveTo>
                        <a:pt x="271066" y="102870"/>
                      </a:moveTo>
                      <a:lnTo>
                        <a:pt x="278176" y="97570"/>
                      </a:lnTo>
                      <a:lnTo>
                        <a:pt x="269146" y="97570"/>
                      </a:lnTo>
                      <a:lnTo>
                        <a:pt x="266373" y="88962"/>
                      </a:lnTo>
                      <a:lnTo>
                        <a:pt x="263565" y="97570"/>
                      </a:lnTo>
                      <a:lnTo>
                        <a:pt x="254571" y="97570"/>
                      </a:lnTo>
                      <a:lnTo>
                        <a:pt x="261681" y="102870"/>
                      </a:lnTo>
                      <a:lnTo>
                        <a:pt x="258908" y="111442"/>
                      </a:lnTo>
                      <a:lnTo>
                        <a:pt x="266018" y="106142"/>
                      </a:lnTo>
                      <a:lnTo>
                        <a:pt x="273306" y="111442"/>
                      </a:lnTo>
                      <a:lnTo>
                        <a:pt x="270533" y="102870"/>
                      </a:lnTo>
                      <a:close/>
                      <a:moveTo>
                        <a:pt x="118203" y="57624"/>
                      </a:moveTo>
                      <a:lnTo>
                        <a:pt x="125526" y="52324"/>
                      </a:lnTo>
                      <a:lnTo>
                        <a:pt x="116496" y="52324"/>
                      </a:lnTo>
                      <a:lnTo>
                        <a:pt x="113688" y="43716"/>
                      </a:lnTo>
                      <a:lnTo>
                        <a:pt x="110915" y="52324"/>
                      </a:lnTo>
                      <a:lnTo>
                        <a:pt x="101636" y="52324"/>
                      </a:lnTo>
                      <a:lnTo>
                        <a:pt x="108960" y="57624"/>
                      </a:lnTo>
                      <a:lnTo>
                        <a:pt x="106151" y="66197"/>
                      </a:lnTo>
                      <a:lnTo>
                        <a:pt x="113475" y="60897"/>
                      </a:lnTo>
                      <a:lnTo>
                        <a:pt x="120762" y="66197"/>
                      </a:lnTo>
                      <a:lnTo>
                        <a:pt x="117954" y="57624"/>
                      </a:lnTo>
                      <a:close/>
                      <a:moveTo>
                        <a:pt x="169003" y="57624"/>
                      </a:moveTo>
                      <a:lnTo>
                        <a:pt x="176113" y="52324"/>
                      </a:lnTo>
                      <a:lnTo>
                        <a:pt x="167048" y="52324"/>
                      </a:lnTo>
                      <a:lnTo>
                        <a:pt x="164239" y="43716"/>
                      </a:lnTo>
                      <a:lnTo>
                        <a:pt x="161467" y="52324"/>
                      </a:lnTo>
                      <a:lnTo>
                        <a:pt x="152437" y="52324"/>
                      </a:lnTo>
                      <a:lnTo>
                        <a:pt x="159547" y="57624"/>
                      </a:lnTo>
                      <a:lnTo>
                        <a:pt x="156774" y="66197"/>
                      </a:lnTo>
                      <a:lnTo>
                        <a:pt x="163884" y="60897"/>
                      </a:lnTo>
                      <a:lnTo>
                        <a:pt x="171172" y="66197"/>
                      </a:lnTo>
                      <a:lnTo>
                        <a:pt x="168399" y="57624"/>
                      </a:lnTo>
                      <a:close/>
                      <a:moveTo>
                        <a:pt x="219803" y="57624"/>
                      </a:moveTo>
                      <a:lnTo>
                        <a:pt x="226913" y="52324"/>
                      </a:lnTo>
                      <a:lnTo>
                        <a:pt x="217884" y="52324"/>
                      </a:lnTo>
                      <a:lnTo>
                        <a:pt x="215111" y="43716"/>
                      </a:lnTo>
                      <a:lnTo>
                        <a:pt x="212303" y="52324"/>
                      </a:lnTo>
                      <a:lnTo>
                        <a:pt x="203308" y="52324"/>
                      </a:lnTo>
                      <a:lnTo>
                        <a:pt x="210596" y="57624"/>
                      </a:lnTo>
                      <a:lnTo>
                        <a:pt x="207823" y="66197"/>
                      </a:lnTo>
                      <a:lnTo>
                        <a:pt x="215111" y="60897"/>
                      </a:lnTo>
                      <a:lnTo>
                        <a:pt x="222221" y="66197"/>
                      </a:lnTo>
                      <a:lnTo>
                        <a:pt x="219448" y="57624"/>
                      </a:lnTo>
                      <a:close/>
                    </a:path>
                  </a:pathLst>
                </a:custGeom>
                <a:solidFill>
                  <a:srgbClr val="FBF9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138" name="Google Shape;2138;p61"/>
              <p:cNvSpPr/>
              <p:nvPr/>
            </p:nvSpPr>
            <p:spPr>
              <a:xfrm>
                <a:off x="819200" y="5692122"/>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HIPAA</a:t>
                </a:r>
                <a:endParaRPr sz="1400" b="1" i="0" u="none" strike="noStrike" cap="none">
                  <a:solidFill>
                    <a:schemeClr val="dk1"/>
                  </a:solidFill>
                  <a:latin typeface="Montserrat"/>
                  <a:ea typeface="Montserrat"/>
                  <a:cs typeface="Montserrat"/>
                  <a:sym typeface="Montserrat"/>
                </a:endParaRPr>
              </a:p>
            </p:txBody>
          </p:sp>
          <p:grpSp>
            <p:nvGrpSpPr>
              <p:cNvPr id="2139" name="Google Shape;2139;p61"/>
              <p:cNvGrpSpPr/>
              <p:nvPr/>
            </p:nvGrpSpPr>
            <p:grpSpPr>
              <a:xfrm>
                <a:off x="142625" y="6220620"/>
                <a:ext cx="604628" cy="403333"/>
                <a:chOff x="5793294" y="5385593"/>
                <a:chExt cx="604628" cy="403333"/>
              </a:xfrm>
            </p:grpSpPr>
            <p:sp>
              <p:nvSpPr>
                <p:cNvPr id="2140" name="Google Shape;2140;p61"/>
                <p:cNvSpPr/>
                <p:nvPr/>
              </p:nvSpPr>
              <p:spPr>
                <a:xfrm>
                  <a:off x="5793294" y="5385593"/>
                  <a:ext cx="604628" cy="403333"/>
                </a:xfrm>
                <a:custGeom>
                  <a:avLst/>
                  <a:gdLst/>
                  <a:ahLst/>
                  <a:cxnLst/>
                  <a:rect l="l" t="t" r="r" b="b"/>
                  <a:pathLst>
                    <a:path w="604628" h="403333" extrusionOk="0">
                      <a:moveTo>
                        <a:pt x="0" y="403334"/>
                      </a:moveTo>
                      <a:lnTo>
                        <a:pt x="604628" y="403334"/>
                      </a:lnTo>
                      <a:lnTo>
                        <a:pt x="604628" y="0"/>
                      </a:lnTo>
                      <a:lnTo>
                        <a:pt x="0" y="0"/>
                      </a:lnTo>
                      <a:lnTo>
                        <a:pt x="0" y="403334"/>
                      </a:lnTo>
                      <a:lnTo>
                        <a:pt x="0" y="403334"/>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41" name="Google Shape;2141;p61"/>
                <p:cNvSpPr/>
                <p:nvPr/>
              </p:nvSpPr>
              <p:spPr>
                <a:xfrm>
                  <a:off x="5974811" y="5466302"/>
                  <a:ext cx="241737" cy="241879"/>
                </a:xfrm>
                <a:custGeom>
                  <a:avLst/>
                  <a:gdLst/>
                  <a:ahLst/>
                  <a:cxnLst/>
                  <a:rect l="l" t="t" r="r" b="b"/>
                  <a:pathLst>
                    <a:path w="241737" h="241879" extrusionOk="0">
                      <a:moveTo>
                        <a:pt x="241737" y="120940"/>
                      </a:moveTo>
                      <a:cubicBezTo>
                        <a:pt x="241737" y="54138"/>
                        <a:pt x="187624" y="0"/>
                        <a:pt x="120869" y="0"/>
                      </a:cubicBezTo>
                      <a:cubicBezTo>
                        <a:pt x="54114" y="0"/>
                        <a:pt x="0" y="54138"/>
                        <a:pt x="0" y="120940"/>
                      </a:cubicBezTo>
                      <a:cubicBezTo>
                        <a:pt x="0" y="187741"/>
                        <a:pt x="54114" y="241880"/>
                        <a:pt x="120869" y="241880"/>
                      </a:cubicBezTo>
                      <a:cubicBezTo>
                        <a:pt x="187624" y="241880"/>
                        <a:pt x="241737" y="187741"/>
                        <a:pt x="241737" y="120940"/>
                      </a:cubicBez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142" name="Google Shape;2142;p61"/>
              <p:cNvSpPr/>
              <p:nvPr/>
            </p:nvSpPr>
            <p:spPr>
              <a:xfrm>
                <a:off x="819200" y="6220688"/>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APPI</a:t>
                </a:r>
                <a:endParaRPr sz="1400" b="1" i="0" u="none" strike="noStrike" cap="none">
                  <a:solidFill>
                    <a:schemeClr val="dk1"/>
                  </a:solidFill>
                  <a:latin typeface="Montserrat"/>
                  <a:ea typeface="Montserrat"/>
                  <a:cs typeface="Montserrat"/>
                  <a:sym typeface="Montserrat"/>
                </a:endParaRPr>
              </a:p>
            </p:txBody>
          </p:sp>
          <p:sp>
            <p:nvSpPr>
              <p:cNvPr id="2143" name="Google Shape;2143;p61"/>
              <p:cNvSpPr/>
              <p:nvPr/>
            </p:nvSpPr>
            <p:spPr>
              <a:xfrm>
                <a:off x="2798275" y="5163557"/>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POPIA</a:t>
                </a:r>
                <a:endParaRPr sz="1400" b="1" i="0" u="none" strike="noStrike" cap="none">
                  <a:solidFill>
                    <a:schemeClr val="dk1"/>
                  </a:solidFill>
                  <a:latin typeface="Montserrat"/>
                  <a:ea typeface="Montserrat"/>
                  <a:cs typeface="Montserrat"/>
                  <a:sym typeface="Montserrat"/>
                </a:endParaRPr>
              </a:p>
            </p:txBody>
          </p:sp>
          <p:grpSp>
            <p:nvGrpSpPr>
              <p:cNvPr id="2144" name="Google Shape;2144;p61"/>
              <p:cNvGrpSpPr/>
              <p:nvPr/>
            </p:nvGrpSpPr>
            <p:grpSpPr>
              <a:xfrm>
                <a:off x="2141116" y="5163390"/>
                <a:ext cx="604628" cy="403654"/>
                <a:chOff x="6913859" y="1182981"/>
                <a:chExt cx="604628" cy="403654"/>
              </a:xfrm>
            </p:grpSpPr>
            <p:sp>
              <p:nvSpPr>
                <p:cNvPr id="2145" name="Google Shape;2145;p61"/>
                <p:cNvSpPr/>
                <p:nvPr/>
              </p:nvSpPr>
              <p:spPr>
                <a:xfrm>
                  <a:off x="6913859" y="1183158"/>
                  <a:ext cx="604592" cy="403298"/>
                </a:xfrm>
                <a:custGeom>
                  <a:avLst/>
                  <a:gdLst/>
                  <a:ahLst/>
                  <a:cxnLst/>
                  <a:rect l="l" t="t" r="r" b="b"/>
                  <a:pathLst>
                    <a:path w="604592" h="403298" extrusionOk="0">
                      <a:moveTo>
                        <a:pt x="0" y="0"/>
                      </a:moveTo>
                      <a:lnTo>
                        <a:pt x="604592" y="0"/>
                      </a:lnTo>
                      <a:lnTo>
                        <a:pt x="604592" y="403299"/>
                      </a:lnTo>
                      <a:lnTo>
                        <a:pt x="0" y="403299"/>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46" name="Google Shape;2146;p61"/>
                <p:cNvSpPr/>
                <p:nvPr/>
              </p:nvSpPr>
              <p:spPr>
                <a:xfrm>
                  <a:off x="7036790" y="1182981"/>
                  <a:ext cx="481697" cy="134420"/>
                </a:xfrm>
                <a:custGeom>
                  <a:avLst/>
                  <a:gdLst/>
                  <a:ahLst/>
                  <a:cxnLst/>
                  <a:rect l="l" t="t" r="r" b="b"/>
                  <a:pathLst>
                    <a:path w="481697" h="134420" extrusionOk="0">
                      <a:moveTo>
                        <a:pt x="200855" y="134421"/>
                      </a:moveTo>
                      <a:lnTo>
                        <a:pt x="0" y="0"/>
                      </a:lnTo>
                      <a:lnTo>
                        <a:pt x="481520" y="178"/>
                      </a:lnTo>
                      <a:lnTo>
                        <a:pt x="481697" y="134421"/>
                      </a:lnTo>
                      <a:lnTo>
                        <a:pt x="200855" y="134421"/>
                      </a:lnTo>
                      <a:lnTo>
                        <a:pt x="200855" y="134421"/>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47" name="Google Shape;2147;p61"/>
                <p:cNvSpPr/>
                <p:nvPr/>
              </p:nvSpPr>
              <p:spPr>
                <a:xfrm>
                  <a:off x="6913859" y="1231392"/>
                  <a:ext cx="227730" cy="306511"/>
                </a:xfrm>
                <a:custGeom>
                  <a:avLst/>
                  <a:gdLst/>
                  <a:ahLst/>
                  <a:cxnLst/>
                  <a:rect l="l" t="t" r="r" b="b"/>
                  <a:pathLst>
                    <a:path w="227730" h="306511" extrusionOk="0">
                      <a:moveTo>
                        <a:pt x="0" y="306511"/>
                      </a:moveTo>
                      <a:lnTo>
                        <a:pt x="0" y="274249"/>
                      </a:lnTo>
                      <a:lnTo>
                        <a:pt x="180023" y="153238"/>
                      </a:lnTo>
                      <a:lnTo>
                        <a:pt x="0" y="32903"/>
                      </a:lnTo>
                      <a:lnTo>
                        <a:pt x="0" y="0"/>
                      </a:lnTo>
                      <a:lnTo>
                        <a:pt x="227731" y="153238"/>
                      </a:lnTo>
                      <a:lnTo>
                        <a:pt x="0" y="306511"/>
                      </a:lnTo>
                      <a:lnTo>
                        <a:pt x="0" y="306511"/>
                      </a:lnTo>
                      <a:close/>
                    </a:path>
                  </a:pathLst>
                </a:custGeom>
                <a:solidFill>
                  <a:srgbClr val="FED2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48" name="Google Shape;2148;p61"/>
                <p:cNvSpPr/>
                <p:nvPr/>
              </p:nvSpPr>
              <p:spPr>
                <a:xfrm>
                  <a:off x="6913859" y="1182981"/>
                  <a:ext cx="604627" cy="403298"/>
                </a:xfrm>
                <a:custGeom>
                  <a:avLst/>
                  <a:gdLst/>
                  <a:ahLst/>
                  <a:cxnLst/>
                  <a:rect l="l" t="t" r="r" b="b"/>
                  <a:pathLst>
                    <a:path w="604627" h="403298" extrusionOk="0">
                      <a:moveTo>
                        <a:pt x="0" y="48411"/>
                      </a:moveTo>
                      <a:lnTo>
                        <a:pt x="0" y="0"/>
                      </a:lnTo>
                      <a:lnTo>
                        <a:pt x="73979" y="71"/>
                      </a:lnTo>
                      <a:lnTo>
                        <a:pt x="313263" y="161561"/>
                      </a:lnTo>
                      <a:lnTo>
                        <a:pt x="604628" y="161419"/>
                      </a:lnTo>
                      <a:lnTo>
                        <a:pt x="604450" y="242164"/>
                      </a:lnTo>
                      <a:lnTo>
                        <a:pt x="313725" y="241986"/>
                      </a:lnTo>
                      <a:lnTo>
                        <a:pt x="73872" y="403299"/>
                      </a:lnTo>
                      <a:lnTo>
                        <a:pt x="0" y="403299"/>
                      </a:lnTo>
                      <a:lnTo>
                        <a:pt x="0" y="354923"/>
                      </a:lnTo>
                      <a:lnTo>
                        <a:pt x="227731" y="201649"/>
                      </a:lnTo>
                      <a:lnTo>
                        <a:pt x="0" y="48411"/>
                      </a:lnTo>
                      <a:lnTo>
                        <a:pt x="0" y="48411"/>
                      </a:lnTo>
                      <a:close/>
                    </a:path>
                  </a:pathLst>
                </a:custGeom>
                <a:solidFill>
                  <a:srgbClr val="0084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49" name="Google Shape;2149;p61"/>
                <p:cNvSpPr/>
                <p:nvPr/>
              </p:nvSpPr>
              <p:spPr>
                <a:xfrm>
                  <a:off x="7036790" y="1451645"/>
                  <a:ext cx="481697" cy="134990"/>
                </a:xfrm>
                <a:custGeom>
                  <a:avLst/>
                  <a:gdLst/>
                  <a:ahLst/>
                  <a:cxnLst/>
                  <a:rect l="l" t="t" r="r" b="b"/>
                  <a:pathLst>
                    <a:path w="481697" h="134990" extrusionOk="0">
                      <a:moveTo>
                        <a:pt x="0" y="134635"/>
                      </a:moveTo>
                      <a:lnTo>
                        <a:pt x="200642" y="0"/>
                      </a:lnTo>
                      <a:lnTo>
                        <a:pt x="481449" y="427"/>
                      </a:lnTo>
                      <a:lnTo>
                        <a:pt x="481697" y="134990"/>
                      </a:lnTo>
                      <a:lnTo>
                        <a:pt x="0" y="134635"/>
                      </a:lnTo>
                      <a:lnTo>
                        <a:pt x="0" y="134635"/>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50" name="Google Shape;2150;p61"/>
                <p:cNvSpPr/>
                <p:nvPr/>
              </p:nvSpPr>
              <p:spPr>
                <a:xfrm>
                  <a:off x="6913859" y="1264295"/>
                  <a:ext cx="180023" cy="241346"/>
                </a:xfrm>
                <a:custGeom>
                  <a:avLst/>
                  <a:gdLst/>
                  <a:ahLst/>
                  <a:cxnLst/>
                  <a:rect l="l" t="t" r="r" b="b"/>
                  <a:pathLst>
                    <a:path w="180023" h="241346" extrusionOk="0">
                      <a:moveTo>
                        <a:pt x="0" y="0"/>
                      </a:moveTo>
                      <a:lnTo>
                        <a:pt x="180023" y="120335"/>
                      </a:lnTo>
                      <a:lnTo>
                        <a:pt x="0" y="241346"/>
                      </a:lnTo>
                      <a:lnTo>
                        <a:pt x="0" y="0"/>
                      </a:lnTo>
                      <a:lnTo>
                        <a:pt x="0" y="0"/>
                      </a:lnTo>
                      <a:close/>
                    </a:path>
                  </a:pathLst>
                </a:custGeom>
                <a:solidFill>
                  <a:srgbClr val="1313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151" name="Google Shape;2151;p61"/>
              <p:cNvSpPr/>
              <p:nvPr/>
            </p:nvSpPr>
            <p:spPr>
              <a:xfrm>
                <a:off x="2798275" y="5794044"/>
                <a:ext cx="1142700" cy="7644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 Federal Law No 2 of 2019</a:t>
                </a:r>
                <a:endParaRPr sz="1400" b="1" i="0" u="none" strike="noStrike" cap="none">
                  <a:solidFill>
                    <a:schemeClr val="dk1"/>
                  </a:solidFill>
                  <a:latin typeface="Montserrat"/>
                  <a:ea typeface="Montserrat"/>
                  <a:cs typeface="Montserrat"/>
                  <a:sym typeface="Montserrat"/>
                </a:endParaRPr>
              </a:p>
            </p:txBody>
          </p:sp>
          <p:grpSp>
            <p:nvGrpSpPr>
              <p:cNvPr id="2152" name="Google Shape;2152;p61"/>
              <p:cNvGrpSpPr/>
              <p:nvPr/>
            </p:nvGrpSpPr>
            <p:grpSpPr>
              <a:xfrm>
                <a:off x="2141115" y="5974602"/>
                <a:ext cx="604628" cy="403298"/>
                <a:chOff x="3796047" y="3655904"/>
                <a:chExt cx="604628" cy="403298"/>
              </a:xfrm>
            </p:grpSpPr>
            <p:sp>
              <p:nvSpPr>
                <p:cNvPr id="2153" name="Google Shape;2153;p61"/>
                <p:cNvSpPr/>
                <p:nvPr/>
              </p:nvSpPr>
              <p:spPr>
                <a:xfrm>
                  <a:off x="3796047" y="3655904"/>
                  <a:ext cx="151157" cy="403298"/>
                </a:xfrm>
                <a:custGeom>
                  <a:avLst/>
                  <a:gdLst/>
                  <a:ahLst/>
                  <a:cxnLst/>
                  <a:rect l="l" t="t" r="r" b="b"/>
                  <a:pathLst>
                    <a:path w="151157" h="403298" extrusionOk="0">
                      <a:moveTo>
                        <a:pt x="0" y="0"/>
                      </a:moveTo>
                      <a:lnTo>
                        <a:pt x="151157" y="0"/>
                      </a:lnTo>
                      <a:lnTo>
                        <a:pt x="151157" y="403299"/>
                      </a:lnTo>
                      <a:lnTo>
                        <a:pt x="0" y="403299"/>
                      </a:lnTo>
                      <a:lnTo>
                        <a:pt x="0" y="0"/>
                      </a:lnTo>
                      <a:lnTo>
                        <a:pt x="0" y="0"/>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54" name="Google Shape;2154;p61"/>
                <p:cNvSpPr/>
                <p:nvPr/>
              </p:nvSpPr>
              <p:spPr>
                <a:xfrm>
                  <a:off x="3947204" y="3655904"/>
                  <a:ext cx="453471" cy="134421"/>
                </a:xfrm>
                <a:custGeom>
                  <a:avLst/>
                  <a:gdLst/>
                  <a:ahLst/>
                  <a:cxnLst/>
                  <a:rect l="l" t="t" r="r" b="b"/>
                  <a:pathLst>
                    <a:path w="453471" h="134421" extrusionOk="0">
                      <a:moveTo>
                        <a:pt x="0" y="0"/>
                      </a:moveTo>
                      <a:lnTo>
                        <a:pt x="453471" y="0"/>
                      </a:lnTo>
                      <a:lnTo>
                        <a:pt x="453471" y="134421"/>
                      </a:lnTo>
                      <a:lnTo>
                        <a:pt x="0" y="134421"/>
                      </a:lnTo>
                      <a:lnTo>
                        <a:pt x="0" y="0"/>
                      </a:lnTo>
                      <a:lnTo>
                        <a:pt x="0" y="0"/>
                      </a:lnTo>
                      <a:close/>
                    </a:path>
                  </a:pathLst>
                </a:custGeom>
                <a:solidFill>
                  <a:srgbClr val="49AE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55" name="Google Shape;2155;p61"/>
                <p:cNvSpPr/>
                <p:nvPr/>
              </p:nvSpPr>
              <p:spPr>
                <a:xfrm>
                  <a:off x="3947204" y="3790325"/>
                  <a:ext cx="453471" cy="134456"/>
                </a:xfrm>
                <a:custGeom>
                  <a:avLst/>
                  <a:gdLst/>
                  <a:ahLst/>
                  <a:cxnLst/>
                  <a:rect l="l" t="t" r="r" b="b"/>
                  <a:pathLst>
                    <a:path w="453471" h="134456" extrusionOk="0">
                      <a:moveTo>
                        <a:pt x="0" y="0"/>
                      </a:moveTo>
                      <a:lnTo>
                        <a:pt x="453471" y="0"/>
                      </a:lnTo>
                      <a:lnTo>
                        <a:pt x="453471" y="134456"/>
                      </a:lnTo>
                      <a:lnTo>
                        <a:pt x="0" y="134456"/>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56" name="Google Shape;2156;p61"/>
                <p:cNvSpPr/>
                <p:nvPr/>
              </p:nvSpPr>
              <p:spPr>
                <a:xfrm>
                  <a:off x="3947204" y="3924781"/>
                  <a:ext cx="453471" cy="134421"/>
                </a:xfrm>
                <a:custGeom>
                  <a:avLst/>
                  <a:gdLst/>
                  <a:ahLst/>
                  <a:cxnLst/>
                  <a:rect l="l" t="t" r="r" b="b"/>
                  <a:pathLst>
                    <a:path w="453471" h="134421" extrusionOk="0">
                      <a:moveTo>
                        <a:pt x="0" y="0"/>
                      </a:moveTo>
                      <a:lnTo>
                        <a:pt x="453471" y="0"/>
                      </a:lnTo>
                      <a:lnTo>
                        <a:pt x="453471" y="134421"/>
                      </a:lnTo>
                      <a:lnTo>
                        <a:pt x="0" y="134421"/>
                      </a:lnTo>
                      <a:lnTo>
                        <a:pt x="0" y="0"/>
                      </a:lnTo>
                      <a:lnTo>
                        <a:pt x="0" y="0"/>
                      </a:lnTo>
                      <a:close/>
                    </a:path>
                  </a:pathLst>
                </a:custGeom>
                <a:solidFill>
                  <a:srgbClr val="1C1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grpSp>
        <p:grpSp>
          <p:nvGrpSpPr>
            <p:cNvPr id="2157" name="Google Shape;2157;p61"/>
            <p:cNvGrpSpPr/>
            <p:nvPr/>
          </p:nvGrpSpPr>
          <p:grpSpPr>
            <a:xfrm>
              <a:off x="4111500" y="5043175"/>
              <a:ext cx="3969000" cy="1701000"/>
              <a:chOff x="4132269" y="5043175"/>
              <a:chExt cx="3969000" cy="1701000"/>
            </a:xfrm>
          </p:grpSpPr>
          <p:sp>
            <p:nvSpPr>
              <p:cNvPr id="2158" name="Google Shape;2158;p61"/>
              <p:cNvSpPr/>
              <p:nvPr/>
            </p:nvSpPr>
            <p:spPr>
              <a:xfrm>
                <a:off x="4132269" y="5043175"/>
                <a:ext cx="3969000" cy="1701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159" name="Google Shape;2159;p61"/>
              <p:cNvGrpSpPr/>
              <p:nvPr/>
            </p:nvGrpSpPr>
            <p:grpSpPr>
              <a:xfrm>
                <a:off x="4206919" y="5239325"/>
                <a:ext cx="3803585" cy="1382675"/>
                <a:chOff x="4454165" y="5239325"/>
                <a:chExt cx="3803585" cy="1382675"/>
              </a:xfrm>
            </p:grpSpPr>
            <p:sp>
              <p:nvSpPr>
                <p:cNvPr id="2160" name="Google Shape;2160;p61"/>
                <p:cNvSpPr/>
                <p:nvPr/>
              </p:nvSpPr>
              <p:spPr>
                <a:xfrm>
                  <a:off x="5180850" y="5239325"/>
                  <a:ext cx="1397400" cy="6156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African Union </a:t>
                  </a:r>
                  <a:endParaRPr sz="1400" b="1" i="0" u="none" strike="noStrike" cap="none">
                    <a:solidFill>
                      <a:srgbClr val="000000"/>
                    </a:solidFill>
                    <a:latin typeface="Montserrat"/>
                    <a:ea typeface="Montserrat"/>
                    <a:cs typeface="Montserrat"/>
                    <a:sym typeface="Montserrat"/>
                  </a:endParaRPr>
                </a:p>
              </p:txBody>
            </p:sp>
            <p:pic>
              <p:nvPicPr>
                <p:cNvPr id="2161" name="Google Shape;2161;p61"/>
                <p:cNvPicPr preferRelativeResize="0"/>
                <p:nvPr/>
              </p:nvPicPr>
              <p:blipFill rotWithShape="1">
                <a:blip r:embed="rId4">
                  <a:alphaModFix/>
                </a:blip>
                <a:srcRect/>
                <a:stretch/>
              </p:blipFill>
              <p:spPr>
                <a:xfrm>
                  <a:off x="4462500" y="5331925"/>
                  <a:ext cx="651150" cy="434100"/>
                </a:xfrm>
                <a:prstGeom prst="rect">
                  <a:avLst/>
                </a:prstGeom>
                <a:noFill/>
                <a:ln>
                  <a:noFill/>
                </a:ln>
              </p:spPr>
            </p:pic>
            <p:grpSp>
              <p:nvGrpSpPr>
                <p:cNvPr id="2162" name="Google Shape;2162;p61"/>
                <p:cNvGrpSpPr/>
                <p:nvPr/>
              </p:nvGrpSpPr>
              <p:grpSpPr>
                <a:xfrm>
                  <a:off x="4454165" y="6138045"/>
                  <a:ext cx="604627" cy="403334"/>
                  <a:chOff x="9059761" y="1419395"/>
                  <a:chExt cx="604627" cy="403334"/>
                </a:xfrm>
              </p:grpSpPr>
              <p:sp>
                <p:nvSpPr>
                  <p:cNvPr id="2163" name="Google Shape;2163;p61"/>
                  <p:cNvSpPr/>
                  <p:nvPr/>
                </p:nvSpPr>
                <p:spPr>
                  <a:xfrm>
                    <a:off x="9059761" y="1419395"/>
                    <a:ext cx="604627" cy="403334"/>
                  </a:xfrm>
                  <a:custGeom>
                    <a:avLst/>
                    <a:gdLst/>
                    <a:ahLst/>
                    <a:cxnLst/>
                    <a:rect l="l" t="t" r="r" b="b"/>
                    <a:pathLst>
                      <a:path w="604627" h="403334" extrusionOk="0">
                        <a:moveTo>
                          <a:pt x="604628" y="0"/>
                        </a:moveTo>
                        <a:lnTo>
                          <a:pt x="604628" y="403334"/>
                        </a:lnTo>
                        <a:lnTo>
                          <a:pt x="0" y="403334"/>
                        </a:lnTo>
                        <a:lnTo>
                          <a:pt x="0" y="0"/>
                        </a:lnTo>
                        <a:lnTo>
                          <a:pt x="604628" y="0"/>
                        </a:lnTo>
                        <a:lnTo>
                          <a:pt x="604628" y="0"/>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164" name="Google Shape;2164;p61"/>
                  <p:cNvSpPr/>
                  <p:nvPr/>
                </p:nvSpPr>
                <p:spPr>
                  <a:xfrm>
                    <a:off x="9194031" y="1453578"/>
                    <a:ext cx="335837" cy="334932"/>
                  </a:xfrm>
                  <a:custGeom>
                    <a:avLst/>
                    <a:gdLst/>
                    <a:ahLst/>
                    <a:cxnLst/>
                    <a:rect l="l" t="t" r="r" b="b"/>
                    <a:pathLst>
                      <a:path w="335837" h="334932" extrusionOk="0">
                        <a:moveTo>
                          <a:pt x="95878" y="19315"/>
                        </a:moveTo>
                        <a:lnTo>
                          <a:pt x="101885" y="36069"/>
                        </a:lnTo>
                        <a:lnTo>
                          <a:pt x="119660" y="36602"/>
                        </a:lnTo>
                        <a:lnTo>
                          <a:pt x="105618" y="47487"/>
                        </a:lnTo>
                        <a:lnTo>
                          <a:pt x="110595" y="64561"/>
                        </a:lnTo>
                        <a:lnTo>
                          <a:pt x="95878" y="54529"/>
                        </a:lnTo>
                        <a:lnTo>
                          <a:pt x="81196" y="64561"/>
                        </a:lnTo>
                        <a:lnTo>
                          <a:pt x="86173" y="47487"/>
                        </a:lnTo>
                        <a:lnTo>
                          <a:pt x="71953" y="36602"/>
                        </a:lnTo>
                        <a:lnTo>
                          <a:pt x="89728" y="36069"/>
                        </a:lnTo>
                        <a:lnTo>
                          <a:pt x="95700" y="19315"/>
                        </a:lnTo>
                        <a:close/>
                        <a:moveTo>
                          <a:pt x="238965" y="270016"/>
                        </a:moveTo>
                        <a:lnTo>
                          <a:pt x="244973" y="286734"/>
                        </a:lnTo>
                        <a:lnTo>
                          <a:pt x="262747" y="287268"/>
                        </a:lnTo>
                        <a:lnTo>
                          <a:pt x="248528" y="298152"/>
                        </a:lnTo>
                        <a:lnTo>
                          <a:pt x="253505" y="315226"/>
                        </a:lnTo>
                        <a:lnTo>
                          <a:pt x="238823" y="305231"/>
                        </a:lnTo>
                        <a:lnTo>
                          <a:pt x="224141" y="315226"/>
                        </a:lnTo>
                        <a:lnTo>
                          <a:pt x="229118" y="298152"/>
                        </a:lnTo>
                        <a:lnTo>
                          <a:pt x="214898" y="287268"/>
                        </a:lnTo>
                        <a:lnTo>
                          <a:pt x="232673" y="286734"/>
                        </a:lnTo>
                        <a:lnTo>
                          <a:pt x="238680" y="270016"/>
                        </a:lnTo>
                        <a:close/>
                        <a:moveTo>
                          <a:pt x="95878" y="270016"/>
                        </a:moveTo>
                        <a:lnTo>
                          <a:pt x="101885" y="286734"/>
                        </a:lnTo>
                        <a:lnTo>
                          <a:pt x="119660" y="287268"/>
                        </a:lnTo>
                        <a:lnTo>
                          <a:pt x="105618" y="298152"/>
                        </a:lnTo>
                        <a:lnTo>
                          <a:pt x="110595" y="315226"/>
                        </a:lnTo>
                        <a:lnTo>
                          <a:pt x="95878" y="305231"/>
                        </a:lnTo>
                        <a:lnTo>
                          <a:pt x="81196" y="315226"/>
                        </a:lnTo>
                        <a:lnTo>
                          <a:pt x="86173" y="298152"/>
                        </a:lnTo>
                        <a:lnTo>
                          <a:pt x="71953" y="287268"/>
                        </a:lnTo>
                        <a:lnTo>
                          <a:pt x="89728" y="286734"/>
                        </a:lnTo>
                        <a:lnTo>
                          <a:pt x="95700" y="270016"/>
                        </a:lnTo>
                        <a:close/>
                        <a:moveTo>
                          <a:pt x="238965" y="19315"/>
                        </a:moveTo>
                        <a:lnTo>
                          <a:pt x="244973" y="36069"/>
                        </a:lnTo>
                        <a:lnTo>
                          <a:pt x="262747" y="36602"/>
                        </a:lnTo>
                        <a:lnTo>
                          <a:pt x="248528" y="47487"/>
                        </a:lnTo>
                        <a:lnTo>
                          <a:pt x="253505" y="64561"/>
                        </a:lnTo>
                        <a:lnTo>
                          <a:pt x="238823" y="54529"/>
                        </a:lnTo>
                        <a:lnTo>
                          <a:pt x="224141" y="64561"/>
                        </a:lnTo>
                        <a:lnTo>
                          <a:pt x="229118" y="47487"/>
                        </a:lnTo>
                        <a:lnTo>
                          <a:pt x="214898" y="36602"/>
                        </a:lnTo>
                        <a:lnTo>
                          <a:pt x="232673" y="36069"/>
                        </a:lnTo>
                        <a:lnTo>
                          <a:pt x="238680" y="19315"/>
                        </a:lnTo>
                        <a:close/>
                        <a:moveTo>
                          <a:pt x="292076" y="217478"/>
                        </a:moveTo>
                        <a:lnTo>
                          <a:pt x="298084" y="234232"/>
                        </a:lnTo>
                        <a:lnTo>
                          <a:pt x="315859" y="234766"/>
                        </a:lnTo>
                        <a:lnTo>
                          <a:pt x="301639" y="245650"/>
                        </a:lnTo>
                        <a:lnTo>
                          <a:pt x="306616" y="262724"/>
                        </a:lnTo>
                        <a:lnTo>
                          <a:pt x="291934" y="252729"/>
                        </a:lnTo>
                        <a:lnTo>
                          <a:pt x="277252" y="262724"/>
                        </a:lnTo>
                        <a:lnTo>
                          <a:pt x="282229" y="245650"/>
                        </a:lnTo>
                        <a:lnTo>
                          <a:pt x="268009" y="234766"/>
                        </a:lnTo>
                        <a:lnTo>
                          <a:pt x="285784" y="234232"/>
                        </a:lnTo>
                        <a:lnTo>
                          <a:pt x="291792" y="217478"/>
                        </a:lnTo>
                        <a:close/>
                        <a:moveTo>
                          <a:pt x="292076" y="72457"/>
                        </a:moveTo>
                        <a:lnTo>
                          <a:pt x="298084" y="89175"/>
                        </a:lnTo>
                        <a:lnTo>
                          <a:pt x="315859" y="89744"/>
                        </a:lnTo>
                        <a:lnTo>
                          <a:pt x="301639" y="100629"/>
                        </a:lnTo>
                        <a:lnTo>
                          <a:pt x="306616" y="117703"/>
                        </a:lnTo>
                        <a:lnTo>
                          <a:pt x="291934" y="107672"/>
                        </a:lnTo>
                        <a:lnTo>
                          <a:pt x="277252" y="117703"/>
                        </a:lnTo>
                        <a:lnTo>
                          <a:pt x="282229" y="100629"/>
                        </a:lnTo>
                        <a:lnTo>
                          <a:pt x="268009" y="89744"/>
                        </a:lnTo>
                        <a:lnTo>
                          <a:pt x="285784" y="89175"/>
                        </a:lnTo>
                        <a:lnTo>
                          <a:pt x="291792" y="72457"/>
                        </a:lnTo>
                        <a:close/>
                        <a:moveTo>
                          <a:pt x="43406" y="217478"/>
                        </a:moveTo>
                        <a:lnTo>
                          <a:pt x="49414" y="234232"/>
                        </a:lnTo>
                        <a:lnTo>
                          <a:pt x="67189" y="234766"/>
                        </a:lnTo>
                        <a:lnTo>
                          <a:pt x="52969" y="245650"/>
                        </a:lnTo>
                        <a:lnTo>
                          <a:pt x="57946" y="262724"/>
                        </a:lnTo>
                        <a:lnTo>
                          <a:pt x="43264" y="252729"/>
                        </a:lnTo>
                        <a:lnTo>
                          <a:pt x="28582" y="262724"/>
                        </a:lnTo>
                        <a:lnTo>
                          <a:pt x="33559" y="245650"/>
                        </a:lnTo>
                        <a:lnTo>
                          <a:pt x="19339" y="234766"/>
                        </a:lnTo>
                        <a:lnTo>
                          <a:pt x="37114" y="234232"/>
                        </a:lnTo>
                        <a:lnTo>
                          <a:pt x="43122" y="217478"/>
                        </a:lnTo>
                        <a:close/>
                        <a:moveTo>
                          <a:pt x="312055" y="145590"/>
                        </a:moveTo>
                        <a:lnTo>
                          <a:pt x="318063" y="162344"/>
                        </a:lnTo>
                        <a:lnTo>
                          <a:pt x="335838" y="162878"/>
                        </a:lnTo>
                        <a:lnTo>
                          <a:pt x="321618" y="173762"/>
                        </a:lnTo>
                        <a:lnTo>
                          <a:pt x="326559" y="190836"/>
                        </a:lnTo>
                        <a:lnTo>
                          <a:pt x="311877" y="180841"/>
                        </a:lnTo>
                        <a:lnTo>
                          <a:pt x="297195" y="190836"/>
                        </a:lnTo>
                        <a:lnTo>
                          <a:pt x="302172" y="173762"/>
                        </a:lnTo>
                        <a:lnTo>
                          <a:pt x="287952" y="162878"/>
                        </a:lnTo>
                        <a:lnTo>
                          <a:pt x="305727" y="162344"/>
                        </a:lnTo>
                        <a:lnTo>
                          <a:pt x="311735" y="145590"/>
                        </a:lnTo>
                        <a:close/>
                        <a:moveTo>
                          <a:pt x="24103" y="145590"/>
                        </a:moveTo>
                        <a:lnTo>
                          <a:pt x="30111" y="162344"/>
                        </a:lnTo>
                        <a:lnTo>
                          <a:pt x="47886" y="162878"/>
                        </a:lnTo>
                        <a:lnTo>
                          <a:pt x="33666" y="173762"/>
                        </a:lnTo>
                        <a:lnTo>
                          <a:pt x="38643" y="190836"/>
                        </a:lnTo>
                        <a:lnTo>
                          <a:pt x="23925" y="180841"/>
                        </a:lnTo>
                        <a:lnTo>
                          <a:pt x="9243" y="190836"/>
                        </a:lnTo>
                        <a:lnTo>
                          <a:pt x="14220" y="173762"/>
                        </a:lnTo>
                        <a:lnTo>
                          <a:pt x="0" y="162878"/>
                        </a:lnTo>
                        <a:lnTo>
                          <a:pt x="17775" y="162344"/>
                        </a:lnTo>
                        <a:lnTo>
                          <a:pt x="23783" y="145590"/>
                        </a:lnTo>
                        <a:close/>
                        <a:moveTo>
                          <a:pt x="43478" y="72457"/>
                        </a:moveTo>
                        <a:lnTo>
                          <a:pt x="49485" y="89175"/>
                        </a:lnTo>
                        <a:lnTo>
                          <a:pt x="67260" y="89744"/>
                        </a:lnTo>
                        <a:lnTo>
                          <a:pt x="53040" y="100629"/>
                        </a:lnTo>
                        <a:lnTo>
                          <a:pt x="58017" y="117703"/>
                        </a:lnTo>
                        <a:lnTo>
                          <a:pt x="43335" y="107672"/>
                        </a:lnTo>
                        <a:lnTo>
                          <a:pt x="28653" y="117703"/>
                        </a:lnTo>
                        <a:lnTo>
                          <a:pt x="33630" y="100629"/>
                        </a:lnTo>
                        <a:lnTo>
                          <a:pt x="19410" y="89744"/>
                        </a:lnTo>
                        <a:lnTo>
                          <a:pt x="37185" y="89175"/>
                        </a:lnTo>
                        <a:lnTo>
                          <a:pt x="43193" y="72457"/>
                        </a:lnTo>
                        <a:close/>
                        <a:moveTo>
                          <a:pt x="167545" y="289722"/>
                        </a:moveTo>
                        <a:lnTo>
                          <a:pt x="173554" y="306440"/>
                        </a:lnTo>
                        <a:lnTo>
                          <a:pt x="191328" y="306974"/>
                        </a:lnTo>
                        <a:lnTo>
                          <a:pt x="177109" y="317858"/>
                        </a:lnTo>
                        <a:lnTo>
                          <a:pt x="182086" y="334932"/>
                        </a:lnTo>
                        <a:lnTo>
                          <a:pt x="167404" y="324937"/>
                        </a:lnTo>
                        <a:lnTo>
                          <a:pt x="152722" y="334932"/>
                        </a:lnTo>
                        <a:lnTo>
                          <a:pt x="157699" y="317858"/>
                        </a:lnTo>
                        <a:lnTo>
                          <a:pt x="143479" y="306974"/>
                        </a:lnTo>
                        <a:lnTo>
                          <a:pt x="161254" y="306440"/>
                        </a:lnTo>
                        <a:lnTo>
                          <a:pt x="167261" y="289722"/>
                        </a:lnTo>
                        <a:close/>
                        <a:moveTo>
                          <a:pt x="167545" y="0"/>
                        </a:moveTo>
                        <a:lnTo>
                          <a:pt x="173554" y="16754"/>
                        </a:lnTo>
                        <a:lnTo>
                          <a:pt x="191328" y="17287"/>
                        </a:lnTo>
                        <a:lnTo>
                          <a:pt x="177109" y="28172"/>
                        </a:lnTo>
                        <a:lnTo>
                          <a:pt x="182086" y="45246"/>
                        </a:lnTo>
                        <a:lnTo>
                          <a:pt x="167404" y="35215"/>
                        </a:lnTo>
                        <a:lnTo>
                          <a:pt x="152722" y="45246"/>
                        </a:lnTo>
                        <a:lnTo>
                          <a:pt x="157699" y="28172"/>
                        </a:lnTo>
                        <a:lnTo>
                          <a:pt x="143479" y="17287"/>
                        </a:lnTo>
                        <a:lnTo>
                          <a:pt x="161254" y="16754"/>
                        </a:lnTo>
                        <a:lnTo>
                          <a:pt x="167261" y="0"/>
                        </a:lnTo>
                        <a:close/>
                      </a:path>
                    </a:pathLst>
                  </a:custGeom>
                  <a:solidFill>
                    <a:srgbClr val="FFDA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165" name="Google Shape;2165;p61"/>
                <p:cNvSpPr/>
                <p:nvPr/>
              </p:nvSpPr>
              <p:spPr>
                <a:xfrm>
                  <a:off x="5180850" y="6006400"/>
                  <a:ext cx="1397400" cy="6156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GDPR</a:t>
                  </a:r>
                  <a:endParaRPr sz="1400" b="1" i="0" u="none" strike="noStrike" cap="none">
                    <a:solidFill>
                      <a:srgbClr val="000000"/>
                    </a:solidFill>
                    <a:latin typeface="Montserrat"/>
                    <a:ea typeface="Montserrat"/>
                    <a:cs typeface="Montserrat"/>
                    <a:sym typeface="Montserrat"/>
                  </a:endParaRPr>
                </a:p>
              </p:txBody>
            </p:sp>
            <p:sp>
              <p:nvSpPr>
                <p:cNvPr id="2166" name="Google Shape;2166;p61"/>
                <p:cNvSpPr/>
                <p:nvPr/>
              </p:nvSpPr>
              <p:spPr>
                <a:xfrm>
                  <a:off x="6704050" y="5652600"/>
                  <a:ext cx="1553700" cy="615600"/>
                </a:xfrm>
                <a:prstGeom prst="rect">
                  <a:avLst/>
                </a:prstGeom>
                <a:solidFill>
                  <a:srgbClr val="D9D2E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APEC-CBPR</a:t>
                  </a:r>
                  <a:endParaRPr sz="1400" b="1" i="0" u="none" strike="noStrike" cap="none">
                    <a:solidFill>
                      <a:srgbClr val="000000"/>
                    </a:solidFill>
                    <a:latin typeface="Montserrat"/>
                    <a:ea typeface="Montserrat"/>
                    <a:cs typeface="Montserrat"/>
                    <a:sym typeface="Montserrat"/>
                  </a:endParaRPr>
                </a:p>
              </p:txBody>
            </p:sp>
          </p:grpSp>
        </p:grpSp>
        <p:grpSp>
          <p:nvGrpSpPr>
            <p:cNvPr id="2167" name="Google Shape;2167;p61"/>
            <p:cNvGrpSpPr/>
            <p:nvPr/>
          </p:nvGrpSpPr>
          <p:grpSpPr>
            <a:xfrm>
              <a:off x="8162656" y="5043175"/>
              <a:ext cx="3969000" cy="1701000"/>
              <a:chOff x="8207238" y="5080163"/>
              <a:chExt cx="3969000" cy="1701000"/>
            </a:xfrm>
          </p:grpSpPr>
          <p:sp>
            <p:nvSpPr>
              <p:cNvPr id="2168" name="Google Shape;2168;p61"/>
              <p:cNvSpPr/>
              <p:nvPr/>
            </p:nvSpPr>
            <p:spPr>
              <a:xfrm>
                <a:off x="8207238" y="5080163"/>
                <a:ext cx="3969000" cy="1701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169" name="Google Shape;2169;p61"/>
              <p:cNvGrpSpPr/>
              <p:nvPr/>
            </p:nvGrpSpPr>
            <p:grpSpPr>
              <a:xfrm>
                <a:off x="8291939" y="5234138"/>
                <a:ext cx="3803696" cy="1393116"/>
                <a:chOff x="8838175" y="5361438"/>
                <a:chExt cx="3135000" cy="1393116"/>
              </a:xfrm>
            </p:grpSpPr>
            <p:sp>
              <p:nvSpPr>
                <p:cNvPr id="2170" name="Google Shape;2170;p61"/>
                <p:cNvSpPr/>
                <p:nvPr/>
              </p:nvSpPr>
              <p:spPr>
                <a:xfrm>
                  <a:off x="8838175" y="5361438"/>
                  <a:ext cx="3135000" cy="3573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Global Data Alliance (GDA)</a:t>
                  </a:r>
                  <a:endParaRPr sz="1400" b="1" i="0" u="none" strike="noStrike" cap="none">
                    <a:solidFill>
                      <a:schemeClr val="dk1"/>
                    </a:solidFill>
                    <a:latin typeface="Montserrat"/>
                    <a:ea typeface="Montserrat"/>
                    <a:cs typeface="Montserrat"/>
                    <a:sym typeface="Montserrat"/>
                  </a:endParaRPr>
                </a:p>
              </p:txBody>
            </p:sp>
            <p:sp>
              <p:nvSpPr>
                <p:cNvPr id="2171" name="Google Shape;2171;p61"/>
                <p:cNvSpPr/>
                <p:nvPr/>
              </p:nvSpPr>
              <p:spPr>
                <a:xfrm>
                  <a:off x="8838175" y="5840938"/>
                  <a:ext cx="3135000" cy="3573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WHO</a:t>
                  </a:r>
                  <a:endParaRPr sz="1400" b="1" i="0" u="none" strike="noStrike" cap="none">
                    <a:solidFill>
                      <a:schemeClr val="dk1"/>
                    </a:solidFill>
                    <a:latin typeface="Montserrat"/>
                    <a:ea typeface="Montserrat"/>
                    <a:cs typeface="Montserrat"/>
                    <a:sym typeface="Montserrat"/>
                  </a:endParaRPr>
                </a:p>
              </p:txBody>
            </p:sp>
            <p:sp>
              <p:nvSpPr>
                <p:cNvPr id="2172" name="Google Shape;2172;p61"/>
                <p:cNvSpPr/>
                <p:nvPr/>
              </p:nvSpPr>
              <p:spPr>
                <a:xfrm>
                  <a:off x="8838175" y="6320454"/>
                  <a:ext cx="3135000" cy="4341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Global Alliance for Genomics and Health </a:t>
                  </a:r>
                  <a:endParaRPr sz="1400" b="1" i="0" u="none" strike="noStrike" cap="none">
                    <a:solidFill>
                      <a:schemeClr val="dk1"/>
                    </a:solidFill>
                    <a:latin typeface="Montserrat"/>
                    <a:ea typeface="Montserrat"/>
                    <a:cs typeface="Montserrat"/>
                    <a:sym typeface="Montserrat"/>
                  </a:endParaRPr>
                </a:p>
              </p:txBody>
            </p:sp>
          </p:grpSp>
        </p:grpSp>
        <p:grpSp>
          <p:nvGrpSpPr>
            <p:cNvPr id="2173" name="Google Shape;2173;p61"/>
            <p:cNvGrpSpPr/>
            <p:nvPr/>
          </p:nvGrpSpPr>
          <p:grpSpPr>
            <a:xfrm>
              <a:off x="393050" y="3179100"/>
              <a:ext cx="11034400" cy="1637475"/>
              <a:chOff x="393050" y="3179100"/>
              <a:chExt cx="11034400" cy="1637475"/>
            </a:xfrm>
          </p:grpSpPr>
          <p:sp>
            <p:nvSpPr>
              <p:cNvPr id="2174" name="Google Shape;2174;p61"/>
              <p:cNvSpPr/>
              <p:nvPr/>
            </p:nvSpPr>
            <p:spPr>
              <a:xfrm>
                <a:off x="3930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Domestic </a:t>
                </a:r>
                <a:endParaRPr sz="1400" b="1" i="0" u="none" strike="noStrike" cap="none">
                  <a:solidFill>
                    <a:schemeClr val="lt1"/>
                  </a:solidFill>
                  <a:latin typeface="Montserrat"/>
                  <a:ea typeface="Montserrat"/>
                  <a:cs typeface="Montserrat"/>
                  <a:sym typeface="Montserrat"/>
                </a:endParaRPr>
              </a:p>
            </p:txBody>
          </p:sp>
          <p:sp>
            <p:nvSpPr>
              <p:cNvPr id="2175" name="Google Shape;2175;p61"/>
              <p:cNvSpPr/>
              <p:nvPr/>
            </p:nvSpPr>
            <p:spPr>
              <a:xfrm>
                <a:off x="46745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Regional</a:t>
                </a:r>
                <a:endParaRPr sz="1400" b="1" i="0" u="none" strike="noStrike" cap="none">
                  <a:solidFill>
                    <a:schemeClr val="lt1"/>
                  </a:solidFill>
                  <a:latin typeface="Montserrat"/>
                  <a:ea typeface="Montserrat"/>
                  <a:cs typeface="Montserrat"/>
                  <a:sym typeface="Montserrat"/>
                </a:endParaRPr>
              </a:p>
            </p:txBody>
          </p:sp>
          <p:sp>
            <p:nvSpPr>
              <p:cNvPr id="2176" name="Google Shape;2176;p61"/>
              <p:cNvSpPr/>
              <p:nvPr/>
            </p:nvSpPr>
            <p:spPr>
              <a:xfrm>
                <a:off x="89560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Global</a:t>
                </a:r>
                <a:endParaRPr sz="1400" b="1" i="0" u="none" strike="noStrike" cap="none">
                  <a:solidFill>
                    <a:schemeClr val="lt1"/>
                  </a:solidFill>
                  <a:latin typeface="Montserrat"/>
                  <a:ea typeface="Montserrat"/>
                  <a:cs typeface="Montserrat"/>
                  <a:sym typeface="Montserrat"/>
                </a:endParaRPr>
              </a:p>
            </p:txBody>
          </p:sp>
          <p:pic>
            <p:nvPicPr>
              <p:cNvPr id="2177" name="Google Shape;2177;p61"/>
              <p:cNvPicPr preferRelativeResize="0"/>
              <p:nvPr/>
            </p:nvPicPr>
            <p:blipFill rotWithShape="1">
              <a:blip r:embed="rId5">
                <a:alphaModFix/>
              </a:blip>
              <a:srcRect l="3549" t="3306"/>
              <a:stretch/>
            </p:blipFill>
            <p:spPr>
              <a:xfrm>
                <a:off x="5307625" y="3179105"/>
                <a:ext cx="1205261" cy="1176850"/>
              </a:xfrm>
              <a:prstGeom prst="rect">
                <a:avLst/>
              </a:prstGeom>
              <a:noFill/>
              <a:ln>
                <a:noFill/>
              </a:ln>
            </p:spPr>
          </p:pic>
          <p:pic>
            <p:nvPicPr>
              <p:cNvPr id="2178" name="Google Shape;2178;p61"/>
              <p:cNvPicPr preferRelativeResize="0"/>
              <p:nvPr/>
            </p:nvPicPr>
            <p:blipFill rotWithShape="1">
              <a:blip r:embed="rId6">
                <a:alphaModFix/>
              </a:blip>
              <a:srcRect l="10945" t="5238" r="3605" b="1712"/>
              <a:stretch/>
            </p:blipFill>
            <p:spPr>
              <a:xfrm>
                <a:off x="984775" y="3179100"/>
                <a:ext cx="1287950" cy="1093300"/>
              </a:xfrm>
              <a:prstGeom prst="rect">
                <a:avLst/>
              </a:prstGeom>
              <a:noFill/>
              <a:ln>
                <a:noFill/>
              </a:ln>
            </p:spPr>
          </p:pic>
          <p:pic>
            <p:nvPicPr>
              <p:cNvPr id="2179" name="Google Shape;2179;p61"/>
              <p:cNvPicPr preferRelativeResize="0"/>
              <p:nvPr/>
            </p:nvPicPr>
            <p:blipFill rotWithShape="1">
              <a:blip r:embed="rId7">
                <a:alphaModFix/>
              </a:blip>
              <a:srcRect l="2143" t="1136"/>
              <a:stretch/>
            </p:blipFill>
            <p:spPr>
              <a:xfrm>
                <a:off x="9343200" y="3184750"/>
                <a:ext cx="1697101" cy="1082001"/>
              </a:xfrm>
              <a:prstGeom prst="rect">
                <a:avLst/>
              </a:prstGeom>
              <a:noFill/>
              <a:ln>
                <a:noFill/>
              </a:ln>
            </p:spPr>
          </p:pic>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185" name="Google Shape;2185;p62"/>
          <p:cNvPicPr preferRelativeResize="0"/>
          <p:nvPr/>
        </p:nvPicPr>
        <p:blipFill rotWithShape="1">
          <a:blip r:embed="rId3">
            <a:alphaModFix/>
          </a:blip>
          <a:srcRect t="13117" b="2473"/>
          <a:stretch/>
        </p:blipFill>
        <p:spPr>
          <a:xfrm>
            <a:off x="0" y="0"/>
            <a:ext cx="12192000" cy="6858001"/>
          </a:xfrm>
          <a:prstGeom prst="rect">
            <a:avLst/>
          </a:prstGeom>
          <a:noFill/>
          <a:ln>
            <a:noFill/>
          </a:ln>
        </p:spPr>
      </p:pic>
      <p:sp>
        <p:nvSpPr>
          <p:cNvPr id="2186" name="Google Shape;2186;p62"/>
          <p:cNvSpPr/>
          <p:nvPr/>
        </p:nvSpPr>
        <p:spPr>
          <a:xfrm>
            <a:off x="0" y="2800350"/>
            <a:ext cx="12192000" cy="12573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5 min Break </a:t>
            </a:r>
            <a:endParaRPr sz="3000" b="0" i="0" u="none" strike="noStrike" cap="non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pic>
        <p:nvPicPr>
          <p:cNvPr id="2192" name="Google Shape;2192;p63"/>
          <p:cNvPicPr preferRelativeResize="0"/>
          <p:nvPr/>
        </p:nvPicPr>
        <p:blipFill rotWithShape="1">
          <a:blip r:embed="rId3">
            <a:alphaModFix/>
          </a:blip>
          <a:srcRect l="17014" t="5727" r="10980" b="3938"/>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pic>
        <p:nvPicPr>
          <p:cNvPr id="2193" name="Google Shape;2193;p63"/>
          <p:cNvPicPr preferRelativeResize="0"/>
          <p:nvPr/>
        </p:nvPicPr>
        <p:blipFill rotWithShape="1">
          <a:blip r:embed="rId4">
            <a:alphaModFix/>
          </a:blip>
          <a:srcRect/>
          <a:stretch/>
        </p:blipFill>
        <p:spPr>
          <a:xfrm>
            <a:off x="648650" y="1690161"/>
            <a:ext cx="10894699" cy="4699925"/>
          </a:xfrm>
          <a:prstGeom prst="rect">
            <a:avLst/>
          </a:prstGeom>
          <a:noFill/>
          <a:ln>
            <a:noFill/>
          </a:ln>
        </p:spPr>
      </p:pic>
      <p:sp>
        <p:nvSpPr>
          <p:cNvPr id="2194" name="Google Shape;2194;p6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chemeClr val="lt1"/>
                </a:solidFill>
                <a:latin typeface="Montserrat"/>
                <a:ea typeface="Montserrat"/>
                <a:cs typeface="Montserrat"/>
                <a:sym typeface="Montserrat"/>
              </a:rPr>
              <a:t>Standards and Interoperability </a:t>
            </a:r>
            <a:endParaRPr sz="2200" b="1" i="0" u="none" strike="noStrike" cap="none">
              <a:solidFill>
                <a:srgbClr val="FFFFFF"/>
              </a:solidFill>
              <a:latin typeface="Montserrat"/>
              <a:ea typeface="Montserrat"/>
              <a:cs typeface="Montserrat"/>
              <a:sym typeface="Montserrat"/>
            </a:endParaRPr>
          </a:p>
        </p:txBody>
      </p:sp>
      <p:sp>
        <p:nvSpPr>
          <p:cNvPr id="2195" name="Google Shape;2195;p6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196" name="Google Shape;2196;p63"/>
          <p:cNvSpPr/>
          <p:nvPr/>
        </p:nvSpPr>
        <p:spPr>
          <a:xfrm>
            <a:off x="-19200" y="729825"/>
            <a:ext cx="12230400" cy="61281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7" name="Google Shape;2197;p63"/>
          <p:cNvPicPr preferRelativeResize="0"/>
          <p:nvPr/>
        </p:nvPicPr>
        <p:blipFill rotWithShape="1">
          <a:blip r:embed="rId4">
            <a:alphaModFix/>
          </a:blip>
          <a:srcRect t="54843" r="66207" b="22256"/>
          <a:stretch/>
        </p:blipFill>
        <p:spPr>
          <a:xfrm>
            <a:off x="648650" y="4267800"/>
            <a:ext cx="3681600" cy="1076250"/>
          </a:xfrm>
          <a:prstGeom prst="rect">
            <a:avLst/>
          </a:prstGeom>
          <a:noFill/>
          <a:ln w="19050" cap="flat" cmpd="sng">
            <a:solidFill>
              <a:srgbClr val="75A44B"/>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cxnSp>
        <p:nvCxnSpPr>
          <p:cNvPr id="2203" name="Google Shape;2203;p64"/>
          <p:cNvCxnSpPr>
            <a:stCxn id="2204" idx="0"/>
            <a:endCxn id="2205" idx="1"/>
          </p:cNvCxnSpPr>
          <p:nvPr/>
        </p:nvCxnSpPr>
        <p:spPr>
          <a:xfrm rot="5400000">
            <a:off x="4847458" y="2748864"/>
            <a:ext cx="2592600" cy="1385700"/>
          </a:xfrm>
          <a:prstGeom prst="bentConnector4">
            <a:avLst>
              <a:gd name="adj1" fmla="val 36930"/>
              <a:gd name="adj2" fmla="val -2743"/>
            </a:avLst>
          </a:prstGeom>
          <a:noFill/>
          <a:ln w="19050" cap="flat" cmpd="sng">
            <a:solidFill>
              <a:schemeClr val="dk1"/>
            </a:solidFill>
            <a:prstDash val="solid"/>
            <a:round/>
            <a:headEnd type="none" w="sm" len="sm"/>
            <a:tailEnd type="none" w="sm" len="sm"/>
          </a:ln>
        </p:spPr>
      </p:cxnSp>
      <p:grpSp>
        <p:nvGrpSpPr>
          <p:cNvPr id="2206" name="Google Shape;2206;p64"/>
          <p:cNvGrpSpPr/>
          <p:nvPr/>
        </p:nvGrpSpPr>
        <p:grpSpPr>
          <a:xfrm>
            <a:off x="1542080" y="2139407"/>
            <a:ext cx="3487557" cy="3021543"/>
            <a:chOff x="1491268" y="2139407"/>
            <a:chExt cx="3487557" cy="3021543"/>
          </a:xfrm>
        </p:grpSpPr>
        <p:cxnSp>
          <p:nvCxnSpPr>
            <p:cNvPr id="2207" name="Google Shape;2207;p64"/>
            <p:cNvCxnSpPr>
              <a:stCxn id="2208" idx="0"/>
              <a:endCxn id="2209" idx="1"/>
            </p:cNvCxnSpPr>
            <p:nvPr/>
          </p:nvCxnSpPr>
          <p:spPr>
            <a:xfrm rot="5400000">
              <a:off x="990418" y="2640257"/>
              <a:ext cx="2575200" cy="1573500"/>
            </a:xfrm>
            <a:prstGeom prst="bentConnector4">
              <a:avLst>
                <a:gd name="adj1" fmla="val 30208"/>
                <a:gd name="adj2" fmla="val -9012"/>
              </a:avLst>
            </a:prstGeom>
            <a:noFill/>
            <a:ln w="19050" cap="flat" cmpd="sng">
              <a:solidFill>
                <a:schemeClr val="dk1"/>
              </a:solidFill>
              <a:prstDash val="solid"/>
              <a:round/>
              <a:headEnd type="none" w="sm" len="sm"/>
              <a:tailEnd type="none" w="sm" len="sm"/>
            </a:ln>
          </p:spPr>
        </p:cxnSp>
        <p:sp>
          <p:nvSpPr>
            <p:cNvPr id="2209" name="Google Shape;2209;p64"/>
            <p:cNvSpPr txBox="1"/>
            <p:nvPr/>
          </p:nvSpPr>
          <p:spPr>
            <a:xfrm>
              <a:off x="1491325" y="4268150"/>
              <a:ext cx="3487500" cy="892800"/>
            </a:xfrm>
            <a:prstGeom prst="rect">
              <a:avLst/>
            </a:prstGeom>
            <a:solidFill>
              <a:schemeClr val="lt1"/>
            </a:solidFill>
            <a:ln>
              <a:noFill/>
            </a:ln>
          </p:spPr>
          <p:txBody>
            <a:bodyPr spcFirstLastPara="1" wrap="square" lIns="91425" tIns="91425" rIns="91425" bIns="91425" anchor="t" anchorCtr="0">
              <a:spAutoFit/>
            </a:bodyPr>
            <a:lstStyle/>
            <a:p>
              <a:pPr marL="137160" marR="114300" lvl="0" indent="-137160" algn="l" rtl="0">
                <a:lnSpc>
                  <a:spcPct val="100000"/>
                </a:lnSpc>
                <a:spcBef>
                  <a:spcPts val="0"/>
                </a:spcBef>
                <a:spcAft>
                  <a:spcPts val="0"/>
                </a:spcAft>
                <a:buClr>
                  <a:srgbClr val="000000"/>
                </a:buClr>
                <a:buSzPts val="1500"/>
                <a:buFont typeface="Montserrat"/>
                <a:buChar char="●"/>
              </a:pPr>
              <a:r>
                <a:rPr lang="en-GB" sz="1400" b="0" i="0" u="none" strike="noStrike" cap="none">
                  <a:solidFill>
                    <a:schemeClr val="dk1"/>
                  </a:solidFill>
                  <a:latin typeface="Montserrat"/>
                  <a:ea typeface="Montserrat"/>
                  <a:cs typeface="Montserrat"/>
                  <a:sym typeface="Montserrat"/>
                </a:rPr>
                <a:t>Electronic Health Records (EHRs)</a:t>
              </a:r>
              <a:endParaRPr sz="1400" b="0" i="0" u="none" strike="noStrike" cap="none">
                <a:solidFill>
                  <a:schemeClr val="dk1"/>
                </a:solidFill>
                <a:latin typeface="Montserrat"/>
                <a:ea typeface="Montserrat"/>
                <a:cs typeface="Montserrat"/>
                <a:sym typeface="Montserrat"/>
              </a:endParaRPr>
            </a:p>
            <a:p>
              <a:pPr marL="137160" marR="114300" lvl="0" indent="-137160" algn="l" rtl="0">
                <a:lnSpc>
                  <a:spcPct val="100000"/>
                </a:lnSpc>
                <a:spcBef>
                  <a:spcPts val="0"/>
                </a:spcBef>
                <a:spcAft>
                  <a:spcPts val="0"/>
                </a:spcAft>
                <a:buClr>
                  <a:srgbClr val="000000"/>
                </a:buClr>
                <a:buSzPts val="1500"/>
                <a:buFont typeface="Montserrat"/>
                <a:buChar char="●"/>
              </a:pPr>
              <a:r>
                <a:rPr lang="en-GB" sz="1400" b="0" i="0" u="none" strike="noStrike" cap="none">
                  <a:solidFill>
                    <a:schemeClr val="dk1"/>
                  </a:solidFill>
                  <a:latin typeface="Montserrat"/>
                  <a:ea typeface="Montserrat"/>
                  <a:cs typeface="Montserrat"/>
                  <a:sym typeface="Montserrat"/>
                </a:rPr>
                <a:t>Databases</a:t>
              </a:r>
              <a:endParaRPr sz="1400" b="0" i="0" u="none" strike="noStrike" cap="none">
                <a:solidFill>
                  <a:schemeClr val="dk1"/>
                </a:solidFill>
                <a:latin typeface="Montserrat"/>
                <a:ea typeface="Montserrat"/>
                <a:cs typeface="Montserrat"/>
                <a:sym typeface="Montserrat"/>
              </a:endParaRPr>
            </a:p>
            <a:p>
              <a:pPr marL="137160" marR="0" lvl="0" indent="-137160" algn="l" rtl="0">
                <a:lnSpc>
                  <a:spcPct val="100000"/>
                </a:lnSpc>
                <a:spcBef>
                  <a:spcPts val="0"/>
                </a:spcBef>
                <a:spcAft>
                  <a:spcPts val="0"/>
                </a:spcAft>
                <a:buClr>
                  <a:srgbClr val="000000"/>
                </a:buClr>
                <a:buSzPts val="1600"/>
                <a:buFont typeface="Montserrat"/>
                <a:buChar char="●"/>
              </a:pPr>
              <a:r>
                <a:rPr lang="en-GB" sz="1400" b="0" i="0" u="none" strike="noStrike" cap="none">
                  <a:solidFill>
                    <a:schemeClr val="dk1"/>
                  </a:solidFill>
                  <a:latin typeface="Montserrat"/>
                  <a:ea typeface="Montserrat"/>
                  <a:cs typeface="Montserrat"/>
                  <a:sym typeface="Montserrat"/>
                </a:rPr>
                <a:t>Health information systems</a:t>
              </a:r>
              <a:r>
                <a:rPr lang="en-GB" sz="1500" b="0" i="0" u="none" strike="noStrike" cap="none">
                  <a:solidFill>
                    <a:schemeClr val="dk1"/>
                  </a:solidFill>
                  <a:latin typeface="Montserrat"/>
                  <a:ea typeface="Montserrat"/>
                  <a:cs typeface="Montserrat"/>
                  <a:sym typeface="Montserrat"/>
                </a:rPr>
                <a:t> </a:t>
              </a:r>
              <a:endParaRPr sz="1500" b="0" i="0" u="none" strike="noStrike" cap="none">
                <a:solidFill>
                  <a:srgbClr val="000000"/>
                </a:solidFill>
                <a:latin typeface="Montserrat"/>
                <a:ea typeface="Montserrat"/>
                <a:cs typeface="Montserrat"/>
                <a:sym typeface="Montserrat"/>
              </a:endParaRPr>
            </a:p>
          </p:txBody>
        </p:sp>
        <p:sp>
          <p:nvSpPr>
            <p:cNvPr id="2208" name="Google Shape;2208;p64"/>
            <p:cNvSpPr/>
            <p:nvPr/>
          </p:nvSpPr>
          <p:spPr>
            <a:xfrm>
              <a:off x="2294699" y="2139407"/>
              <a:ext cx="2097000" cy="1762500"/>
            </a:xfrm>
            <a:prstGeom prst="chevron">
              <a:avLst>
                <a:gd name="adj" fmla="val 31595"/>
              </a:avLst>
            </a:prstGeom>
            <a:solidFill>
              <a:srgbClr val="B4A7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10" name="Google Shape;2210;p64"/>
            <p:cNvSpPr txBox="1"/>
            <p:nvPr/>
          </p:nvSpPr>
          <p:spPr>
            <a:xfrm>
              <a:off x="2808128" y="2701375"/>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Storage</a:t>
              </a:r>
              <a:endParaRPr sz="1800" b="0" i="0" u="none" strike="noStrike" cap="none">
                <a:solidFill>
                  <a:schemeClr val="dk1"/>
                </a:solidFill>
                <a:latin typeface="Montserrat"/>
                <a:ea typeface="Montserrat"/>
                <a:cs typeface="Montserrat"/>
                <a:sym typeface="Montserrat"/>
              </a:endParaRPr>
            </a:p>
          </p:txBody>
        </p:sp>
      </p:grpSp>
      <p:grpSp>
        <p:nvGrpSpPr>
          <p:cNvPr id="2211" name="Google Shape;2211;p64"/>
          <p:cNvGrpSpPr/>
          <p:nvPr/>
        </p:nvGrpSpPr>
        <p:grpSpPr>
          <a:xfrm>
            <a:off x="108688" y="996300"/>
            <a:ext cx="2969100" cy="2905621"/>
            <a:chOff x="57875" y="1072500"/>
            <a:chExt cx="2969100" cy="2905621"/>
          </a:xfrm>
        </p:grpSpPr>
        <p:cxnSp>
          <p:nvCxnSpPr>
            <p:cNvPr id="2212" name="Google Shape;2212;p64"/>
            <p:cNvCxnSpPr>
              <a:stCxn id="2213" idx="1"/>
              <a:endCxn id="2214" idx="3"/>
            </p:cNvCxnSpPr>
            <p:nvPr/>
          </p:nvCxnSpPr>
          <p:spPr>
            <a:xfrm rot="10800000" flipH="1">
              <a:off x="384512" y="1488271"/>
              <a:ext cx="2642400" cy="1614600"/>
            </a:xfrm>
            <a:prstGeom prst="bentConnector5">
              <a:avLst>
                <a:gd name="adj1" fmla="val 32943"/>
                <a:gd name="adj2" fmla="val 88914"/>
                <a:gd name="adj3" fmla="val 43085"/>
              </a:avLst>
            </a:prstGeom>
            <a:noFill/>
            <a:ln w="19050" cap="flat" cmpd="sng">
              <a:solidFill>
                <a:schemeClr val="dk1"/>
              </a:solidFill>
              <a:prstDash val="solid"/>
              <a:round/>
              <a:headEnd type="none" w="sm" len="sm"/>
              <a:tailEnd type="none" w="sm" len="sm"/>
            </a:ln>
          </p:spPr>
        </p:cxnSp>
        <p:sp>
          <p:nvSpPr>
            <p:cNvPr id="2214" name="Google Shape;2214;p64"/>
            <p:cNvSpPr txBox="1"/>
            <p:nvPr/>
          </p:nvSpPr>
          <p:spPr>
            <a:xfrm>
              <a:off x="57875" y="1072500"/>
              <a:ext cx="2969100" cy="831300"/>
            </a:xfrm>
            <a:prstGeom prst="rect">
              <a:avLst/>
            </a:prstGeom>
            <a:solidFill>
              <a:schemeClr val="lt1"/>
            </a:solidFill>
            <a:ln>
              <a:noFill/>
            </a:ln>
          </p:spPr>
          <p:txBody>
            <a:bodyPr spcFirstLastPara="1" wrap="square" lIns="91425" tIns="91425" rIns="91425" bIns="91425" anchor="t" anchorCtr="0">
              <a:spAutoFit/>
            </a:bodyPr>
            <a:lstStyle/>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Patient-Provider interactions </a:t>
              </a:r>
              <a:endParaRPr sz="1400" b="0" i="0" u="none" strike="noStrike" cap="none">
                <a:solidFill>
                  <a:srgbClr val="000000"/>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Wearable/Smart devices </a:t>
              </a:r>
              <a:endParaRPr sz="1400" b="0" i="0" u="none" strike="noStrike" cap="none">
                <a:solidFill>
                  <a:srgbClr val="000000"/>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Patient </a:t>
              </a:r>
              <a:r>
                <a:rPr lang="en-GB" sz="1400" b="0" i="0" u="none" strike="noStrike" cap="none">
                  <a:solidFill>
                    <a:schemeClr val="dk1"/>
                  </a:solidFill>
                  <a:latin typeface="Montserrat"/>
                  <a:ea typeface="Montserrat"/>
                  <a:cs typeface="Montserrat"/>
                  <a:sym typeface="Montserrat"/>
                </a:rPr>
                <a:t>self-reported </a:t>
              </a:r>
              <a:endParaRPr sz="1400" b="0" i="0" u="none" strike="noStrike" cap="none">
                <a:solidFill>
                  <a:srgbClr val="000000"/>
                </a:solidFill>
                <a:latin typeface="Montserrat"/>
                <a:ea typeface="Montserrat"/>
                <a:cs typeface="Montserrat"/>
                <a:sym typeface="Montserrat"/>
              </a:endParaRPr>
            </a:p>
          </p:txBody>
        </p:sp>
        <p:sp>
          <p:nvSpPr>
            <p:cNvPr id="2213" name="Google Shape;2213;p64"/>
            <p:cNvSpPr/>
            <p:nvPr/>
          </p:nvSpPr>
          <p:spPr>
            <a:xfrm>
              <a:off x="384512" y="2227621"/>
              <a:ext cx="2146500" cy="1750500"/>
            </a:xfrm>
            <a:prstGeom prst="homePlate">
              <a:avLst>
                <a:gd name="adj" fmla="val 31469"/>
              </a:avLst>
            </a:prstGeom>
            <a:solidFill>
              <a:srgbClr val="D9D2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15" name="Google Shape;2215;p64"/>
            <p:cNvSpPr txBox="1"/>
            <p:nvPr/>
          </p:nvSpPr>
          <p:spPr>
            <a:xfrm>
              <a:off x="528238" y="2777575"/>
              <a:ext cx="15210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Creation</a:t>
              </a:r>
              <a:endParaRPr sz="1800" b="0" i="0" u="none" strike="noStrike" cap="none">
                <a:solidFill>
                  <a:schemeClr val="dk1"/>
                </a:solidFill>
                <a:latin typeface="Montserrat"/>
                <a:ea typeface="Montserrat"/>
                <a:cs typeface="Montserrat"/>
                <a:sym typeface="Montserrat"/>
              </a:endParaRPr>
            </a:p>
          </p:txBody>
        </p:sp>
      </p:grpSp>
      <p:grpSp>
        <p:nvGrpSpPr>
          <p:cNvPr id="2216" name="Google Shape;2216;p64"/>
          <p:cNvGrpSpPr/>
          <p:nvPr/>
        </p:nvGrpSpPr>
        <p:grpSpPr>
          <a:xfrm>
            <a:off x="5450938" y="2145414"/>
            <a:ext cx="2941200" cy="3008164"/>
            <a:chOff x="5400125" y="2145414"/>
            <a:chExt cx="2941200" cy="3008164"/>
          </a:xfrm>
        </p:grpSpPr>
        <p:sp>
          <p:nvSpPr>
            <p:cNvPr id="2204" name="Google Shape;2204;p64"/>
            <p:cNvSpPr/>
            <p:nvPr/>
          </p:nvSpPr>
          <p:spPr>
            <a:xfrm>
              <a:off x="6015726" y="2145414"/>
              <a:ext cx="2097000" cy="1762500"/>
            </a:xfrm>
            <a:prstGeom prst="chevron">
              <a:avLst>
                <a:gd name="adj" fmla="val 31595"/>
              </a:avLst>
            </a:prstGeom>
            <a:solidFill>
              <a:srgbClr val="7E558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17" name="Google Shape;2217;p64"/>
            <p:cNvSpPr txBox="1"/>
            <p:nvPr/>
          </p:nvSpPr>
          <p:spPr>
            <a:xfrm>
              <a:off x="6534205" y="2707382"/>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Analysis</a:t>
              </a:r>
              <a:endParaRPr sz="1800" b="0" i="0" u="none" strike="noStrike" cap="none">
                <a:solidFill>
                  <a:schemeClr val="dk1"/>
                </a:solidFill>
                <a:latin typeface="Montserrat"/>
                <a:ea typeface="Montserrat"/>
                <a:cs typeface="Montserrat"/>
                <a:sym typeface="Montserrat"/>
              </a:endParaRPr>
            </a:p>
          </p:txBody>
        </p:sp>
        <p:sp>
          <p:nvSpPr>
            <p:cNvPr id="2205" name="Google Shape;2205;p64"/>
            <p:cNvSpPr txBox="1"/>
            <p:nvPr/>
          </p:nvSpPr>
          <p:spPr>
            <a:xfrm>
              <a:off x="5400125" y="4322278"/>
              <a:ext cx="2941200" cy="831300"/>
            </a:xfrm>
            <a:prstGeom prst="rect">
              <a:avLst/>
            </a:prstGeom>
            <a:solidFill>
              <a:schemeClr val="lt1"/>
            </a:solidFill>
            <a:ln>
              <a:noFill/>
            </a:ln>
          </p:spPr>
          <p:txBody>
            <a:bodyPr spcFirstLastPara="1" wrap="square" lIns="91425" tIns="91425" rIns="91425" bIns="91425" anchor="t" anchorCtr="0">
              <a:spAutoFit/>
            </a:bodyPr>
            <a:lstStyle/>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chemeClr val="dk1"/>
                  </a:solidFill>
                  <a:latin typeface="Montserrat"/>
                  <a:ea typeface="Montserrat"/>
                  <a:cs typeface="Montserrat"/>
                  <a:sym typeface="Montserrat"/>
                </a:rPr>
                <a:t>Improving patient care</a:t>
              </a:r>
              <a:endParaRPr sz="1400" b="0" i="0" u="none" strike="noStrike" cap="none">
                <a:solidFill>
                  <a:schemeClr val="dk1"/>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chemeClr val="dk1"/>
                  </a:solidFill>
                  <a:latin typeface="Montserrat"/>
                  <a:ea typeface="Montserrat"/>
                  <a:cs typeface="Montserrat"/>
                  <a:sym typeface="Montserrat"/>
                </a:rPr>
                <a:t>Research</a:t>
              </a:r>
              <a:endParaRPr sz="1400" b="0" i="0" u="none" strike="noStrike" cap="none">
                <a:solidFill>
                  <a:schemeClr val="dk1"/>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1" i="0" u="none" strike="noStrike" cap="none">
                  <a:solidFill>
                    <a:schemeClr val="dk1"/>
                  </a:solidFill>
                  <a:latin typeface="Montserrat"/>
                  <a:ea typeface="Montserrat"/>
                  <a:cs typeface="Montserrat"/>
                  <a:sym typeface="Montserrat"/>
                </a:rPr>
                <a:t>Machine Learning</a:t>
              </a:r>
              <a:r>
                <a:rPr lang="en-GB" sz="1400" b="0" i="0" u="none" strike="noStrike" cap="none">
                  <a:solidFill>
                    <a:schemeClr val="dk1"/>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grpSp>
      <p:grpSp>
        <p:nvGrpSpPr>
          <p:cNvPr id="2218" name="Google Shape;2218;p64"/>
          <p:cNvGrpSpPr/>
          <p:nvPr/>
        </p:nvGrpSpPr>
        <p:grpSpPr>
          <a:xfrm>
            <a:off x="7575420" y="996300"/>
            <a:ext cx="2501492" cy="2914618"/>
            <a:chOff x="7524608" y="996300"/>
            <a:chExt cx="2501492" cy="2914618"/>
          </a:xfrm>
        </p:grpSpPr>
        <p:cxnSp>
          <p:nvCxnSpPr>
            <p:cNvPr id="2219" name="Google Shape;2219;p64"/>
            <p:cNvCxnSpPr>
              <a:stCxn id="2220" idx="2"/>
              <a:endCxn id="2221" idx="1"/>
            </p:cNvCxnSpPr>
            <p:nvPr/>
          </p:nvCxnSpPr>
          <p:spPr>
            <a:xfrm rot="5400000" flipH="1">
              <a:off x="6835958" y="2100568"/>
              <a:ext cx="2499000" cy="1121700"/>
            </a:xfrm>
            <a:prstGeom prst="bentConnector4">
              <a:avLst>
                <a:gd name="adj1" fmla="val 10337"/>
                <a:gd name="adj2" fmla="val -5751"/>
              </a:avLst>
            </a:prstGeom>
            <a:noFill/>
            <a:ln w="19050" cap="flat" cmpd="sng">
              <a:solidFill>
                <a:schemeClr val="dk1"/>
              </a:solidFill>
              <a:prstDash val="solid"/>
              <a:round/>
              <a:headEnd type="none" w="sm" len="sm"/>
              <a:tailEnd type="none" w="sm" len="sm"/>
            </a:ln>
          </p:spPr>
        </p:cxnSp>
        <p:sp>
          <p:nvSpPr>
            <p:cNvPr id="2220" name="Google Shape;2220;p64"/>
            <p:cNvSpPr/>
            <p:nvPr/>
          </p:nvSpPr>
          <p:spPr>
            <a:xfrm>
              <a:off x="7876239" y="2148418"/>
              <a:ext cx="2097000" cy="1762500"/>
            </a:xfrm>
            <a:prstGeom prst="chevron">
              <a:avLst>
                <a:gd name="adj" fmla="val 31595"/>
              </a:avLst>
            </a:prstGeom>
            <a:solidFill>
              <a:srgbClr val="6C3E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22" name="Google Shape;2222;p64"/>
            <p:cNvSpPr txBox="1"/>
            <p:nvPr/>
          </p:nvSpPr>
          <p:spPr>
            <a:xfrm>
              <a:off x="8384364" y="2710386"/>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lt1"/>
                  </a:solidFill>
                  <a:latin typeface="Montserrat"/>
                  <a:ea typeface="Montserrat"/>
                  <a:cs typeface="Montserrat"/>
                  <a:sym typeface="Montserrat"/>
                </a:rPr>
                <a:t>Usage</a:t>
              </a:r>
              <a:endParaRPr sz="1800" b="0" i="0" u="none" strike="noStrike" cap="none">
                <a:solidFill>
                  <a:schemeClr val="lt1"/>
                </a:solidFill>
                <a:latin typeface="Montserrat"/>
                <a:ea typeface="Montserrat"/>
                <a:cs typeface="Montserrat"/>
                <a:sym typeface="Montserrat"/>
              </a:endParaRPr>
            </a:p>
          </p:txBody>
        </p:sp>
        <p:sp>
          <p:nvSpPr>
            <p:cNvPr id="2221" name="Google Shape;2221;p64"/>
            <p:cNvSpPr txBox="1"/>
            <p:nvPr/>
          </p:nvSpPr>
          <p:spPr>
            <a:xfrm>
              <a:off x="7524700" y="996300"/>
              <a:ext cx="2501400" cy="831300"/>
            </a:xfrm>
            <a:prstGeom prst="rect">
              <a:avLst/>
            </a:prstGeom>
            <a:solidFill>
              <a:schemeClr val="lt1"/>
            </a:solidFill>
            <a:ln>
              <a:noFill/>
            </a:ln>
          </p:spPr>
          <p:txBody>
            <a:bodyPr spcFirstLastPara="1" wrap="square" lIns="91425" tIns="91425" rIns="91425" bIns="91425" anchor="t" anchorCtr="0">
              <a:spAutoFit/>
            </a:bodyPr>
            <a:lstStyle/>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Clinical decisions</a:t>
              </a:r>
              <a:endParaRPr sz="1400" b="0" i="0" u="none" strike="noStrike" cap="none">
                <a:solidFill>
                  <a:srgbClr val="000000"/>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Health policies</a:t>
              </a:r>
              <a:endParaRPr sz="1400" b="0" i="0" u="none" strike="noStrike" cap="none">
                <a:solidFill>
                  <a:srgbClr val="000000"/>
                </a:solidFill>
                <a:latin typeface="Montserrat"/>
                <a:ea typeface="Montserrat"/>
                <a:cs typeface="Montserrat"/>
                <a:sym typeface="Montserrat"/>
              </a:endParaRPr>
            </a:p>
            <a:p>
              <a:pPr marL="137160" marR="0" lvl="0" indent="-134620" algn="l" rtl="0">
                <a:lnSpc>
                  <a:spcPct val="100000"/>
                </a:lnSpc>
                <a:spcBef>
                  <a:spcPts val="0"/>
                </a:spcBef>
                <a:spcAft>
                  <a:spcPts val="0"/>
                </a:spcAft>
                <a:buClr>
                  <a:srgbClr val="000000"/>
                </a:buClr>
                <a:buSzPts val="1400"/>
                <a:buFont typeface="Montserrat"/>
                <a:buChar char="●"/>
              </a:pPr>
              <a:r>
                <a:rPr lang="en-GB" sz="1400" b="0" i="0" u="none" strike="noStrike" cap="none">
                  <a:solidFill>
                    <a:srgbClr val="000000"/>
                  </a:solidFill>
                  <a:latin typeface="Montserrat"/>
                  <a:ea typeface="Montserrat"/>
                  <a:cs typeface="Montserrat"/>
                  <a:sym typeface="Montserrat"/>
                </a:rPr>
                <a:t>Patient care</a:t>
              </a:r>
              <a:endParaRPr sz="1400" b="0" i="0" u="none" strike="noStrike" cap="none">
                <a:solidFill>
                  <a:srgbClr val="000000"/>
                </a:solidFill>
                <a:latin typeface="Montserrat"/>
                <a:ea typeface="Montserrat"/>
                <a:cs typeface="Montserrat"/>
                <a:sym typeface="Montserrat"/>
              </a:endParaRPr>
            </a:p>
          </p:txBody>
        </p:sp>
      </p:grpSp>
      <p:sp>
        <p:nvSpPr>
          <p:cNvPr id="2223" name="Google Shape;2223;p64"/>
          <p:cNvSpPr/>
          <p:nvPr/>
        </p:nvSpPr>
        <p:spPr>
          <a:xfrm rot="5400000">
            <a:off x="5944925" y="-134275"/>
            <a:ext cx="371700" cy="11171400"/>
          </a:xfrm>
          <a:prstGeom prst="righ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grpSp>
        <p:nvGrpSpPr>
          <p:cNvPr id="2224" name="Google Shape;2224;p64"/>
          <p:cNvGrpSpPr/>
          <p:nvPr/>
        </p:nvGrpSpPr>
        <p:grpSpPr>
          <a:xfrm>
            <a:off x="9228170" y="2148843"/>
            <a:ext cx="2855142" cy="2991672"/>
            <a:chOff x="9177358" y="2148843"/>
            <a:chExt cx="2855142" cy="2991672"/>
          </a:xfrm>
        </p:grpSpPr>
        <p:cxnSp>
          <p:nvCxnSpPr>
            <p:cNvPr id="2225" name="Google Shape;2225;p64"/>
            <p:cNvCxnSpPr>
              <a:stCxn id="2226" idx="0"/>
              <a:endCxn id="2227" idx="1"/>
            </p:cNvCxnSpPr>
            <p:nvPr/>
          </p:nvCxnSpPr>
          <p:spPr>
            <a:xfrm rot="5400000">
              <a:off x="8540908" y="2785293"/>
              <a:ext cx="2576100" cy="1303200"/>
            </a:xfrm>
            <a:prstGeom prst="bentConnector4">
              <a:avLst>
                <a:gd name="adj1" fmla="val 46637"/>
                <a:gd name="adj2" fmla="val -3935"/>
              </a:avLst>
            </a:prstGeom>
            <a:noFill/>
            <a:ln w="19050" cap="flat" cmpd="sng">
              <a:solidFill>
                <a:schemeClr val="dk1"/>
              </a:solidFill>
              <a:prstDash val="solid"/>
              <a:round/>
              <a:headEnd type="none" w="sm" len="sm"/>
              <a:tailEnd type="none" w="sm" len="sm"/>
            </a:ln>
          </p:spPr>
        </p:cxnSp>
        <p:sp>
          <p:nvSpPr>
            <p:cNvPr id="2226" name="Google Shape;2226;p64"/>
            <p:cNvSpPr/>
            <p:nvPr/>
          </p:nvSpPr>
          <p:spPr>
            <a:xfrm>
              <a:off x="9710489" y="2148843"/>
              <a:ext cx="2097000" cy="1762500"/>
            </a:xfrm>
            <a:prstGeom prst="chevron">
              <a:avLst>
                <a:gd name="adj" fmla="val 31595"/>
              </a:avLst>
            </a:prstGeom>
            <a:solidFill>
              <a:srgbClr val="5F2D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28" name="Google Shape;2228;p64"/>
            <p:cNvSpPr txBox="1"/>
            <p:nvPr/>
          </p:nvSpPr>
          <p:spPr>
            <a:xfrm>
              <a:off x="10317039" y="2710386"/>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lt1"/>
                  </a:solidFill>
                  <a:latin typeface="Montserrat"/>
                  <a:ea typeface="Montserrat"/>
                  <a:cs typeface="Montserrat"/>
                  <a:sym typeface="Montserrat"/>
                </a:rPr>
                <a:t>Disposal </a:t>
              </a:r>
              <a:endParaRPr sz="1800" b="0" i="0" u="none" strike="noStrike" cap="none">
                <a:solidFill>
                  <a:schemeClr val="lt1"/>
                </a:solidFill>
                <a:latin typeface="Montserrat"/>
                <a:ea typeface="Montserrat"/>
                <a:cs typeface="Montserrat"/>
                <a:sym typeface="Montserrat"/>
              </a:endParaRPr>
            </a:p>
          </p:txBody>
        </p:sp>
        <p:sp>
          <p:nvSpPr>
            <p:cNvPr id="2227" name="Google Shape;2227;p64"/>
            <p:cNvSpPr txBox="1"/>
            <p:nvPr/>
          </p:nvSpPr>
          <p:spPr>
            <a:xfrm>
              <a:off x="9177400" y="4309215"/>
              <a:ext cx="2855100" cy="831300"/>
            </a:xfrm>
            <a:prstGeom prst="rect">
              <a:avLst/>
            </a:prstGeom>
            <a:solidFill>
              <a:schemeClr val="lt1"/>
            </a:solidFill>
            <a:ln>
              <a:noFill/>
            </a:ln>
          </p:spPr>
          <p:txBody>
            <a:bodyPr spcFirstLastPara="1" wrap="square" lIns="91425" tIns="91425" rIns="91425" bIns="91425" anchor="t" anchorCtr="0">
              <a:spAutoFit/>
            </a:bodyPr>
            <a:lstStyle/>
            <a:p>
              <a:pPr marL="137160" marR="0" lvl="0" indent="-134620"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Regulatory right to erasure</a:t>
              </a:r>
              <a:endParaRPr sz="1400" b="0" i="0" u="none" strike="noStrike" cap="none">
                <a:solidFill>
                  <a:schemeClr val="dk1"/>
                </a:solidFill>
                <a:latin typeface="Montserrat"/>
                <a:ea typeface="Montserrat"/>
                <a:cs typeface="Montserrat"/>
                <a:sym typeface="Montserrat"/>
              </a:endParaRPr>
            </a:p>
            <a:p>
              <a:pPr marL="137160" marR="0" lvl="0" indent="-134620"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Request for deletion of personal data</a:t>
              </a:r>
              <a:endParaRPr sz="1400" b="0" i="0" u="none" strike="noStrike" cap="none">
                <a:solidFill>
                  <a:schemeClr val="dk1"/>
                </a:solidFill>
                <a:latin typeface="Montserrat"/>
                <a:ea typeface="Montserrat"/>
                <a:cs typeface="Montserrat"/>
                <a:sym typeface="Montserrat"/>
              </a:endParaRPr>
            </a:p>
          </p:txBody>
        </p:sp>
      </p:grpSp>
      <p:grpSp>
        <p:nvGrpSpPr>
          <p:cNvPr id="2229" name="Google Shape;2229;p64"/>
          <p:cNvGrpSpPr/>
          <p:nvPr/>
        </p:nvGrpSpPr>
        <p:grpSpPr>
          <a:xfrm>
            <a:off x="3808813" y="1017963"/>
            <a:ext cx="2891412" cy="2886948"/>
            <a:chOff x="3758000" y="1017963"/>
            <a:chExt cx="2891412" cy="2886948"/>
          </a:xfrm>
        </p:grpSpPr>
        <p:cxnSp>
          <p:nvCxnSpPr>
            <p:cNvPr id="2230" name="Google Shape;2230;p64"/>
            <p:cNvCxnSpPr>
              <a:stCxn id="2231" idx="2"/>
              <a:endCxn id="2232" idx="3"/>
            </p:cNvCxnSpPr>
            <p:nvPr/>
          </p:nvCxnSpPr>
          <p:spPr>
            <a:xfrm rot="-5400000">
              <a:off x="5107112" y="1810075"/>
              <a:ext cx="1918800" cy="1165800"/>
            </a:xfrm>
            <a:prstGeom prst="bentConnector4">
              <a:avLst>
                <a:gd name="adj1" fmla="val -12410"/>
                <a:gd name="adj2" fmla="val -40886"/>
              </a:avLst>
            </a:prstGeom>
            <a:noFill/>
            <a:ln w="19050" cap="flat" cmpd="sng">
              <a:solidFill>
                <a:schemeClr val="dk1"/>
              </a:solidFill>
              <a:prstDash val="solid"/>
              <a:round/>
              <a:headEnd type="none" w="sm" len="sm"/>
              <a:tailEnd type="none" w="sm" len="sm"/>
            </a:ln>
          </p:spPr>
        </p:cxnSp>
        <p:sp>
          <p:nvSpPr>
            <p:cNvPr id="2232" name="Google Shape;2232;p64"/>
            <p:cNvSpPr txBox="1"/>
            <p:nvPr/>
          </p:nvSpPr>
          <p:spPr>
            <a:xfrm>
              <a:off x="3758000" y="1017963"/>
              <a:ext cx="2891400" cy="831300"/>
            </a:xfrm>
            <a:prstGeom prst="rect">
              <a:avLst/>
            </a:prstGeom>
            <a:solidFill>
              <a:schemeClr val="lt1"/>
            </a:solidFill>
            <a:ln>
              <a:noFill/>
            </a:ln>
          </p:spPr>
          <p:txBody>
            <a:bodyPr spcFirstLastPara="1" wrap="square" lIns="91425" tIns="91425" rIns="91425" bIns="91425" anchor="t" anchorCtr="0">
              <a:spAutoFit/>
            </a:bodyPr>
            <a:lstStyle/>
            <a:p>
              <a:pPr marL="137160" marR="0" lvl="0" indent="-134620"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Healthcare providers</a:t>
              </a:r>
              <a:endParaRPr sz="1400" b="0" i="0" u="none" strike="noStrike" cap="none">
                <a:solidFill>
                  <a:schemeClr val="dk1"/>
                </a:solidFill>
                <a:latin typeface="Montserrat"/>
                <a:ea typeface="Montserrat"/>
                <a:cs typeface="Montserrat"/>
                <a:sym typeface="Montserrat"/>
              </a:endParaRPr>
            </a:p>
            <a:p>
              <a:pPr marL="137160" marR="0" lvl="0" indent="-134620"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Insurance companies</a:t>
              </a:r>
              <a:endParaRPr sz="1400" b="0" i="0" u="none" strike="noStrike" cap="none">
                <a:solidFill>
                  <a:schemeClr val="dk1"/>
                </a:solidFill>
                <a:latin typeface="Montserrat"/>
                <a:ea typeface="Montserrat"/>
                <a:cs typeface="Montserrat"/>
                <a:sym typeface="Montserrat"/>
              </a:endParaRPr>
            </a:p>
            <a:p>
              <a:pPr marL="137160" marR="0" lvl="0" indent="-134620" algn="l" rtl="0">
                <a:lnSpc>
                  <a:spcPct val="100000"/>
                </a:lnSpc>
                <a:spcBef>
                  <a:spcPts val="0"/>
                </a:spcBef>
                <a:spcAft>
                  <a:spcPts val="0"/>
                </a:spcAft>
                <a:buClr>
                  <a:schemeClr val="dk1"/>
                </a:buClr>
                <a:buSzPts val="1400"/>
                <a:buFont typeface="Montserrat"/>
                <a:buChar char="●"/>
              </a:pPr>
              <a:r>
                <a:rPr lang="en-GB" sz="1400" b="0" i="0" u="none" strike="noStrike" cap="none">
                  <a:solidFill>
                    <a:schemeClr val="dk1"/>
                  </a:solidFill>
                  <a:latin typeface="Montserrat"/>
                  <a:ea typeface="Montserrat"/>
                  <a:cs typeface="Montserrat"/>
                  <a:sym typeface="Montserrat"/>
                </a:rPr>
                <a:t>Research institutions </a:t>
              </a:r>
              <a:endParaRPr sz="1400" b="0" i="0" u="none" strike="noStrike" cap="none">
                <a:solidFill>
                  <a:schemeClr val="dk1"/>
                </a:solidFill>
                <a:latin typeface="Montserrat"/>
                <a:ea typeface="Montserrat"/>
                <a:cs typeface="Montserrat"/>
                <a:sym typeface="Montserrat"/>
              </a:endParaRPr>
            </a:p>
          </p:txBody>
        </p:sp>
        <p:sp>
          <p:nvSpPr>
            <p:cNvPr id="2233" name="Google Shape;2233;p64"/>
            <p:cNvSpPr/>
            <p:nvPr/>
          </p:nvSpPr>
          <p:spPr>
            <a:xfrm>
              <a:off x="4155212" y="2142411"/>
              <a:ext cx="2097000" cy="1762500"/>
            </a:xfrm>
            <a:prstGeom prst="chevron">
              <a:avLst>
                <a:gd name="adj" fmla="val 31595"/>
              </a:avLst>
            </a:prstGeom>
            <a:solidFill>
              <a:srgbClr val="9A7A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31" name="Google Shape;2231;p64"/>
            <p:cNvSpPr txBox="1"/>
            <p:nvPr/>
          </p:nvSpPr>
          <p:spPr>
            <a:xfrm>
              <a:off x="4666862" y="2704375"/>
              <a:ext cx="16335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Exchange</a:t>
              </a:r>
              <a:endParaRPr sz="1800" b="0" i="0" u="none" strike="noStrike" cap="none">
                <a:solidFill>
                  <a:schemeClr val="dk1"/>
                </a:solidFill>
                <a:latin typeface="Montserrat"/>
                <a:ea typeface="Montserrat"/>
                <a:cs typeface="Montserrat"/>
                <a:sym typeface="Montserrat"/>
              </a:endParaRPr>
            </a:p>
          </p:txBody>
        </p:sp>
      </p:grpSp>
      <p:sp>
        <p:nvSpPr>
          <p:cNvPr id="2234" name="Google Shape;2234;p64"/>
          <p:cNvSpPr/>
          <p:nvPr/>
        </p:nvSpPr>
        <p:spPr>
          <a:xfrm>
            <a:off x="4125050" y="5728351"/>
            <a:ext cx="3886200" cy="4488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chemeClr val="dk1"/>
              </a:buClr>
              <a:buSzPts val="1400"/>
              <a:buFont typeface="Arial"/>
              <a:buNone/>
            </a:pPr>
            <a:r>
              <a:rPr lang="en-GB" sz="1300" b="1" i="0" u="none" strike="noStrike" cap="none">
                <a:solidFill>
                  <a:schemeClr val="lt1"/>
                </a:solidFill>
                <a:latin typeface="Montserrat"/>
                <a:ea typeface="Montserrat"/>
                <a:cs typeface="Montserrat"/>
                <a:sym typeface="Montserrat"/>
              </a:rPr>
              <a:t>Application Program Interface (API)</a:t>
            </a:r>
            <a:endParaRPr sz="1300" b="1" i="0" u="none" strike="noStrike" cap="none">
              <a:solidFill>
                <a:schemeClr val="lt1"/>
              </a:solidFill>
              <a:latin typeface="Montserrat"/>
              <a:ea typeface="Montserrat"/>
              <a:cs typeface="Montserrat"/>
              <a:sym typeface="Montserrat"/>
            </a:endParaRPr>
          </a:p>
        </p:txBody>
      </p:sp>
      <p:sp>
        <p:nvSpPr>
          <p:cNvPr id="2235" name="Google Shape;2235;p64"/>
          <p:cNvSpPr/>
          <p:nvPr/>
        </p:nvSpPr>
        <p:spPr>
          <a:xfrm>
            <a:off x="4125050" y="6252388"/>
            <a:ext cx="3886200" cy="4488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Integrating Healthcare Enterprise (IHE)</a:t>
            </a:r>
            <a:endParaRPr sz="1300" b="1" i="0" u="none" strike="noStrike" cap="none">
              <a:solidFill>
                <a:schemeClr val="lt1"/>
              </a:solidFill>
              <a:latin typeface="Montserrat"/>
              <a:ea typeface="Montserrat"/>
              <a:cs typeface="Montserrat"/>
              <a:sym typeface="Montserrat"/>
            </a:endParaRPr>
          </a:p>
        </p:txBody>
      </p:sp>
      <p:sp>
        <p:nvSpPr>
          <p:cNvPr id="2236" name="Google Shape;2236;p64"/>
          <p:cNvSpPr/>
          <p:nvPr/>
        </p:nvSpPr>
        <p:spPr>
          <a:xfrm>
            <a:off x="8135075" y="5728351"/>
            <a:ext cx="3886200" cy="448800"/>
          </a:xfrm>
          <a:prstGeom prst="rect">
            <a:avLst/>
          </a:prstGeom>
          <a:solidFill>
            <a:srgbClr val="D3A5C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Fast Healthcare Interoperability Resources (HL7 - FHIR)</a:t>
            </a:r>
            <a:endParaRPr sz="1300" b="1" i="0" u="none" strike="noStrike" cap="none">
              <a:solidFill>
                <a:schemeClr val="dk1"/>
              </a:solidFill>
              <a:latin typeface="Montserrat"/>
              <a:ea typeface="Montserrat"/>
              <a:cs typeface="Montserrat"/>
              <a:sym typeface="Montserrat"/>
            </a:endParaRPr>
          </a:p>
        </p:txBody>
      </p:sp>
      <p:sp>
        <p:nvSpPr>
          <p:cNvPr id="2237" name="Google Shape;2237;p64"/>
          <p:cNvSpPr/>
          <p:nvPr/>
        </p:nvSpPr>
        <p:spPr>
          <a:xfrm>
            <a:off x="8135075" y="6252388"/>
            <a:ext cx="3886200" cy="448800"/>
          </a:xfrm>
          <a:prstGeom prst="rect">
            <a:avLst/>
          </a:prstGeom>
          <a:solidFill>
            <a:srgbClr val="D3A5C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Healthcare Information and Management Systems Society (HIMSS)</a:t>
            </a:r>
            <a:endParaRPr sz="1300" b="1" i="0" u="none" strike="noStrike" cap="none">
              <a:solidFill>
                <a:schemeClr val="dk1"/>
              </a:solidFill>
              <a:latin typeface="Montserrat"/>
              <a:ea typeface="Montserrat"/>
              <a:cs typeface="Montserrat"/>
              <a:sym typeface="Montserrat"/>
            </a:endParaRPr>
          </a:p>
        </p:txBody>
      </p:sp>
      <p:sp>
        <p:nvSpPr>
          <p:cNvPr id="2238" name="Google Shape;2238;p64"/>
          <p:cNvSpPr/>
          <p:nvPr/>
        </p:nvSpPr>
        <p:spPr>
          <a:xfrm>
            <a:off x="115025" y="5728351"/>
            <a:ext cx="3886200" cy="4488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Continua Design Guidelines (CDG)</a:t>
            </a:r>
            <a:endParaRPr sz="1300" b="1" i="0" u="none" strike="noStrike" cap="none">
              <a:solidFill>
                <a:schemeClr val="lt1"/>
              </a:solidFill>
              <a:latin typeface="Montserrat"/>
              <a:ea typeface="Montserrat"/>
              <a:cs typeface="Montserrat"/>
              <a:sym typeface="Montserrat"/>
            </a:endParaRPr>
          </a:p>
        </p:txBody>
      </p:sp>
      <p:sp>
        <p:nvSpPr>
          <p:cNvPr id="2239" name="Google Shape;2239;p64"/>
          <p:cNvSpPr/>
          <p:nvPr/>
        </p:nvSpPr>
        <p:spPr>
          <a:xfrm>
            <a:off x="115025" y="6252388"/>
            <a:ext cx="3886200" cy="448800"/>
          </a:xfrm>
          <a:prstGeom prst="rect">
            <a:avLst/>
          </a:prstGeom>
          <a:solidFill>
            <a:srgbClr val="5F2D6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114300" marR="114300" lvl="0" indent="0" algn="ctr" rtl="0">
              <a:lnSpc>
                <a:spcPct val="100000"/>
              </a:lnSpc>
              <a:spcBef>
                <a:spcPts val="900"/>
              </a:spcBef>
              <a:spcAft>
                <a:spcPts val="600"/>
              </a:spcAft>
              <a:buClr>
                <a:srgbClr val="000000"/>
              </a:buClr>
              <a:buSzPts val="1300"/>
              <a:buFont typeface="Arial"/>
              <a:buNone/>
            </a:pPr>
            <a:r>
              <a:rPr lang="en-GB" sz="1300" b="1" i="0" u="none" strike="noStrike" cap="none">
                <a:solidFill>
                  <a:schemeClr val="lt1"/>
                </a:solidFill>
                <a:latin typeface="Montserrat"/>
                <a:ea typeface="Montserrat"/>
                <a:cs typeface="Montserrat"/>
                <a:sym typeface="Montserrat"/>
              </a:rPr>
              <a:t>21st Century Cures Act (2016)</a:t>
            </a:r>
            <a:endParaRPr sz="1300" b="1" i="0" u="none" strike="noStrike" cap="none">
              <a:solidFill>
                <a:schemeClr val="lt1"/>
              </a:solidFill>
              <a:latin typeface="Montserrat"/>
              <a:ea typeface="Montserrat"/>
              <a:cs typeface="Montserrat"/>
              <a:sym typeface="Montserrat"/>
            </a:endParaRPr>
          </a:p>
        </p:txBody>
      </p:sp>
      <p:pic>
        <p:nvPicPr>
          <p:cNvPr id="2240" name="Google Shape;2240;p64"/>
          <p:cNvPicPr preferRelativeResize="0"/>
          <p:nvPr/>
        </p:nvPicPr>
        <p:blipFill rotWithShape="1">
          <a:blip r:embed="rId3">
            <a:alphaModFix/>
          </a:blip>
          <a:srcRect l="17014" t="5727" r="10980" b="3938"/>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
        <p:nvSpPr>
          <p:cNvPr id="2241" name="Google Shape;2241;p6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GB" sz="2200" b="1" i="0" u="none" strike="noStrike" cap="none">
                <a:solidFill>
                  <a:srgbClr val="FFFFFF"/>
                </a:solidFill>
                <a:latin typeface="Montserrat"/>
                <a:ea typeface="Montserrat"/>
                <a:cs typeface="Montserrat"/>
                <a:sym typeface="Montserrat"/>
              </a:rPr>
              <a:t>The healthcare data life cycle</a:t>
            </a:r>
            <a:endParaRPr sz="2200" b="1" i="0" u="none" strike="noStrike" cap="none">
              <a:solidFill>
                <a:srgbClr val="FFFFFF"/>
              </a:solidFill>
              <a:latin typeface="Montserrat"/>
              <a:ea typeface="Montserrat"/>
              <a:cs typeface="Montserrat"/>
              <a:sym typeface="Montserrat"/>
            </a:endParaRPr>
          </a:p>
        </p:txBody>
      </p:sp>
      <p:sp>
        <p:nvSpPr>
          <p:cNvPr id="2242" name="Google Shape;2242;p6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 schedule - Day 1 </a:t>
            </a:r>
            <a:endParaRPr sz="2400" b="1" i="0" u="none" strike="noStrike" cap="none">
              <a:solidFill>
                <a:srgbClr val="FFFFFF"/>
              </a:solidFill>
              <a:latin typeface="Montserrat"/>
              <a:ea typeface="Montserrat"/>
              <a:cs typeface="Montserrat"/>
              <a:sym typeface="Montserrat"/>
            </a:endParaRPr>
          </a:p>
        </p:txBody>
      </p:sp>
      <p:graphicFrame>
        <p:nvGraphicFramePr>
          <p:cNvPr id="193" name="Google Shape;193;p20"/>
          <p:cNvGraphicFramePr/>
          <p:nvPr/>
        </p:nvGraphicFramePr>
        <p:xfrm>
          <a:off x="302800" y="798000"/>
          <a:ext cx="11779350" cy="5651160"/>
        </p:xfrm>
        <a:graphic>
          <a:graphicData uri="http://schemas.openxmlformats.org/drawingml/2006/table">
            <a:tbl>
              <a:tblPr>
                <a:noFill/>
                <a:tableStyleId>{A1E630A8-0F62-4BCB-9BEC-A381197FC0E2}</a:tableStyleId>
              </a:tblPr>
              <a:tblGrid>
                <a:gridCol w="4227550">
                  <a:extLst>
                    <a:ext uri="{9D8B030D-6E8A-4147-A177-3AD203B41FA5}">
                      <a16:colId xmlns:a16="http://schemas.microsoft.com/office/drawing/2014/main" val="20000"/>
                    </a:ext>
                  </a:extLst>
                </a:gridCol>
                <a:gridCol w="5003900">
                  <a:extLst>
                    <a:ext uri="{9D8B030D-6E8A-4147-A177-3AD203B41FA5}">
                      <a16:colId xmlns:a16="http://schemas.microsoft.com/office/drawing/2014/main" val="20001"/>
                    </a:ext>
                  </a:extLst>
                </a:gridCol>
                <a:gridCol w="1334300">
                  <a:extLst>
                    <a:ext uri="{9D8B030D-6E8A-4147-A177-3AD203B41FA5}">
                      <a16:colId xmlns:a16="http://schemas.microsoft.com/office/drawing/2014/main" val="20002"/>
                    </a:ext>
                  </a:extLst>
                </a:gridCol>
                <a:gridCol w="1213600">
                  <a:extLst>
                    <a:ext uri="{9D8B030D-6E8A-4147-A177-3AD203B41FA5}">
                      <a16:colId xmlns:a16="http://schemas.microsoft.com/office/drawing/2014/main" val="20003"/>
                    </a:ext>
                  </a:extLst>
                </a:gridCol>
              </a:tblGrid>
              <a:tr h="388650">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Sub-item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Presenter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 Time</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376725">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Welcome </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Delegate welcome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IFC - YG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10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376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Introduction and workshop flow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2"/>
                  </a:ext>
                </a:extLst>
              </a:tr>
              <a:tr h="376725">
                <a:tc rowSpan="4">
                  <a:txBody>
                    <a:bodyPr/>
                    <a:lstStyle/>
                    <a:p>
                      <a:pPr marL="182880" marR="0" lvl="0" indent="-121918" algn="l" rtl="0">
                        <a:lnSpc>
                          <a:spcPct val="100000"/>
                        </a:lnSpc>
                        <a:spcBef>
                          <a:spcPts val="0"/>
                        </a:spcBef>
                        <a:spcAft>
                          <a:spcPts val="0"/>
                        </a:spcAft>
                        <a:buClr>
                          <a:schemeClr val="dk1"/>
                        </a:buClr>
                        <a:buSzPts val="1200"/>
                        <a:buFont typeface="Montserrat"/>
                        <a:buAutoNum type="arabicPeriod"/>
                      </a:pPr>
                      <a:r>
                        <a:rPr lang="en-GB" sz="1200" b="1" u="none" strike="noStrike" cap="none">
                          <a:solidFill>
                            <a:schemeClr val="dk1"/>
                          </a:solidFill>
                          <a:latin typeface="Montserrat"/>
                          <a:ea typeface="Montserrat"/>
                          <a:cs typeface="Montserrat"/>
                          <a:sym typeface="Montserrat"/>
                        </a:rPr>
                        <a:t>The fundamentals of data security in healthcare</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Introduction to cybersecurity &amp; definitions</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3">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35 min</a:t>
                      </a:r>
                      <a:endParaRPr sz="1400" u="none" strike="noStrike" cap="none"/>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376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Self-Assessment &amp; Maturity models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4"/>
                  </a:ext>
                </a:extLst>
              </a:tr>
              <a:tr h="376725">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5"/>
                  </a:ext>
                </a:extLst>
              </a:tr>
              <a:tr h="358750">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F2D6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6725">
                <a:tc rowSpan="8">
                  <a:txBody>
                    <a:bodyPr/>
                    <a:lstStyle/>
                    <a:p>
                      <a:pPr marL="182880" marR="0" lvl="0" indent="-121918" algn="l" rtl="0">
                        <a:lnSpc>
                          <a:spcPct val="100000"/>
                        </a:lnSpc>
                        <a:spcBef>
                          <a:spcPts val="0"/>
                        </a:spcBef>
                        <a:spcAft>
                          <a:spcPts val="0"/>
                        </a:spcAft>
                        <a:buClr>
                          <a:schemeClr val="dk1"/>
                        </a:buClr>
                        <a:buSzPts val="1200"/>
                        <a:buFont typeface="Montserrat"/>
                        <a:buAutoNum type="arabicPeriod" startAt="2"/>
                      </a:pPr>
                      <a:r>
                        <a:rPr lang="en-GB" sz="1200" b="1" u="none" strike="noStrike" cap="none">
                          <a:solidFill>
                            <a:schemeClr val="dk1"/>
                          </a:solidFill>
                          <a:latin typeface="Montserrat"/>
                          <a:ea typeface="Montserrat"/>
                          <a:cs typeface="Montserrat"/>
                          <a:sym typeface="Montserrat"/>
                        </a:rPr>
                        <a:t>Regulations and guidelines in the digital health ecosystem</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Introducing the digital health ecosystem</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4">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7"/>
                  </a:ext>
                </a:extLst>
              </a:tr>
              <a:tr h="3587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Digital health literacy in the digital health ecosystem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8"/>
                  </a:ext>
                </a:extLst>
              </a:tr>
              <a:tr h="358750">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2"/>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9"/>
                  </a:ext>
                </a:extLst>
              </a:tr>
              <a:tr h="3587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a:solidFill>
                            <a:schemeClr val="dk1"/>
                          </a:solidFill>
                          <a:latin typeface="Montserrat"/>
                          <a:ea typeface="Montserrat"/>
                          <a:cs typeface="Montserrat"/>
                          <a:sym typeface="Montserrat"/>
                        </a:rPr>
                        <a:t>eHealth governance, standards and operability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0"/>
                  </a:ext>
                </a:extLst>
              </a:tr>
              <a:tr h="358750">
                <a:tc vMerge="1">
                  <a:txBody>
                    <a:bodyPr/>
                    <a:lstStyle/>
                    <a:p>
                      <a:endParaRPr lang="en-US"/>
                    </a:p>
                  </a:txBody>
                  <a:tcPr/>
                </a:tc>
                <a:tc gridSpan="3">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388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Healthcare data and the healthcare data journey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3">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30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12"/>
                  </a:ext>
                </a:extLst>
              </a:tr>
              <a:tr h="388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Interoperability in the digital health ecosystem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3"/>
                  </a:ext>
                </a:extLst>
              </a:tr>
              <a:tr h="388650">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3"/>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14"/>
                  </a:ext>
                </a:extLst>
              </a:tr>
            </a:tbl>
          </a:graphicData>
        </a:graphic>
      </p:graphicFrame>
      <p:grpSp>
        <p:nvGrpSpPr>
          <p:cNvPr id="194" name="Google Shape;194;p20"/>
          <p:cNvGrpSpPr/>
          <p:nvPr/>
        </p:nvGrpSpPr>
        <p:grpSpPr>
          <a:xfrm>
            <a:off x="7067262" y="3120452"/>
            <a:ext cx="260055" cy="246888"/>
            <a:chOff x="9437152" y="5322517"/>
            <a:chExt cx="457199" cy="457200"/>
          </a:xfrm>
        </p:grpSpPr>
        <p:sp>
          <p:nvSpPr>
            <p:cNvPr id="195" name="Google Shape;195;p20"/>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 name="Google Shape;196;p20"/>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7" name="Google Shape;197;p20"/>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8" name="Google Shape;198;p20"/>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9" name="Google Shape;199;p20"/>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200" name="Google Shape;200;p20"/>
          <p:cNvPicPr preferRelativeResize="0"/>
          <p:nvPr/>
        </p:nvPicPr>
        <p:blipFill rotWithShape="1">
          <a:blip r:embed="rId3">
            <a:alphaModFix/>
          </a:blip>
          <a:srcRect/>
          <a:stretch/>
        </p:blipFill>
        <p:spPr>
          <a:xfrm>
            <a:off x="8942225" y="2688604"/>
            <a:ext cx="373225" cy="373225"/>
          </a:xfrm>
          <a:prstGeom prst="rect">
            <a:avLst/>
          </a:prstGeom>
          <a:noFill/>
          <a:ln>
            <a:noFill/>
          </a:ln>
        </p:spPr>
      </p:pic>
      <p:pic>
        <p:nvPicPr>
          <p:cNvPr id="201" name="Google Shape;201;p20"/>
          <p:cNvPicPr preferRelativeResize="0"/>
          <p:nvPr/>
        </p:nvPicPr>
        <p:blipFill rotWithShape="1">
          <a:blip r:embed="rId3">
            <a:alphaModFix/>
          </a:blip>
          <a:srcRect/>
          <a:stretch/>
        </p:blipFill>
        <p:spPr>
          <a:xfrm>
            <a:off x="8942225" y="4206279"/>
            <a:ext cx="373225" cy="373225"/>
          </a:xfrm>
          <a:prstGeom prst="rect">
            <a:avLst/>
          </a:prstGeom>
          <a:noFill/>
          <a:ln>
            <a:noFill/>
          </a:ln>
        </p:spPr>
      </p:pic>
      <p:grpSp>
        <p:nvGrpSpPr>
          <p:cNvPr id="202" name="Google Shape;202;p20"/>
          <p:cNvGrpSpPr/>
          <p:nvPr/>
        </p:nvGrpSpPr>
        <p:grpSpPr>
          <a:xfrm>
            <a:off x="7067262" y="4949057"/>
            <a:ext cx="260055" cy="246888"/>
            <a:chOff x="9437152" y="5322517"/>
            <a:chExt cx="457199" cy="457200"/>
          </a:xfrm>
        </p:grpSpPr>
        <p:sp>
          <p:nvSpPr>
            <p:cNvPr id="203" name="Google Shape;203;p20"/>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4" name="Google Shape;204;p20"/>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5" name="Google Shape;205;p20"/>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20"/>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p20"/>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208" name="Google Shape;208;p20"/>
          <p:cNvPicPr preferRelativeResize="0"/>
          <p:nvPr/>
        </p:nvPicPr>
        <p:blipFill rotWithShape="1">
          <a:blip r:embed="rId3">
            <a:alphaModFix/>
          </a:blip>
          <a:srcRect/>
          <a:stretch/>
        </p:blipFill>
        <p:spPr>
          <a:xfrm>
            <a:off x="8942225" y="6055788"/>
            <a:ext cx="373225" cy="373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sp>
        <p:nvSpPr>
          <p:cNvPr id="2248" name="Google Shape;2248;p65"/>
          <p:cNvSpPr/>
          <p:nvPr/>
        </p:nvSpPr>
        <p:spPr>
          <a:xfrm>
            <a:off x="685200" y="267550"/>
            <a:ext cx="10821600" cy="15369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114300" lvl="0" indent="0" algn="l" rtl="0">
              <a:lnSpc>
                <a:spcPct val="115000"/>
              </a:lnSpc>
              <a:spcBef>
                <a:spcPts val="900"/>
              </a:spcBef>
              <a:spcAft>
                <a:spcPts val="600"/>
              </a:spcAft>
              <a:buClr>
                <a:srgbClr val="000000"/>
              </a:buClr>
              <a:buSzPts val="3300"/>
              <a:buFont typeface="Arial"/>
              <a:buNone/>
            </a:pPr>
            <a:r>
              <a:rPr lang="en-GB" sz="3300" b="0" i="0" u="none" strike="noStrike" cap="none">
                <a:solidFill>
                  <a:schemeClr val="lt1"/>
                </a:solidFill>
                <a:latin typeface="Montserrat"/>
                <a:ea typeface="Montserrat"/>
                <a:cs typeface="Montserrat"/>
                <a:sym typeface="Montserrat"/>
              </a:rPr>
              <a:t>Where is the </a:t>
            </a:r>
            <a:r>
              <a:rPr lang="en-GB" sz="3300" b="1" i="0" u="none" strike="noStrike" cap="none">
                <a:solidFill>
                  <a:schemeClr val="lt1"/>
                </a:solidFill>
                <a:latin typeface="Montserrat"/>
                <a:ea typeface="Montserrat"/>
                <a:cs typeface="Montserrat"/>
                <a:sym typeface="Montserrat"/>
              </a:rPr>
              <a:t>biggest vulnerability</a:t>
            </a:r>
            <a:r>
              <a:rPr lang="en-GB" sz="3300" b="0" i="0" u="none" strike="noStrike" cap="none">
                <a:solidFill>
                  <a:schemeClr val="lt1"/>
                </a:solidFill>
                <a:latin typeface="Montserrat"/>
                <a:ea typeface="Montserrat"/>
                <a:cs typeface="Montserrat"/>
                <a:sym typeface="Montserrat"/>
              </a:rPr>
              <a:t> along the health data path ?</a:t>
            </a:r>
            <a:endParaRPr sz="3300" b="0" i="0" u="none" strike="noStrike" cap="none">
              <a:solidFill>
                <a:schemeClr val="lt1"/>
              </a:solidFill>
              <a:latin typeface="Montserrat"/>
              <a:ea typeface="Montserrat"/>
              <a:cs typeface="Montserrat"/>
              <a:sym typeface="Montserrat"/>
            </a:endParaRPr>
          </a:p>
        </p:txBody>
      </p:sp>
      <p:grpSp>
        <p:nvGrpSpPr>
          <p:cNvPr id="2249" name="Google Shape;2249;p65"/>
          <p:cNvGrpSpPr/>
          <p:nvPr/>
        </p:nvGrpSpPr>
        <p:grpSpPr>
          <a:xfrm>
            <a:off x="2361461" y="2148857"/>
            <a:ext cx="2097000" cy="1762500"/>
            <a:chOff x="2294699" y="2139407"/>
            <a:chExt cx="2097000" cy="1762500"/>
          </a:xfrm>
        </p:grpSpPr>
        <p:sp>
          <p:nvSpPr>
            <p:cNvPr id="2250" name="Google Shape;2250;p65"/>
            <p:cNvSpPr/>
            <p:nvPr/>
          </p:nvSpPr>
          <p:spPr>
            <a:xfrm>
              <a:off x="2294699" y="2139407"/>
              <a:ext cx="2097000" cy="1762500"/>
            </a:xfrm>
            <a:prstGeom prst="chevron">
              <a:avLst>
                <a:gd name="adj" fmla="val 31595"/>
              </a:avLst>
            </a:prstGeom>
            <a:solidFill>
              <a:srgbClr val="B4A7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51" name="Google Shape;2251;p65"/>
            <p:cNvSpPr txBox="1"/>
            <p:nvPr/>
          </p:nvSpPr>
          <p:spPr>
            <a:xfrm>
              <a:off x="2808128" y="2701375"/>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Storage</a:t>
              </a:r>
              <a:endParaRPr sz="1800" b="0" i="0" u="none" strike="noStrike" cap="none">
                <a:solidFill>
                  <a:schemeClr val="dk1"/>
                </a:solidFill>
                <a:latin typeface="Montserrat"/>
                <a:ea typeface="Montserrat"/>
                <a:cs typeface="Montserrat"/>
                <a:sym typeface="Montserrat"/>
              </a:endParaRPr>
            </a:p>
          </p:txBody>
        </p:sp>
      </p:grpSp>
      <p:grpSp>
        <p:nvGrpSpPr>
          <p:cNvPr id="2252" name="Google Shape;2252;p65"/>
          <p:cNvGrpSpPr/>
          <p:nvPr/>
        </p:nvGrpSpPr>
        <p:grpSpPr>
          <a:xfrm>
            <a:off x="451274" y="2160871"/>
            <a:ext cx="2146500" cy="1750500"/>
            <a:chOff x="384512" y="2227621"/>
            <a:chExt cx="2146500" cy="1750500"/>
          </a:xfrm>
        </p:grpSpPr>
        <p:sp>
          <p:nvSpPr>
            <p:cNvPr id="2253" name="Google Shape;2253;p65"/>
            <p:cNvSpPr/>
            <p:nvPr/>
          </p:nvSpPr>
          <p:spPr>
            <a:xfrm>
              <a:off x="384512" y="2227621"/>
              <a:ext cx="2146500" cy="1750500"/>
            </a:xfrm>
            <a:prstGeom prst="homePlate">
              <a:avLst>
                <a:gd name="adj" fmla="val 31469"/>
              </a:avLst>
            </a:prstGeom>
            <a:solidFill>
              <a:srgbClr val="D9D2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54" name="Google Shape;2254;p65"/>
            <p:cNvSpPr txBox="1"/>
            <p:nvPr/>
          </p:nvSpPr>
          <p:spPr>
            <a:xfrm>
              <a:off x="528238" y="2777575"/>
              <a:ext cx="15210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Creation</a:t>
              </a:r>
              <a:endParaRPr sz="1800" b="0" i="0" u="none" strike="noStrike" cap="none">
                <a:solidFill>
                  <a:schemeClr val="dk1"/>
                </a:solidFill>
                <a:latin typeface="Montserrat"/>
                <a:ea typeface="Montserrat"/>
                <a:cs typeface="Montserrat"/>
                <a:sym typeface="Montserrat"/>
              </a:endParaRPr>
            </a:p>
          </p:txBody>
        </p:sp>
      </p:grpSp>
      <p:grpSp>
        <p:nvGrpSpPr>
          <p:cNvPr id="2255" name="Google Shape;2255;p65"/>
          <p:cNvGrpSpPr/>
          <p:nvPr/>
        </p:nvGrpSpPr>
        <p:grpSpPr>
          <a:xfrm>
            <a:off x="6082488" y="2154864"/>
            <a:ext cx="2097000" cy="1762500"/>
            <a:chOff x="6015726" y="2145414"/>
            <a:chExt cx="2097000" cy="1762500"/>
          </a:xfrm>
        </p:grpSpPr>
        <p:sp>
          <p:nvSpPr>
            <p:cNvPr id="2256" name="Google Shape;2256;p65"/>
            <p:cNvSpPr/>
            <p:nvPr/>
          </p:nvSpPr>
          <p:spPr>
            <a:xfrm>
              <a:off x="6015726" y="2145414"/>
              <a:ext cx="2097000" cy="1762500"/>
            </a:xfrm>
            <a:prstGeom prst="chevron">
              <a:avLst>
                <a:gd name="adj" fmla="val 31595"/>
              </a:avLst>
            </a:prstGeom>
            <a:solidFill>
              <a:srgbClr val="7E558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57" name="Google Shape;2257;p65"/>
            <p:cNvSpPr txBox="1"/>
            <p:nvPr/>
          </p:nvSpPr>
          <p:spPr>
            <a:xfrm>
              <a:off x="6534205" y="2707382"/>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Analysis</a:t>
              </a:r>
              <a:endParaRPr sz="1800" b="0" i="0" u="none" strike="noStrike" cap="none">
                <a:solidFill>
                  <a:schemeClr val="dk1"/>
                </a:solidFill>
                <a:latin typeface="Montserrat"/>
                <a:ea typeface="Montserrat"/>
                <a:cs typeface="Montserrat"/>
                <a:sym typeface="Montserrat"/>
              </a:endParaRPr>
            </a:p>
          </p:txBody>
        </p:sp>
      </p:grpSp>
      <p:grpSp>
        <p:nvGrpSpPr>
          <p:cNvPr id="2258" name="Google Shape;2258;p65"/>
          <p:cNvGrpSpPr/>
          <p:nvPr/>
        </p:nvGrpSpPr>
        <p:grpSpPr>
          <a:xfrm>
            <a:off x="9777251" y="2158293"/>
            <a:ext cx="2097000" cy="1762500"/>
            <a:chOff x="9710489" y="2148843"/>
            <a:chExt cx="2097000" cy="1762500"/>
          </a:xfrm>
        </p:grpSpPr>
        <p:sp>
          <p:nvSpPr>
            <p:cNvPr id="2259" name="Google Shape;2259;p65"/>
            <p:cNvSpPr/>
            <p:nvPr/>
          </p:nvSpPr>
          <p:spPr>
            <a:xfrm>
              <a:off x="9710489" y="2148843"/>
              <a:ext cx="2097000" cy="1762500"/>
            </a:xfrm>
            <a:prstGeom prst="chevron">
              <a:avLst>
                <a:gd name="adj" fmla="val 31595"/>
              </a:avLst>
            </a:prstGeom>
            <a:solidFill>
              <a:srgbClr val="5F2D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60" name="Google Shape;2260;p65"/>
            <p:cNvSpPr txBox="1"/>
            <p:nvPr/>
          </p:nvSpPr>
          <p:spPr>
            <a:xfrm>
              <a:off x="10317039" y="2710386"/>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lt1"/>
                  </a:solidFill>
                  <a:latin typeface="Montserrat"/>
                  <a:ea typeface="Montserrat"/>
                  <a:cs typeface="Montserrat"/>
                  <a:sym typeface="Montserrat"/>
                </a:rPr>
                <a:t>Disposal </a:t>
              </a:r>
              <a:endParaRPr sz="1800" b="0" i="0" u="none" strike="noStrike" cap="none">
                <a:solidFill>
                  <a:schemeClr val="lt1"/>
                </a:solidFill>
                <a:latin typeface="Montserrat"/>
                <a:ea typeface="Montserrat"/>
                <a:cs typeface="Montserrat"/>
                <a:sym typeface="Montserrat"/>
              </a:endParaRPr>
            </a:p>
          </p:txBody>
        </p:sp>
      </p:grpSp>
      <p:grpSp>
        <p:nvGrpSpPr>
          <p:cNvPr id="2261" name="Google Shape;2261;p65"/>
          <p:cNvGrpSpPr/>
          <p:nvPr/>
        </p:nvGrpSpPr>
        <p:grpSpPr>
          <a:xfrm>
            <a:off x="4221974" y="2151861"/>
            <a:ext cx="2145150" cy="1762500"/>
            <a:chOff x="4155212" y="2142411"/>
            <a:chExt cx="2145150" cy="1762500"/>
          </a:xfrm>
        </p:grpSpPr>
        <p:sp>
          <p:nvSpPr>
            <p:cNvPr id="2262" name="Google Shape;2262;p65"/>
            <p:cNvSpPr/>
            <p:nvPr/>
          </p:nvSpPr>
          <p:spPr>
            <a:xfrm>
              <a:off x="4155212" y="2142411"/>
              <a:ext cx="2097000" cy="1762500"/>
            </a:xfrm>
            <a:prstGeom prst="chevron">
              <a:avLst>
                <a:gd name="adj" fmla="val 31595"/>
              </a:avLst>
            </a:prstGeom>
            <a:solidFill>
              <a:srgbClr val="9A7A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63" name="Google Shape;2263;p65"/>
            <p:cNvSpPr txBox="1"/>
            <p:nvPr/>
          </p:nvSpPr>
          <p:spPr>
            <a:xfrm>
              <a:off x="4666862" y="2704375"/>
              <a:ext cx="16335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dk1"/>
                  </a:solidFill>
                  <a:latin typeface="Montserrat"/>
                  <a:ea typeface="Montserrat"/>
                  <a:cs typeface="Montserrat"/>
                  <a:sym typeface="Montserrat"/>
                </a:rPr>
                <a:t>Exchange</a:t>
              </a:r>
              <a:endParaRPr sz="1800" b="0" i="0" u="none" strike="noStrike" cap="none">
                <a:solidFill>
                  <a:schemeClr val="dk1"/>
                </a:solidFill>
                <a:latin typeface="Montserrat"/>
                <a:ea typeface="Montserrat"/>
                <a:cs typeface="Montserrat"/>
                <a:sym typeface="Montserrat"/>
              </a:endParaRPr>
            </a:p>
          </p:txBody>
        </p:sp>
      </p:grpSp>
      <p:grpSp>
        <p:nvGrpSpPr>
          <p:cNvPr id="2264" name="Google Shape;2264;p65"/>
          <p:cNvGrpSpPr/>
          <p:nvPr/>
        </p:nvGrpSpPr>
        <p:grpSpPr>
          <a:xfrm>
            <a:off x="7943001" y="2157868"/>
            <a:ext cx="2097000" cy="1762500"/>
            <a:chOff x="7876239" y="2148418"/>
            <a:chExt cx="2097000" cy="1762500"/>
          </a:xfrm>
        </p:grpSpPr>
        <p:sp>
          <p:nvSpPr>
            <p:cNvPr id="2265" name="Google Shape;2265;p65"/>
            <p:cNvSpPr/>
            <p:nvPr/>
          </p:nvSpPr>
          <p:spPr>
            <a:xfrm>
              <a:off x="7876239" y="2148418"/>
              <a:ext cx="2097000" cy="1762500"/>
            </a:xfrm>
            <a:prstGeom prst="chevron">
              <a:avLst>
                <a:gd name="adj" fmla="val 31595"/>
              </a:avLst>
            </a:prstGeom>
            <a:solidFill>
              <a:srgbClr val="6C3E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ontserrat"/>
                <a:ea typeface="Montserrat"/>
                <a:cs typeface="Montserrat"/>
                <a:sym typeface="Montserrat"/>
              </a:endParaRPr>
            </a:p>
          </p:txBody>
        </p:sp>
        <p:sp>
          <p:nvSpPr>
            <p:cNvPr id="2266" name="Google Shape;2266;p65"/>
            <p:cNvSpPr txBox="1"/>
            <p:nvPr/>
          </p:nvSpPr>
          <p:spPr>
            <a:xfrm>
              <a:off x="8384364" y="2710386"/>
              <a:ext cx="1393200" cy="648000"/>
            </a:xfrm>
            <a:prstGeom prst="rect">
              <a:avLst/>
            </a:prstGeom>
            <a:noFill/>
            <a:ln>
              <a:noFill/>
            </a:ln>
          </p:spPr>
          <p:txBody>
            <a:bodyPr spcFirstLastPara="1" wrap="square" lIns="76950" tIns="76950" rIns="61550" bIns="76950" anchor="ctr" anchorCtr="0">
              <a:noAutofit/>
            </a:bodyPr>
            <a:lstStyle/>
            <a:p>
              <a:pPr marL="114300" marR="114300" lvl="0" indent="0" algn="ctr" rtl="0">
                <a:lnSpc>
                  <a:spcPct val="115000"/>
                </a:lnSpc>
                <a:spcBef>
                  <a:spcPts val="900"/>
                </a:spcBef>
                <a:spcAft>
                  <a:spcPts val="600"/>
                </a:spcAft>
                <a:buClr>
                  <a:srgbClr val="000000"/>
                </a:buClr>
                <a:buSzPts val="1100"/>
                <a:buFont typeface="Arial"/>
                <a:buNone/>
              </a:pPr>
              <a:r>
                <a:rPr lang="en-GB" sz="1800" b="1" i="0" u="none" strike="noStrike" cap="none">
                  <a:solidFill>
                    <a:schemeClr val="lt1"/>
                  </a:solidFill>
                  <a:latin typeface="Montserrat"/>
                  <a:ea typeface="Montserrat"/>
                  <a:cs typeface="Montserrat"/>
                  <a:sym typeface="Montserrat"/>
                </a:rPr>
                <a:t>Usage</a:t>
              </a:r>
              <a:endParaRPr sz="1800" b="0" i="0" u="none" strike="noStrike" cap="none">
                <a:solidFill>
                  <a:schemeClr val="lt1"/>
                </a:solidFill>
                <a:latin typeface="Montserrat"/>
                <a:ea typeface="Montserrat"/>
                <a:cs typeface="Montserrat"/>
                <a:sym typeface="Montserrat"/>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2272" name="Google Shape;2272;p66"/>
          <p:cNvPicPr preferRelativeResize="0"/>
          <p:nvPr/>
        </p:nvPicPr>
        <p:blipFill rotWithShape="1">
          <a:blip r:embed="rId3">
            <a:alphaModFix/>
          </a:blip>
          <a:srcRect t="15909" b="-219"/>
          <a:stretch/>
        </p:blipFill>
        <p:spPr>
          <a:xfrm>
            <a:off x="0" y="0"/>
            <a:ext cx="12192000" cy="6858000"/>
          </a:xfrm>
          <a:prstGeom prst="rect">
            <a:avLst/>
          </a:prstGeom>
          <a:noFill/>
          <a:ln>
            <a:noFill/>
          </a:ln>
        </p:spPr>
      </p:pic>
      <p:sp>
        <p:nvSpPr>
          <p:cNvPr id="2273" name="Google Shape;2273;p66"/>
          <p:cNvSpPr/>
          <p:nvPr/>
        </p:nvSpPr>
        <p:spPr>
          <a:xfrm>
            <a:off x="685200" y="1752600"/>
            <a:ext cx="10821600" cy="33528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114300" lvl="0" indent="0" algn="l" rtl="0">
              <a:lnSpc>
                <a:spcPct val="115000"/>
              </a:lnSpc>
              <a:spcBef>
                <a:spcPts val="900"/>
              </a:spcBef>
              <a:spcAft>
                <a:spcPts val="600"/>
              </a:spcAft>
              <a:buClr>
                <a:srgbClr val="000000"/>
              </a:buClr>
              <a:buSzPts val="3300"/>
              <a:buFont typeface="Arial"/>
              <a:buNone/>
            </a:pPr>
            <a:r>
              <a:rPr lang="en-GB" sz="3300" b="0" i="0" u="none" strike="noStrike" cap="none">
                <a:solidFill>
                  <a:schemeClr val="lt1"/>
                </a:solidFill>
                <a:latin typeface="Montserrat"/>
                <a:ea typeface="Montserrat"/>
                <a:cs typeface="Montserrat"/>
                <a:sym typeface="Montserrat"/>
              </a:rPr>
              <a:t>Where is the </a:t>
            </a:r>
            <a:r>
              <a:rPr lang="en-GB" sz="3300" b="1" i="0" u="none" strike="noStrike" cap="none">
                <a:solidFill>
                  <a:schemeClr val="lt1"/>
                </a:solidFill>
                <a:latin typeface="Montserrat"/>
                <a:ea typeface="Montserrat"/>
                <a:cs typeface="Montserrat"/>
                <a:sym typeface="Montserrat"/>
              </a:rPr>
              <a:t>biggest vulnerability</a:t>
            </a:r>
            <a:r>
              <a:rPr lang="en-GB" sz="3300" b="0" i="0" u="none" strike="noStrike" cap="none">
                <a:solidFill>
                  <a:schemeClr val="lt1"/>
                </a:solidFill>
                <a:latin typeface="Montserrat"/>
                <a:ea typeface="Montserrat"/>
                <a:cs typeface="Montserrat"/>
                <a:sym typeface="Montserrat"/>
              </a:rPr>
              <a:t> along the health data path ?</a:t>
            </a:r>
            <a:endParaRPr sz="33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p67"/>
          <p:cNvSpPr/>
          <p:nvPr/>
        </p:nvSpPr>
        <p:spPr>
          <a:xfrm>
            <a:off x="793763" y="1502135"/>
            <a:ext cx="11050800" cy="1342200"/>
          </a:xfrm>
          <a:prstGeom prst="roundRect">
            <a:avLst>
              <a:gd name="adj" fmla="val 16667"/>
            </a:avLst>
          </a:prstGeom>
          <a:solidFill>
            <a:srgbClr val="F3F3F3"/>
          </a:solidFill>
          <a:ln>
            <a:noFill/>
          </a:ln>
        </p:spPr>
        <p:txBody>
          <a:bodyPr spcFirstLastPara="1" wrap="square" lIns="91425" tIns="91425" rIns="91425" bIns="91425" anchor="b" anchorCtr="0">
            <a:noAutofit/>
          </a:bodyPr>
          <a:lstStyle/>
          <a:p>
            <a:pPr marL="0" marR="0" lvl="0" indent="0" algn="l" rtl="0">
              <a:lnSpc>
                <a:spcPct val="115000"/>
              </a:lnSpc>
              <a:spcBef>
                <a:spcPts val="900"/>
              </a:spcBef>
              <a:spcAft>
                <a:spcPts val="0"/>
              </a:spcAft>
              <a:buClr>
                <a:schemeClr val="dk1"/>
              </a:buClr>
              <a:buSzPts val="1100"/>
              <a:buFont typeface="Arial"/>
              <a:buNone/>
            </a:pPr>
            <a:r>
              <a:rPr lang="en-GB" sz="1800" b="0" i="0" u="none" strike="noStrike" cap="none">
                <a:solidFill>
                  <a:schemeClr val="dk1"/>
                </a:solidFill>
                <a:latin typeface="Montserrat"/>
                <a:ea typeface="Montserrat"/>
                <a:cs typeface="Montserrat"/>
                <a:sym typeface="Montserrat"/>
              </a:rPr>
              <a:t>“The </a:t>
            </a:r>
            <a:r>
              <a:rPr lang="en-GB" sz="1800" b="1" i="0" u="none" strike="noStrike" cap="none">
                <a:solidFill>
                  <a:schemeClr val="dk1"/>
                </a:solidFill>
                <a:latin typeface="Montserrat"/>
                <a:ea typeface="Montserrat"/>
                <a:cs typeface="Montserrat"/>
                <a:sym typeface="Montserrat"/>
              </a:rPr>
              <a:t>set of rules</a:t>
            </a:r>
            <a:r>
              <a:rPr lang="en-GB" sz="1800" b="0" i="0" u="none" strike="noStrike" cap="none">
                <a:solidFill>
                  <a:schemeClr val="dk1"/>
                </a:solidFill>
                <a:latin typeface="Montserrat"/>
                <a:ea typeface="Montserrat"/>
                <a:cs typeface="Montserrat"/>
                <a:sym typeface="Montserrat"/>
              </a:rPr>
              <a:t> and </a:t>
            </a:r>
            <a:r>
              <a:rPr lang="en-GB" sz="1800" b="1" i="0" u="none" strike="noStrike" cap="none">
                <a:solidFill>
                  <a:schemeClr val="dk1"/>
                </a:solidFill>
                <a:latin typeface="Montserrat"/>
                <a:ea typeface="Montserrat"/>
                <a:cs typeface="Montserrat"/>
                <a:sym typeface="Montserrat"/>
              </a:rPr>
              <a:t>specifications</a:t>
            </a:r>
            <a:r>
              <a:rPr lang="en-GB" sz="1800" b="0" i="0" u="none" strike="noStrike" cap="none">
                <a:solidFill>
                  <a:schemeClr val="dk1"/>
                </a:solidFill>
                <a:latin typeface="Montserrat"/>
                <a:ea typeface="Montserrat"/>
                <a:cs typeface="Montserrat"/>
                <a:sym typeface="Montserrat"/>
              </a:rPr>
              <a:t> for </a:t>
            </a:r>
            <a:r>
              <a:rPr lang="en-GB" sz="1800" b="1" i="0" u="none" strike="noStrike" cap="none">
                <a:solidFill>
                  <a:schemeClr val="dk1"/>
                </a:solidFill>
                <a:latin typeface="Montserrat"/>
                <a:ea typeface="Montserrat"/>
                <a:cs typeface="Montserrat"/>
                <a:sym typeface="Montserrat"/>
              </a:rPr>
              <a:t>exchanging</a:t>
            </a:r>
            <a:r>
              <a:rPr lang="en-GB" sz="1800" b="0" i="0" u="none" strike="noStrike" cap="none">
                <a:solidFill>
                  <a:schemeClr val="dk1"/>
                </a:solidFill>
                <a:latin typeface="Montserrat"/>
                <a:ea typeface="Montserrat"/>
                <a:cs typeface="Montserrat"/>
                <a:sym typeface="Montserrat"/>
              </a:rPr>
              <a:t> healthcare information </a:t>
            </a:r>
            <a:r>
              <a:rPr lang="en-GB" sz="1800" b="1" i="0" u="none" strike="noStrike" cap="none">
                <a:solidFill>
                  <a:schemeClr val="dk1"/>
                </a:solidFill>
                <a:latin typeface="Montserrat"/>
                <a:ea typeface="Montserrat"/>
                <a:cs typeface="Montserrat"/>
                <a:sym typeface="Montserrat"/>
              </a:rPr>
              <a:t>electronically”</a:t>
            </a:r>
            <a:endParaRPr sz="1800" b="1" i="0" u="none" strike="noStrike" cap="none">
              <a:solidFill>
                <a:schemeClr val="dk1"/>
              </a:solidFill>
              <a:latin typeface="Montserrat"/>
              <a:ea typeface="Montserrat"/>
              <a:cs typeface="Montserrat"/>
              <a:sym typeface="Montserrat"/>
            </a:endParaRPr>
          </a:p>
          <a:p>
            <a:pPr marL="457200" marR="0" lvl="0" indent="-342900" algn="r"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FHIR, 2023</a:t>
            </a:r>
            <a:endParaRPr sz="1800" b="1" i="0" u="none" strike="noStrike" cap="none">
              <a:solidFill>
                <a:schemeClr val="dk1"/>
              </a:solidFill>
              <a:latin typeface="Montserrat"/>
              <a:ea typeface="Montserrat"/>
              <a:cs typeface="Montserrat"/>
              <a:sym typeface="Montserrat"/>
            </a:endParaRPr>
          </a:p>
        </p:txBody>
      </p:sp>
      <p:sp>
        <p:nvSpPr>
          <p:cNvPr id="2280" name="Google Shape;2280;p67"/>
          <p:cNvSpPr txBox="1"/>
          <p:nvPr/>
        </p:nvSpPr>
        <p:spPr>
          <a:xfrm>
            <a:off x="347438" y="1279485"/>
            <a:ext cx="3940800" cy="637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Standards </a:t>
            </a:r>
            <a:endParaRPr sz="2000" b="1" i="0" u="none" strike="noStrike" cap="none">
              <a:solidFill>
                <a:schemeClr val="lt1"/>
              </a:solidFill>
              <a:latin typeface="Montserrat"/>
              <a:ea typeface="Montserrat"/>
              <a:cs typeface="Montserrat"/>
              <a:sym typeface="Montserrat"/>
            </a:endParaRPr>
          </a:p>
        </p:txBody>
      </p:sp>
      <p:sp>
        <p:nvSpPr>
          <p:cNvPr id="2281" name="Google Shape;2281;p67"/>
          <p:cNvSpPr/>
          <p:nvPr/>
        </p:nvSpPr>
        <p:spPr>
          <a:xfrm>
            <a:off x="793775" y="3398133"/>
            <a:ext cx="11050800" cy="2453700"/>
          </a:xfrm>
          <a:prstGeom prst="roundRect">
            <a:avLst>
              <a:gd name="adj" fmla="val 16667"/>
            </a:avLst>
          </a:prstGeom>
          <a:solidFill>
            <a:srgbClr val="F3F3F3"/>
          </a:solidFill>
          <a:ln>
            <a:noFill/>
          </a:ln>
        </p:spPr>
        <p:txBody>
          <a:bodyPr spcFirstLastPara="1" wrap="square" lIns="91425" tIns="91425" rIns="91425" bIns="91425" anchor="b" anchorCtr="0">
            <a:noAutofit/>
          </a:bodyPr>
          <a:lstStyle/>
          <a:p>
            <a:pPr marL="45720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900"/>
              </a:spcBef>
              <a:spcAft>
                <a:spcPts val="0"/>
              </a:spcAft>
              <a:buClr>
                <a:schemeClr val="dk1"/>
              </a:buClr>
              <a:buSzPts val="1100"/>
              <a:buFont typeface="Arial"/>
              <a:buNone/>
            </a:pPr>
            <a:r>
              <a:rPr lang="en-GB" sz="1800" b="0" i="0" u="none" strike="noStrike" cap="none">
                <a:solidFill>
                  <a:schemeClr val="dk1"/>
                </a:solidFill>
                <a:latin typeface="Montserrat"/>
                <a:ea typeface="Montserrat"/>
                <a:cs typeface="Montserrat"/>
                <a:sym typeface="Montserrat"/>
              </a:rPr>
              <a:t>The ability for different users to </a:t>
            </a:r>
            <a:r>
              <a:rPr lang="en-GB" sz="1800" b="1" i="0" u="none" strike="noStrike" cap="none">
                <a:solidFill>
                  <a:schemeClr val="dk1"/>
                </a:solidFill>
                <a:latin typeface="Montserrat"/>
                <a:ea typeface="Montserrat"/>
                <a:cs typeface="Montserrat"/>
                <a:sym typeface="Montserrat"/>
              </a:rPr>
              <a:t>access</a:t>
            </a:r>
            <a:r>
              <a:rPr lang="en-GB" sz="1800" b="0" i="0" u="none" strike="noStrike" cap="none">
                <a:solidFill>
                  <a:schemeClr val="dk1"/>
                </a:solidFill>
                <a:latin typeface="Montserrat"/>
                <a:ea typeface="Montserrat"/>
                <a:cs typeface="Montserrat"/>
                <a:sym typeface="Montserrat"/>
              </a:rPr>
              <a:t> the </a:t>
            </a:r>
            <a:r>
              <a:rPr lang="en-GB" sz="1800" b="1" i="0" u="none" strike="noStrike" cap="none">
                <a:solidFill>
                  <a:schemeClr val="dk1"/>
                </a:solidFill>
                <a:latin typeface="Montserrat"/>
                <a:ea typeface="Montserrat"/>
                <a:cs typeface="Montserrat"/>
                <a:sym typeface="Montserrat"/>
              </a:rPr>
              <a:t>same data</a:t>
            </a:r>
            <a:r>
              <a:rPr lang="en-GB" sz="1800" b="0" i="0" u="none" strike="noStrike" cap="none">
                <a:solidFill>
                  <a:schemeClr val="dk1"/>
                </a:solidFill>
                <a:latin typeface="Montserrat"/>
                <a:ea typeface="Montserrat"/>
                <a:cs typeface="Montserrat"/>
                <a:sym typeface="Montserrat"/>
              </a:rPr>
              <a:t> regardless of the </a:t>
            </a:r>
            <a:r>
              <a:rPr lang="en-GB" sz="1800" b="1" i="0" u="none" strike="noStrike" cap="none">
                <a:solidFill>
                  <a:schemeClr val="dk1"/>
                </a:solidFill>
                <a:latin typeface="Montserrat"/>
                <a:ea typeface="Montserrat"/>
                <a:cs typeface="Montserrat"/>
                <a:sym typeface="Montserrat"/>
              </a:rPr>
              <a:t>system or device </a:t>
            </a:r>
            <a:r>
              <a:rPr lang="en-GB" sz="1800" b="0" i="0" u="none" strike="noStrike" cap="none">
                <a:solidFill>
                  <a:schemeClr val="dk1"/>
                </a:solidFill>
                <a:latin typeface="Montserrat"/>
                <a:ea typeface="Montserrat"/>
                <a:cs typeface="Montserrat"/>
                <a:sym typeface="Montserrat"/>
              </a:rPr>
              <a:t>they are using														     			-   FHIR, 2023</a:t>
            </a:r>
            <a:endParaRPr sz="1800" b="0" i="0" u="none" strike="noStrike" cap="none">
              <a:solidFill>
                <a:schemeClr val="dk1"/>
              </a:solidFill>
              <a:latin typeface="Montserrat"/>
              <a:ea typeface="Montserrat"/>
              <a:cs typeface="Montserrat"/>
              <a:sym typeface="Montserrat"/>
            </a:endParaRPr>
          </a:p>
          <a:p>
            <a:pPr marL="457200" marR="0" lvl="0" indent="0" algn="ctr" rtl="0">
              <a:lnSpc>
                <a:spcPct val="115000"/>
              </a:lnSpc>
              <a:spcBef>
                <a:spcPts val="90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900"/>
              </a:spcBef>
              <a:spcAft>
                <a:spcPts val="0"/>
              </a:spcAft>
              <a:buClr>
                <a:schemeClr val="dk1"/>
              </a:buClr>
              <a:buSzPts val="1100"/>
              <a:buFont typeface="Arial"/>
              <a:buNone/>
            </a:pPr>
            <a:r>
              <a:rPr lang="en-GB" sz="1800" b="0" i="0" u="none" strike="noStrike" cap="none">
                <a:solidFill>
                  <a:schemeClr val="dk1"/>
                </a:solidFill>
                <a:latin typeface="Montserrat"/>
                <a:ea typeface="Montserrat"/>
                <a:cs typeface="Montserrat"/>
                <a:sym typeface="Montserrat"/>
              </a:rPr>
              <a:t>“The ability of </a:t>
            </a:r>
            <a:r>
              <a:rPr lang="en-GB" sz="1800" b="1" i="0" u="none" strike="noStrike" cap="none">
                <a:solidFill>
                  <a:schemeClr val="dk1"/>
                </a:solidFill>
                <a:latin typeface="Montserrat"/>
                <a:ea typeface="Montserrat"/>
                <a:cs typeface="Montserrat"/>
                <a:sym typeface="Montserrat"/>
              </a:rPr>
              <a:t>two or more systems</a:t>
            </a:r>
            <a:r>
              <a:rPr lang="en-GB" sz="1800" b="0" i="0" u="none" strike="noStrike" cap="none">
                <a:solidFill>
                  <a:schemeClr val="dk1"/>
                </a:solidFill>
                <a:latin typeface="Montserrat"/>
                <a:ea typeface="Montserrat"/>
                <a:cs typeface="Montserrat"/>
                <a:sym typeface="Montserrat"/>
              </a:rPr>
              <a:t> or components, to </a:t>
            </a:r>
            <a:r>
              <a:rPr lang="en-GB" sz="1800" b="1" i="0" u="none" strike="noStrike" cap="none">
                <a:solidFill>
                  <a:schemeClr val="dk1"/>
                </a:solidFill>
                <a:latin typeface="Montserrat"/>
                <a:ea typeface="Montserrat"/>
                <a:cs typeface="Montserrat"/>
                <a:sym typeface="Montserrat"/>
              </a:rPr>
              <a:t>exchange information</a:t>
            </a:r>
            <a:r>
              <a:rPr lang="en-GB" sz="1800" b="0" i="0" u="none" strike="noStrike" cap="none">
                <a:solidFill>
                  <a:schemeClr val="dk1"/>
                </a:solidFill>
                <a:latin typeface="Montserrat"/>
                <a:ea typeface="Montserrat"/>
                <a:cs typeface="Montserrat"/>
                <a:sym typeface="Montserrat"/>
              </a:rPr>
              <a:t> and to make </a:t>
            </a:r>
            <a:r>
              <a:rPr lang="en-GB" sz="1800" b="1" i="0" u="none" strike="noStrike" cap="none">
                <a:solidFill>
                  <a:schemeClr val="dk1"/>
                </a:solidFill>
                <a:latin typeface="Montserrat"/>
                <a:ea typeface="Montserrat"/>
                <a:cs typeface="Montserrat"/>
                <a:sym typeface="Montserrat"/>
              </a:rPr>
              <a:t>mutual use</a:t>
            </a:r>
            <a:r>
              <a:rPr lang="en-GB" sz="1800" b="0" i="0" u="none" strike="noStrike" cap="none">
                <a:solidFill>
                  <a:schemeClr val="dk1"/>
                </a:solidFill>
                <a:latin typeface="Montserrat"/>
                <a:ea typeface="Montserrat"/>
                <a:cs typeface="Montserrat"/>
                <a:sym typeface="Montserrat"/>
              </a:rPr>
              <a:t> of the information that has been exchanged”					    -  ENISA 2022</a:t>
            </a:r>
            <a:endParaRPr sz="1800" b="0" i="0" u="none" strike="noStrike" cap="none">
              <a:solidFill>
                <a:schemeClr val="dk1"/>
              </a:solidFill>
              <a:latin typeface="Montserrat"/>
              <a:ea typeface="Montserrat"/>
              <a:cs typeface="Montserrat"/>
              <a:sym typeface="Montserrat"/>
            </a:endParaRPr>
          </a:p>
        </p:txBody>
      </p:sp>
      <p:sp>
        <p:nvSpPr>
          <p:cNvPr id="2282" name="Google Shape;2282;p67"/>
          <p:cNvSpPr txBox="1"/>
          <p:nvPr/>
        </p:nvSpPr>
        <p:spPr>
          <a:xfrm>
            <a:off x="347438" y="3015435"/>
            <a:ext cx="3940800" cy="637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Interoperability</a:t>
            </a:r>
            <a:endParaRPr sz="2000" b="1" i="0" u="none" strike="noStrike" cap="none">
              <a:solidFill>
                <a:schemeClr val="lt1"/>
              </a:solidFill>
              <a:latin typeface="Montserrat"/>
              <a:ea typeface="Montserrat"/>
              <a:cs typeface="Montserrat"/>
              <a:sym typeface="Montserrat"/>
            </a:endParaRPr>
          </a:p>
        </p:txBody>
      </p:sp>
      <p:sp>
        <p:nvSpPr>
          <p:cNvPr id="2283" name="Google Shape;2283;p6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GB" sz="2200" b="1" i="0" u="none" strike="noStrike" cap="none">
                <a:solidFill>
                  <a:schemeClr val="lt1"/>
                </a:solidFill>
                <a:latin typeface="Montserrat"/>
                <a:ea typeface="Montserrat"/>
                <a:cs typeface="Montserrat"/>
                <a:sym typeface="Montserrat"/>
              </a:rPr>
              <a:t>Standards and interoperability </a:t>
            </a:r>
            <a:endParaRPr sz="2200" b="1" i="0" u="none" strike="noStrike" cap="none">
              <a:solidFill>
                <a:srgbClr val="FFFFFF"/>
              </a:solidFill>
              <a:latin typeface="Montserrat"/>
              <a:ea typeface="Montserrat"/>
              <a:cs typeface="Montserrat"/>
              <a:sym typeface="Montserrat"/>
            </a:endParaRPr>
          </a:p>
        </p:txBody>
      </p:sp>
      <p:sp>
        <p:nvSpPr>
          <p:cNvPr id="2284" name="Google Shape;2284;p6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2285" name="Google Shape;2285;p67"/>
          <p:cNvPicPr preferRelativeResize="0"/>
          <p:nvPr/>
        </p:nvPicPr>
        <p:blipFill rotWithShape="1">
          <a:blip r:embed="rId3">
            <a:alphaModFix/>
          </a:blip>
          <a:srcRect l="17014" t="5727" r="10980" b="3938"/>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pic>
        <p:nvPicPr>
          <p:cNvPr id="2291" name="Google Shape;2291;p68" descr="A picture containing parking&#10;&#10;Description automatically generated"/>
          <p:cNvPicPr preferRelativeResize="0"/>
          <p:nvPr/>
        </p:nvPicPr>
        <p:blipFill rotWithShape="1">
          <a:blip r:embed="rId3">
            <a:alphaModFix/>
          </a:blip>
          <a:srcRect/>
          <a:stretch/>
        </p:blipFill>
        <p:spPr>
          <a:xfrm>
            <a:off x="1237273" y="1558550"/>
            <a:ext cx="9717453" cy="4887849"/>
          </a:xfrm>
          <a:prstGeom prst="rect">
            <a:avLst/>
          </a:prstGeom>
          <a:noFill/>
          <a:ln>
            <a:noFill/>
          </a:ln>
        </p:spPr>
      </p:pic>
      <p:sp>
        <p:nvSpPr>
          <p:cNvPr id="2292" name="Google Shape;2292;p68"/>
          <p:cNvSpPr/>
          <p:nvPr/>
        </p:nvSpPr>
        <p:spPr>
          <a:xfrm>
            <a:off x="144875" y="791425"/>
            <a:ext cx="11750700" cy="77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0000"/>
                </a:solidFill>
                <a:latin typeface="Montserrat"/>
                <a:ea typeface="Montserrat"/>
                <a:cs typeface="Montserrat"/>
                <a:sym typeface="Montserrat"/>
              </a:rPr>
              <a:t>FHIR is a “</a:t>
            </a:r>
            <a:r>
              <a:rPr lang="en-GB" sz="2200" b="1" i="0" u="none" strike="noStrike" cap="none">
                <a:solidFill>
                  <a:srgbClr val="000000"/>
                </a:solidFill>
                <a:latin typeface="Montserrat"/>
                <a:ea typeface="Montserrat"/>
                <a:cs typeface="Montserrat"/>
                <a:sym typeface="Montserrat"/>
              </a:rPr>
              <a:t>universal translator</a:t>
            </a:r>
            <a:r>
              <a:rPr lang="en-GB" sz="2200" b="0" i="0" u="none" strike="noStrike" cap="none">
                <a:solidFill>
                  <a:srgbClr val="000000"/>
                </a:solidFill>
                <a:latin typeface="Montserrat"/>
                <a:ea typeface="Montserrat"/>
                <a:cs typeface="Montserrat"/>
                <a:sym typeface="Montserrat"/>
              </a:rPr>
              <a:t>” of health data </a:t>
            </a:r>
            <a:endParaRPr sz="2200" b="1" i="0" u="none" strike="noStrike" cap="none">
              <a:solidFill>
                <a:srgbClr val="000000"/>
              </a:solidFill>
              <a:latin typeface="Montserrat"/>
              <a:ea typeface="Montserrat"/>
              <a:cs typeface="Montserrat"/>
              <a:sym typeface="Montserrat"/>
            </a:endParaRPr>
          </a:p>
        </p:txBody>
      </p:sp>
      <p:sp>
        <p:nvSpPr>
          <p:cNvPr id="2293" name="Google Shape;2293;p68"/>
          <p:cNvSpPr txBox="1"/>
          <p:nvPr/>
        </p:nvSpPr>
        <p:spPr>
          <a:xfrm>
            <a:off x="4320575" y="5889550"/>
            <a:ext cx="7575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111111"/>
                </a:solidFill>
                <a:latin typeface="Montserrat"/>
                <a:ea typeface="Montserrat"/>
                <a:cs typeface="Montserrat"/>
                <a:sym typeface="Montserrat"/>
              </a:rPr>
              <a:t> The connectivity and interfaces between </a:t>
            </a:r>
            <a:r>
              <a:rPr lang="en-GB" sz="2000" b="1" i="0" u="none" strike="noStrike" cap="none">
                <a:solidFill>
                  <a:srgbClr val="111111"/>
                </a:solidFill>
                <a:latin typeface="Montserrat"/>
                <a:ea typeface="Montserrat"/>
                <a:cs typeface="Montserrat"/>
                <a:sym typeface="Montserrat"/>
              </a:rPr>
              <a:t>personal health devices</a:t>
            </a:r>
            <a:r>
              <a:rPr lang="en-GB" sz="2000" b="0" i="0" u="none" strike="noStrike" cap="none">
                <a:solidFill>
                  <a:srgbClr val="111111"/>
                </a:solidFill>
                <a:latin typeface="Montserrat"/>
                <a:ea typeface="Montserrat"/>
                <a:cs typeface="Montserrat"/>
                <a:sym typeface="Montserrat"/>
              </a:rPr>
              <a:t>, </a:t>
            </a:r>
            <a:r>
              <a:rPr lang="en-GB" sz="2000" b="1" i="0" u="none" strike="noStrike" cap="none">
                <a:solidFill>
                  <a:srgbClr val="111111"/>
                </a:solidFill>
                <a:latin typeface="Montserrat"/>
                <a:ea typeface="Montserrat"/>
                <a:cs typeface="Montserrat"/>
                <a:sym typeface="Montserrat"/>
              </a:rPr>
              <a:t>services</a:t>
            </a:r>
            <a:r>
              <a:rPr lang="en-GB" sz="2000" b="0" i="0" u="none" strike="noStrike" cap="none">
                <a:solidFill>
                  <a:srgbClr val="111111"/>
                </a:solidFill>
                <a:latin typeface="Montserrat"/>
                <a:ea typeface="Montserrat"/>
                <a:cs typeface="Montserrat"/>
                <a:sym typeface="Montserrat"/>
              </a:rPr>
              <a:t>, and </a:t>
            </a:r>
            <a:r>
              <a:rPr lang="en-GB" sz="2000" b="1" i="0" u="none" strike="noStrike" cap="none">
                <a:solidFill>
                  <a:srgbClr val="111111"/>
                </a:solidFill>
                <a:latin typeface="Montserrat"/>
                <a:ea typeface="Montserrat"/>
                <a:cs typeface="Montserrat"/>
                <a:sym typeface="Montserrat"/>
              </a:rPr>
              <a:t>health information systems</a:t>
            </a:r>
            <a:endParaRPr sz="2200" b="0" i="0" u="none" strike="noStrike" cap="none">
              <a:solidFill>
                <a:srgbClr val="000000"/>
              </a:solidFill>
              <a:latin typeface="Montserrat"/>
              <a:ea typeface="Montserrat"/>
              <a:cs typeface="Montserrat"/>
              <a:sym typeface="Montserrat"/>
            </a:endParaRPr>
          </a:p>
        </p:txBody>
      </p:sp>
      <p:pic>
        <p:nvPicPr>
          <p:cNvPr id="2294" name="Google Shape;2294;p68"/>
          <p:cNvPicPr preferRelativeResize="0"/>
          <p:nvPr/>
        </p:nvPicPr>
        <p:blipFill rotWithShape="1">
          <a:blip r:embed="rId4">
            <a:alphaModFix/>
          </a:blip>
          <a:srcRect l="17014" t="5727" r="10980" b="3938"/>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
        <p:nvSpPr>
          <p:cNvPr id="2295" name="Google Shape;2295;p6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Fast Healthcare Interoperability Resources (FHIR) - an example</a:t>
            </a:r>
            <a:endParaRPr sz="2200" b="1" i="0" u="none" strike="noStrike" cap="none">
              <a:solidFill>
                <a:schemeClr val="lt1"/>
              </a:solidFill>
              <a:latin typeface="Montserrat"/>
              <a:ea typeface="Montserrat"/>
              <a:cs typeface="Montserrat"/>
              <a:sym typeface="Montserrat"/>
            </a:endParaRPr>
          </a:p>
        </p:txBody>
      </p:sp>
      <p:sp>
        <p:nvSpPr>
          <p:cNvPr id="2296" name="Google Shape;2296;p6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pic>
        <p:nvPicPr>
          <p:cNvPr id="2302" name="Google Shape;2302;p69"/>
          <p:cNvPicPr preferRelativeResize="0"/>
          <p:nvPr/>
        </p:nvPicPr>
        <p:blipFill rotWithShape="1">
          <a:blip r:embed="rId3">
            <a:alphaModFix/>
          </a:blip>
          <a:srcRect/>
          <a:stretch/>
        </p:blipFill>
        <p:spPr>
          <a:xfrm>
            <a:off x="6439200" y="1501125"/>
            <a:ext cx="5267125" cy="4885825"/>
          </a:xfrm>
          <a:prstGeom prst="rect">
            <a:avLst/>
          </a:prstGeom>
          <a:noFill/>
          <a:ln w="19050" cap="flat" cmpd="sng">
            <a:solidFill>
              <a:srgbClr val="62296D"/>
            </a:solidFill>
            <a:prstDash val="solid"/>
            <a:round/>
            <a:headEnd type="none" w="sm" len="sm"/>
            <a:tailEnd type="none" w="sm" len="sm"/>
          </a:ln>
        </p:spPr>
      </p:pic>
      <p:sp>
        <p:nvSpPr>
          <p:cNvPr id="2303" name="Google Shape;2303;p69"/>
          <p:cNvSpPr txBox="1"/>
          <p:nvPr/>
        </p:nvSpPr>
        <p:spPr>
          <a:xfrm>
            <a:off x="293575" y="3008500"/>
            <a:ext cx="5025300" cy="9576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Montserrat"/>
                <a:ea typeface="Montserrat"/>
                <a:cs typeface="Montserrat"/>
                <a:sym typeface="Montserrat"/>
              </a:rPr>
              <a:t>What does patient data look like ? </a:t>
            </a:r>
            <a:endParaRPr sz="2000" b="1" i="0" u="none" strike="noStrike" cap="none">
              <a:solidFill>
                <a:schemeClr val="dk1"/>
              </a:solidFill>
              <a:latin typeface="Montserrat"/>
              <a:ea typeface="Montserrat"/>
              <a:cs typeface="Montserrat"/>
              <a:sym typeface="Montserrat"/>
            </a:endParaRPr>
          </a:p>
        </p:txBody>
      </p:sp>
      <p:sp>
        <p:nvSpPr>
          <p:cNvPr id="2304" name="Google Shape;2304;p69"/>
          <p:cNvSpPr/>
          <p:nvPr/>
        </p:nvSpPr>
        <p:spPr>
          <a:xfrm>
            <a:off x="5601075" y="1426150"/>
            <a:ext cx="350400" cy="4329300"/>
          </a:xfrm>
          <a:prstGeom prst="rightBrace">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05" name="Google Shape;2305;p69"/>
          <p:cNvSpPr/>
          <p:nvPr/>
        </p:nvSpPr>
        <p:spPr>
          <a:xfrm>
            <a:off x="6531475" y="965150"/>
            <a:ext cx="5082575" cy="474150"/>
          </a:xfrm>
          <a:prstGeom prst="flowChartOffpageConnector">
            <a:avLst/>
          </a:prstGeom>
          <a:solidFill>
            <a:srgbClr val="D9D2E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Montserrat"/>
                <a:ea typeface="Montserrat"/>
                <a:cs typeface="Montserrat"/>
                <a:sym typeface="Montserrat"/>
              </a:rPr>
              <a:t>Patient “Resource” or “Code”</a:t>
            </a:r>
            <a:endParaRPr sz="2000" b="1" i="0" u="none" strike="noStrike" cap="none">
              <a:solidFill>
                <a:srgbClr val="000000"/>
              </a:solidFill>
              <a:latin typeface="Montserrat"/>
              <a:ea typeface="Montserrat"/>
              <a:cs typeface="Montserrat"/>
              <a:sym typeface="Montserrat"/>
            </a:endParaRPr>
          </a:p>
        </p:txBody>
      </p:sp>
      <p:sp>
        <p:nvSpPr>
          <p:cNvPr id="2306" name="Google Shape;2306;p69"/>
          <p:cNvSpPr txBox="1"/>
          <p:nvPr/>
        </p:nvSpPr>
        <p:spPr>
          <a:xfrm>
            <a:off x="9251575" y="6375300"/>
            <a:ext cx="2478000" cy="492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FHIR, 2023</a:t>
            </a:r>
            <a:endParaRPr sz="2000" b="0" i="0" u="none" strike="noStrike" cap="none">
              <a:solidFill>
                <a:srgbClr val="000000"/>
              </a:solidFill>
              <a:latin typeface="Montserrat"/>
              <a:ea typeface="Montserrat"/>
              <a:cs typeface="Montserrat"/>
              <a:sym typeface="Montserrat"/>
            </a:endParaRPr>
          </a:p>
        </p:txBody>
      </p:sp>
      <p:pic>
        <p:nvPicPr>
          <p:cNvPr id="2307" name="Google Shape;2307;p69"/>
          <p:cNvPicPr preferRelativeResize="0"/>
          <p:nvPr/>
        </p:nvPicPr>
        <p:blipFill rotWithShape="1">
          <a:blip r:embed="rId4">
            <a:alphaModFix/>
          </a:blip>
          <a:srcRect l="17014" t="5727" r="10980" b="3938"/>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
        <p:nvSpPr>
          <p:cNvPr id="2308" name="Google Shape;2308;p6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a:t>
            </a:r>
            <a:endParaRPr sz="2200" b="1" i="0" u="none" strike="noStrike" cap="none">
              <a:solidFill>
                <a:schemeClr val="lt1"/>
              </a:solidFill>
              <a:latin typeface="Montserrat"/>
              <a:ea typeface="Montserrat"/>
              <a:cs typeface="Montserrat"/>
              <a:sym typeface="Montserrat"/>
            </a:endParaRPr>
          </a:p>
        </p:txBody>
      </p:sp>
      <p:sp>
        <p:nvSpPr>
          <p:cNvPr id="2309" name="Google Shape;2309;p6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cxnSp>
        <p:nvCxnSpPr>
          <p:cNvPr id="2315" name="Google Shape;2315;p70"/>
          <p:cNvCxnSpPr/>
          <p:nvPr/>
        </p:nvCxnSpPr>
        <p:spPr>
          <a:xfrm>
            <a:off x="3076725" y="2538850"/>
            <a:ext cx="5895900" cy="0"/>
          </a:xfrm>
          <a:prstGeom prst="straightConnector1">
            <a:avLst/>
          </a:prstGeom>
          <a:noFill/>
          <a:ln w="28575" cap="flat" cmpd="sng">
            <a:solidFill>
              <a:schemeClr val="dk1"/>
            </a:solidFill>
            <a:prstDash val="solid"/>
            <a:round/>
            <a:headEnd type="none" w="sm" len="sm"/>
            <a:tailEnd type="triangle" w="med" len="med"/>
          </a:ln>
        </p:spPr>
      </p:cxnSp>
      <p:sp>
        <p:nvSpPr>
          <p:cNvPr id="2316" name="Google Shape;2316;p70"/>
          <p:cNvSpPr/>
          <p:nvPr/>
        </p:nvSpPr>
        <p:spPr>
          <a:xfrm>
            <a:off x="924600" y="4043175"/>
            <a:ext cx="10342800" cy="24390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1"/>
              </a:buClr>
              <a:buSzPts val="1400"/>
              <a:buFont typeface="Montserrat"/>
              <a:buAutoNum type="arabicPeriod"/>
            </a:pPr>
            <a:r>
              <a:rPr lang="en-GB" sz="1400" b="1" i="0" u="none" strike="noStrike" cap="none">
                <a:solidFill>
                  <a:schemeClr val="dk1"/>
                </a:solidFill>
                <a:latin typeface="Montserrat"/>
                <a:ea typeface="Montserrat"/>
                <a:cs typeface="Montserrat"/>
                <a:sym typeface="Montserrat"/>
              </a:rPr>
              <a:t>Dr. Shari </a:t>
            </a:r>
            <a:r>
              <a:rPr lang="en-GB" sz="1400" b="0" i="0" u="none" strike="noStrike" cap="none">
                <a:solidFill>
                  <a:schemeClr val="dk1"/>
                </a:solidFill>
                <a:latin typeface="Montserrat"/>
                <a:ea typeface="Montserrat"/>
                <a:cs typeface="Montserrat"/>
                <a:sym typeface="Montserrat"/>
              </a:rPr>
              <a:t>has recently moved from </a:t>
            </a:r>
            <a:r>
              <a:rPr lang="en-GB" sz="1400" b="1" i="0" u="none" strike="noStrike" cap="none">
                <a:solidFill>
                  <a:schemeClr val="dk1"/>
                </a:solidFill>
                <a:latin typeface="Montserrat"/>
                <a:ea typeface="Montserrat"/>
                <a:cs typeface="Montserrat"/>
                <a:sym typeface="Montserrat"/>
              </a:rPr>
              <a:t>The BLUE Hospital </a:t>
            </a:r>
            <a:r>
              <a:rPr lang="en-GB" sz="1400" b="0" i="0" u="none" strike="noStrike" cap="none">
                <a:solidFill>
                  <a:schemeClr val="dk1"/>
                </a:solidFill>
                <a:latin typeface="Montserrat"/>
                <a:ea typeface="Montserrat"/>
                <a:cs typeface="Montserrat"/>
                <a:sym typeface="Montserrat"/>
              </a:rPr>
              <a:t>in</a:t>
            </a:r>
            <a:r>
              <a:rPr lang="en-GB" sz="1400" b="1" i="0" u="none" strike="noStrike" cap="none">
                <a:solidFill>
                  <a:schemeClr val="dk1"/>
                </a:solidFill>
                <a:latin typeface="Montserrat"/>
                <a:ea typeface="Montserrat"/>
                <a:cs typeface="Montserrat"/>
                <a:sym typeface="Montserrat"/>
              </a:rPr>
              <a:t> Loda Republica (Non-EU) </a:t>
            </a:r>
            <a:r>
              <a:rPr lang="en-GB" sz="1400" b="0" i="0" u="none" strike="noStrike" cap="none">
                <a:solidFill>
                  <a:schemeClr val="dk1"/>
                </a:solidFill>
                <a:latin typeface="Montserrat"/>
                <a:ea typeface="Montserrat"/>
                <a:cs typeface="Montserrat"/>
                <a:sym typeface="Montserrat"/>
              </a:rPr>
              <a:t>to</a:t>
            </a:r>
            <a:r>
              <a:rPr lang="en-GB" sz="1400" b="1" i="0" u="none" strike="noStrike" cap="none">
                <a:solidFill>
                  <a:schemeClr val="dk1"/>
                </a:solidFill>
                <a:latin typeface="Montserrat"/>
                <a:ea typeface="Montserrat"/>
                <a:cs typeface="Montserrat"/>
                <a:sym typeface="Montserrat"/>
              </a:rPr>
              <a:t> The RED Hospital</a:t>
            </a:r>
            <a:r>
              <a:rPr lang="en-GB" sz="1400" b="0" i="0" u="none" strike="noStrike" cap="none">
                <a:solidFill>
                  <a:schemeClr val="dk1"/>
                </a:solidFill>
                <a:latin typeface="Montserrat"/>
                <a:ea typeface="Montserrat"/>
                <a:cs typeface="Montserrat"/>
                <a:sym typeface="Montserrat"/>
              </a:rPr>
              <a:t> in</a:t>
            </a:r>
            <a:r>
              <a:rPr lang="en-GB" sz="1400" b="1" i="0" u="none" strike="noStrike" cap="none">
                <a:solidFill>
                  <a:schemeClr val="dk1"/>
                </a:solidFill>
                <a:latin typeface="Montserrat"/>
                <a:ea typeface="Montserrat"/>
                <a:cs typeface="Montserrat"/>
                <a:sym typeface="Montserrat"/>
              </a:rPr>
              <a:t> Castle Republica (EU).</a:t>
            </a:r>
            <a:endParaRPr sz="1400" b="1" i="0" u="none" strike="noStrike" cap="none">
              <a:solidFill>
                <a:schemeClr val="dk1"/>
              </a:solidFill>
              <a:latin typeface="Montserrat"/>
              <a:ea typeface="Montserrat"/>
              <a:cs typeface="Montserrat"/>
              <a:sym typeface="Montserrat"/>
            </a:endParaRPr>
          </a:p>
          <a:p>
            <a:pPr marL="914400" marR="0" lvl="1" indent="-317500" algn="l" rtl="0">
              <a:lnSpc>
                <a:spcPct val="100000"/>
              </a:lnSpc>
              <a:spcBef>
                <a:spcPts val="1000"/>
              </a:spcBef>
              <a:spcAft>
                <a:spcPts val="0"/>
              </a:spcAft>
              <a:buClr>
                <a:schemeClr val="dk1"/>
              </a:buClr>
              <a:buSzPts val="1400"/>
              <a:buFont typeface="Montserrat"/>
              <a:buAutoNum type="alphaLcPeriod"/>
            </a:pPr>
            <a:r>
              <a:rPr lang="en-GB" sz="1400" b="0" i="0" u="none" strike="noStrike" cap="none">
                <a:solidFill>
                  <a:schemeClr val="dk1"/>
                </a:solidFill>
                <a:latin typeface="Montserrat"/>
                <a:ea typeface="Montserrat"/>
                <a:cs typeface="Montserrat"/>
                <a:sym typeface="Montserrat"/>
              </a:rPr>
              <a:t>Dr. Shari is a Cardiologist. Part of her reason for moving was to support an ongoing clinical trial at the </a:t>
            </a:r>
            <a:r>
              <a:rPr lang="en-GB" sz="1400" b="1" i="0" u="none" strike="noStrike" cap="none">
                <a:solidFill>
                  <a:schemeClr val="dk1"/>
                </a:solidFill>
                <a:latin typeface="Montserrat"/>
                <a:ea typeface="Montserrat"/>
                <a:cs typeface="Montserrat"/>
                <a:sym typeface="Montserrat"/>
              </a:rPr>
              <a:t>RED Hospital in</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Castle Republica (EU)</a:t>
            </a:r>
            <a:r>
              <a:rPr lang="en-GB" sz="1400" b="0" i="0" u="none" strike="noStrike" cap="none">
                <a:solidFill>
                  <a:schemeClr val="dk1"/>
                </a:solidFill>
                <a:latin typeface="Montserrat"/>
                <a:ea typeface="Montserrat"/>
                <a:cs typeface="Montserrat"/>
                <a:sym typeface="Montserrat"/>
              </a:rPr>
              <a:t> for the development of a</a:t>
            </a:r>
            <a:r>
              <a:rPr lang="en-GB" sz="1400" b="1" i="0" u="none" strike="noStrike" cap="none">
                <a:solidFill>
                  <a:schemeClr val="dk1"/>
                </a:solidFill>
                <a:latin typeface="Montserrat"/>
                <a:ea typeface="Montserrat"/>
                <a:cs typeface="Montserrat"/>
                <a:sym typeface="Montserrat"/>
              </a:rPr>
              <a:t> new anticoagulant</a:t>
            </a:r>
            <a:r>
              <a:rPr lang="en-GB" sz="1400" b="0" i="0" u="none" strike="noStrike" cap="none">
                <a:solidFill>
                  <a:schemeClr val="dk1"/>
                </a:solidFill>
                <a:latin typeface="Montserrat"/>
                <a:ea typeface="Montserrat"/>
                <a:cs typeface="Montserrat"/>
                <a:sym typeface="Montserrat"/>
              </a:rPr>
              <a:t>.</a:t>
            </a:r>
            <a:endParaRPr sz="1400" b="0" i="0" u="none" strike="noStrike" cap="none">
              <a:solidFill>
                <a:schemeClr val="dk1"/>
              </a:solidFill>
              <a:latin typeface="Montserrat"/>
              <a:ea typeface="Montserrat"/>
              <a:cs typeface="Montserrat"/>
              <a:sym typeface="Montserrat"/>
            </a:endParaRPr>
          </a:p>
          <a:p>
            <a:pPr marL="914400" marR="0" lvl="1" indent="-317500" algn="l" rtl="0">
              <a:lnSpc>
                <a:spcPct val="100000"/>
              </a:lnSpc>
              <a:spcBef>
                <a:spcPts val="1000"/>
              </a:spcBef>
              <a:spcAft>
                <a:spcPts val="0"/>
              </a:spcAft>
              <a:buClr>
                <a:schemeClr val="dk1"/>
              </a:buClr>
              <a:buSzPts val="1400"/>
              <a:buFont typeface="Montserrat"/>
              <a:buAutoNum type="alphaLcPeriod"/>
            </a:pPr>
            <a:r>
              <a:rPr lang="en-GB" sz="1400" b="0" i="0" u="none" strike="noStrike" cap="none">
                <a:solidFill>
                  <a:schemeClr val="dk1"/>
                </a:solidFill>
                <a:latin typeface="Montserrat"/>
                <a:ea typeface="Montserrat"/>
                <a:cs typeface="Montserrat"/>
                <a:sym typeface="Montserrat"/>
              </a:rPr>
              <a:t>She remembers that in </a:t>
            </a:r>
            <a:r>
              <a:rPr lang="en-GB" sz="1400" b="1" i="0" u="none" strike="noStrike" cap="none">
                <a:solidFill>
                  <a:schemeClr val="dk1"/>
                </a:solidFill>
                <a:latin typeface="Montserrat"/>
                <a:ea typeface="Montserrat"/>
                <a:cs typeface="Montserrat"/>
                <a:sym typeface="Montserrat"/>
              </a:rPr>
              <a:t>The BLUE Hospital</a:t>
            </a:r>
            <a:r>
              <a:rPr lang="en-GB" sz="1400" b="0" i="0" u="none" strike="noStrike" cap="none">
                <a:solidFill>
                  <a:schemeClr val="dk1"/>
                </a:solidFill>
                <a:latin typeface="Montserrat"/>
                <a:ea typeface="Montserrat"/>
                <a:cs typeface="Montserrat"/>
                <a:sym typeface="Montserrat"/>
              </a:rPr>
              <a:t>,</a:t>
            </a:r>
            <a:r>
              <a:rPr lang="en-GB" sz="1400" b="1" i="0" u="none" strike="noStrike" cap="none">
                <a:solidFill>
                  <a:schemeClr val="dk1"/>
                </a:solidFill>
                <a:latin typeface="Montserrat"/>
                <a:ea typeface="Montserrat"/>
                <a:cs typeface="Montserrat"/>
                <a:sym typeface="Montserrat"/>
              </a:rPr>
              <a:t> </a:t>
            </a:r>
            <a:r>
              <a:rPr lang="en-GB" sz="1400" b="0" i="0" u="none" strike="noStrike" cap="none">
                <a:solidFill>
                  <a:schemeClr val="dk1"/>
                </a:solidFill>
                <a:latin typeface="Montserrat"/>
                <a:ea typeface="Montserrat"/>
                <a:cs typeface="Montserrat"/>
                <a:sym typeface="Montserrat"/>
              </a:rPr>
              <a:t>there was a patient who had some data that would be beneficial for the research team at the </a:t>
            </a:r>
            <a:r>
              <a:rPr lang="en-GB" sz="1400" b="1" i="0" u="none" strike="noStrike" cap="none">
                <a:solidFill>
                  <a:schemeClr val="dk1"/>
                </a:solidFill>
                <a:latin typeface="Montserrat"/>
                <a:ea typeface="Montserrat"/>
                <a:cs typeface="Montserrat"/>
                <a:sym typeface="Montserrat"/>
              </a:rPr>
              <a:t>RED Hospital in</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Castle Republica (EU).</a:t>
            </a:r>
            <a:endParaRPr sz="1400" b="1" i="0" u="none" strike="noStrike" cap="none">
              <a:solidFill>
                <a:schemeClr val="dk1"/>
              </a:solidFill>
              <a:latin typeface="Montserrat"/>
              <a:ea typeface="Montserrat"/>
              <a:cs typeface="Montserrat"/>
              <a:sym typeface="Montserrat"/>
            </a:endParaRPr>
          </a:p>
          <a:p>
            <a:pPr marL="914400" marR="0" lvl="1" indent="-317500" algn="l" rtl="0">
              <a:lnSpc>
                <a:spcPct val="100000"/>
              </a:lnSpc>
              <a:spcBef>
                <a:spcPts val="1000"/>
              </a:spcBef>
              <a:spcAft>
                <a:spcPts val="1000"/>
              </a:spcAft>
              <a:buClr>
                <a:schemeClr val="dk1"/>
              </a:buClr>
              <a:buSzPts val="1400"/>
              <a:buFont typeface="Montserrat"/>
              <a:buAutoNum type="alphaLcPeriod"/>
            </a:pPr>
            <a:r>
              <a:rPr lang="en-GB" sz="1400" b="0" i="0" u="none" strike="noStrike" cap="none">
                <a:solidFill>
                  <a:schemeClr val="dk1"/>
                </a:solidFill>
                <a:latin typeface="Montserrat"/>
                <a:ea typeface="Montserrat"/>
                <a:cs typeface="Montserrat"/>
                <a:sym typeface="Montserrat"/>
              </a:rPr>
              <a:t>Using her old credentials, She accesses the EHR system at </a:t>
            </a:r>
            <a:r>
              <a:rPr lang="en-GB" sz="1400" b="1" i="0" u="none" strike="noStrike" cap="none">
                <a:solidFill>
                  <a:schemeClr val="dk1"/>
                </a:solidFill>
                <a:latin typeface="Montserrat"/>
                <a:ea typeface="Montserrat"/>
                <a:cs typeface="Montserrat"/>
                <a:sym typeface="Montserrat"/>
              </a:rPr>
              <a:t>The BLUE Hospital</a:t>
            </a:r>
            <a:r>
              <a:rPr lang="en-GB" sz="1400" b="0" i="0" u="none" strike="noStrike" cap="none">
                <a:solidFill>
                  <a:schemeClr val="dk1"/>
                </a:solidFill>
                <a:latin typeface="Montserrat"/>
                <a:ea typeface="Montserrat"/>
                <a:cs typeface="Montserrat"/>
                <a:sym typeface="Montserrat"/>
              </a:rPr>
              <a:t>. She downloads the patient’s file and shares it with the research team at the </a:t>
            </a:r>
            <a:r>
              <a:rPr lang="en-GB" sz="1400" b="1" i="0" u="none" strike="noStrike" cap="none">
                <a:solidFill>
                  <a:schemeClr val="dk1"/>
                </a:solidFill>
                <a:latin typeface="Montserrat"/>
                <a:ea typeface="Montserrat"/>
                <a:cs typeface="Montserrat"/>
                <a:sym typeface="Montserrat"/>
              </a:rPr>
              <a:t>RED Hospital in</a:t>
            </a:r>
            <a:r>
              <a:rPr lang="en-GB" sz="1400" b="0" i="0" u="none" strike="noStrike" cap="none">
                <a:solidFill>
                  <a:schemeClr val="dk1"/>
                </a:solidFill>
                <a:latin typeface="Montserrat"/>
                <a:ea typeface="Montserrat"/>
                <a:cs typeface="Montserrat"/>
                <a:sym typeface="Montserrat"/>
              </a:rPr>
              <a:t> </a:t>
            </a:r>
            <a:r>
              <a:rPr lang="en-GB" sz="1400" b="1" i="0" u="none" strike="noStrike" cap="none">
                <a:solidFill>
                  <a:schemeClr val="dk1"/>
                </a:solidFill>
                <a:latin typeface="Montserrat"/>
                <a:ea typeface="Montserrat"/>
                <a:cs typeface="Montserrat"/>
                <a:sym typeface="Montserrat"/>
              </a:rPr>
              <a:t>Castle Republica (EU) via email</a:t>
            </a:r>
            <a:r>
              <a:rPr lang="en-GB" sz="1400" b="0" i="0" u="none" strike="noStrike" cap="none">
                <a:solidFill>
                  <a:schemeClr val="dk1"/>
                </a:solidFill>
                <a:latin typeface="Montserrat"/>
                <a:ea typeface="Montserrat"/>
                <a:cs typeface="Montserrat"/>
                <a:sym typeface="Montserrat"/>
              </a:rPr>
              <a:t>. </a:t>
            </a:r>
            <a:endParaRPr sz="1400" b="0" i="0" u="none" strike="noStrike" cap="none">
              <a:solidFill>
                <a:schemeClr val="dk1"/>
              </a:solidFill>
              <a:latin typeface="Montserrat"/>
              <a:ea typeface="Montserrat"/>
              <a:cs typeface="Montserrat"/>
              <a:sym typeface="Montserrat"/>
            </a:endParaRPr>
          </a:p>
        </p:txBody>
      </p:sp>
      <p:sp>
        <p:nvSpPr>
          <p:cNvPr id="2317" name="Google Shape;2317;p7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3 | Governance and interoperability </a:t>
            </a:r>
            <a:endParaRPr sz="2200" b="1" i="0" u="none" strike="noStrike" cap="none">
              <a:solidFill>
                <a:schemeClr val="lt1"/>
              </a:solidFill>
              <a:latin typeface="Montserrat"/>
              <a:ea typeface="Montserrat"/>
              <a:cs typeface="Montserrat"/>
              <a:sym typeface="Montserrat"/>
            </a:endParaRPr>
          </a:p>
        </p:txBody>
      </p:sp>
      <p:pic>
        <p:nvPicPr>
          <p:cNvPr id="2318" name="Google Shape;2318;p70"/>
          <p:cNvPicPr preferRelativeResize="0"/>
          <p:nvPr/>
        </p:nvPicPr>
        <p:blipFill rotWithShape="1">
          <a:blip r:embed="rId3">
            <a:alphaModFix/>
          </a:blip>
          <a:srcRect l="15177" t="5066" r="14750" b="3966"/>
          <a:stretch/>
        </p:blipFill>
        <p:spPr>
          <a:xfrm>
            <a:off x="10013200" y="8025"/>
            <a:ext cx="721800" cy="721800"/>
          </a:xfrm>
          <a:prstGeom prst="ellipse">
            <a:avLst/>
          </a:prstGeom>
          <a:noFill/>
          <a:ln w="19050" cap="flat" cmpd="sng">
            <a:solidFill>
              <a:schemeClr val="dk1"/>
            </a:solidFill>
            <a:prstDash val="solid"/>
            <a:round/>
            <a:headEnd type="none" w="sm" len="sm"/>
            <a:tailEnd type="none" w="sm" len="sm"/>
          </a:ln>
        </p:spPr>
      </p:pic>
      <p:sp>
        <p:nvSpPr>
          <p:cNvPr id="2319" name="Google Shape;2319;p7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320" name="Google Shape;2320;p70"/>
          <p:cNvGrpSpPr/>
          <p:nvPr/>
        </p:nvGrpSpPr>
        <p:grpSpPr>
          <a:xfrm>
            <a:off x="6346533" y="1586482"/>
            <a:ext cx="675007" cy="1790260"/>
            <a:chOff x="3621088" y="2119313"/>
            <a:chExt cx="1330325" cy="3336925"/>
          </a:xfrm>
        </p:grpSpPr>
        <p:sp>
          <p:nvSpPr>
            <p:cNvPr id="2321" name="Google Shape;2321;p70"/>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2" name="Google Shape;2322;p70"/>
            <p:cNvSpPr/>
            <p:nvPr/>
          </p:nvSpPr>
          <p:spPr>
            <a:xfrm>
              <a:off x="4027488" y="3532188"/>
              <a:ext cx="101600" cy="152400"/>
            </a:xfrm>
            <a:custGeom>
              <a:avLst/>
              <a:gdLst/>
              <a:ahLst/>
              <a:cxnLst/>
              <a:rect l="l" t="t" r="r" b="b"/>
              <a:pathLst>
                <a:path w="64" h="96" extrusionOk="0">
                  <a:moveTo>
                    <a:pt x="64" y="96"/>
                  </a:moveTo>
                  <a:lnTo>
                    <a:pt x="64" y="96"/>
                  </a:lnTo>
                  <a:lnTo>
                    <a:pt x="0" y="92"/>
                  </a:lnTo>
                  <a:lnTo>
                    <a:pt x="0" y="92"/>
                  </a:lnTo>
                  <a:lnTo>
                    <a:pt x="6" y="0"/>
                  </a:lnTo>
                  <a:lnTo>
                    <a:pt x="62" y="16"/>
                  </a:lnTo>
                  <a:lnTo>
                    <a:pt x="64" y="9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3" name="Google Shape;2323;p70"/>
            <p:cNvSpPr/>
            <p:nvPr/>
          </p:nvSpPr>
          <p:spPr>
            <a:xfrm>
              <a:off x="4027488" y="5300663"/>
              <a:ext cx="254000" cy="155575"/>
            </a:xfrm>
            <a:custGeom>
              <a:avLst/>
              <a:gdLst/>
              <a:ahLst/>
              <a:cxnLst/>
              <a:rect l="l" t="t" r="r" b="b"/>
              <a:pathLst>
                <a:path w="160" h="98" extrusionOk="0">
                  <a:moveTo>
                    <a:pt x="4" y="66"/>
                  </a:moveTo>
                  <a:lnTo>
                    <a:pt x="4" y="66"/>
                  </a:lnTo>
                  <a:lnTo>
                    <a:pt x="8" y="58"/>
                  </a:lnTo>
                  <a:lnTo>
                    <a:pt x="14" y="50"/>
                  </a:lnTo>
                  <a:lnTo>
                    <a:pt x="20" y="44"/>
                  </a:lnTo>
                  <a:lnTo>
                    <a:pt x="28" y="38"/>
                  </a:lnTo>
                  <a:lnTo>
                    <a:pt x="36" y="32"/>
                  </a:lnTo>
                  <a:lnTo>
                    <a:pt x="44" y="30"/>
                  </a:lnTo>
                  <a:lnTo>
                    <a:pt x="54" y="26"/>
                  </a:lnTo>
                  <a:lnTo>
                    <a:pt x="64" y="26"/>
                  </a:lnTo>
                  <a:lnTo>
                    <a:pt x="64" y="26"/>
                  </a:lnTo>
                  <a:lnTo>
                    <a:pt x="72" y="24"/>
                  </a:lnTo>
                  <a:lnTo>
                    <a:pt x="128" y="2"/>
                  </a:lnTo>
                  <a:lnTo>
                    <a:pt x="128" y="2"/>
                  </a:lnTo>
                  <a:lnTo>
                    <a:pt x="134" y="0"/>
                  </a:lnTo>
                  <a:lnTo>
                    <a:pt x="140" y="0"/>
                  </a:lnTo>
                  <a:lnTo>
                    <a:pt x="144" y="0"/>
                  </a:lnTo>
                  <a:lnTo>
                    <a:pt x="150" y="4"/>
                  </a:lnTo>
                  <a:lnTo>
                    <a:pt x="154" y="6"/>
                  </a:lnTo>
                  <a:lnTo>
                    <a:pt x="156" y="10"/>
                  </a:lnTo>
                  <a:lnTo>
                    <a:pt x="158" y="16"/>
                  </a:lnTo>
                  <a:lnTo>
                    <a:pt x="160" y="22"/>
                  </a:lnTo>
                  <a:lnTo>
                    <a:pt x="160" y="48"/>
                  </a:lnTo>
                  <a:lnTo>
                    <a:pt x="160" y="48"/>
                  </a:lnTo>
                  <a:lnTo>
                    <a:pt x="158" y="54"/>
                  </a:lnTo>
                  <a:lnTo>
                    <a:pt x="156" y="60"/>
                  </a:lnTo>
                  <a:lnTo>
                    <a:pt x="152" y="64"/>
                  </a:lnTo>
                  <a:lnTo>
                    <a:pt x="148" y="68"/>
                  </a:lnTo>
                  <a:lnTo>
                    <a:pt x="92" y="96"/>
                  </a:lnTo>
                  <a:lnTo>
                    <a:pt x="92" y="96"/>
                  </a:lnTo>
                  <a:lnTo>
                    <a:pt x="82" y="98"/>
                  </a:lnTo>
                  <a:lnTo>
                    <a:pt x="24" y="98"/>
                  </a:lnTo>
                  <a:lnTo>
                    <a:pt x="24" y="98"/>
                  </a:lnTo>
                  <a:lnTo>
                    <a:pt x="18" y="96"/>
                  </a:lnTo>
                  <a:lnTo>
                    <a:pt x="12" y="94"/>
                  </a:lnTo>
                  <a:lnTo>
                    <a:pt x="8" y="92"/>
                  </a:lnTo>
                  <a:lnTo>
                    <a:pt x="4" y="88"/>
                  </a:lnTo>
                  <a:lnTo>
                    <a:pt x="2" y="82"/>
                  </a:lnTo>
                  <a:lnTo>
                    <a:pt x="0" y="78"/>
                  </a:lnTo>
                  <a:lnTo>
                    <a:pt x="2" y="72"/>
                  </a:lnTo>
                  <a:lnTo>
                    <a:pt x="4" y="66"/>
                  </a:lnTo>
                  <a:lnTo>
                    <a:pt x="4" y="66"/>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4" name="Google Shape;2324;p70"/>
            <p:cNvSpPr/>
            <p:nvPr/>
          </p:nvSpPr>
          <p:spPr>
            <a:xfrm>
              <a:off x="3754438" y="3951288"/>
              <a:ext cx="552450" cy="1457325"/>
            </a:xfrm>
            <a:custGeom>
              <a:avLst/>
              <a:gdLst/>
              <a:ahLst/>
              <a:cxnLst/>
              <a:rect l="l" t="t" r="r" b="b"/>
              <a:pathLst>
                <a:path w="348" h="918" extrusionOk="0">
                  <a:moveTo>
                    <a:pt x="348" y="2"/>
                  </a:moveTo>
                  <a:lnTo>
                    <a:pt x="306" y="506"/>
                  </a:lnTo>
                  <a:lnTo>
                    <a:pt x="306" y="918"/>
                  </a:lnTo>
                  <a:lnTo>
                    <a:pt x="266" y="890"/>
                  </a:lnTo>
                  <a:lnTo>
                    <a:pt x="266" y="890"/>
                  </a:lnTo>
                  <a:lnTo>
                    <a:pt x="244" y="852"/>
                  </a:lnTo>
                  <a:lnTo>
                    <a:pt x="220" y="810"/>
                  </a:lnTo>
                  <a:lnTo>
                    <a:pt x="196" y="754"/>
                  </a:lnTo>
                  <a:lnTo>
                    <a:pt x="182" y="724"/>
                  </a:lnTo>
                  <a:lnTo>
                    <a:pt x="170" y="692"/>
                  </a:lnTo>
                  <a:lnTo>
                    <a:pt x="160" y="658"/>
                  </a:lnTo>
                  <a:lnTo>
                    <a:pt x="150" y="624"/>
                  </a:lnTo>
                  <a:lnTo>
                    <a:pt x="142" y="590"/>
                  </a:lnTo>
                  <a:lnTo>
                    <a:pt x="138" y="556"/>
                  </a:lnTo>
                  <a:lnTo>
                    <a:pt x="136" y="522"/>
                  </a:lnTo>
                  <a:lnTo>
                    <a:pt x="136" y="490"/>
                  </a:lnTo>
                  <a:lnTo>
                    <a:pt x="136" y="490"/>
                  </a:lnTo>
                  <a:lnTo>
                    <a:pt x="118" y="466"/>
                  </a:lnTo>
                  <a:lnTo>
                    <a:pt x="102" y="440"/>
                  </a:lnTo>
                  <a:lnTo>
                    <a:pt x="86" y="412"/>
                  </a:lnTo>
                  <a:lnTo>
                    <a:pt x="70" y="384"/>
                  </a:lnTo>
                  <a:lnTo>
                    <a:pt x="56" y="352"/>
                  </a:lnTo>
                  <a:lnTo>
                    <a:pt x="42" y="320"/>
                  </a:lnTo>
                  <a:lnTo>
                    <a:pt x="30" y="288"/>
                  </a:lnTo>
                  <a:lnTo>
                    <a:pt x="20" y="256"/>
                  </a:lnTo>
                  <a:lnTo>
                    <a:pt x="12" y="222"/>
                  </a:lnTo>
                  <a:lnTo>
                    <a:pt x="6" y="188"/>
                  </a:lnTo>
                  <a:lnTo>
                    <a:pt x="2" y="156"/>
                  </a:lnTo>
                  <a:lnTo>
                    <a:pt x="0" y="122"/>
                  </a:lnTo>
                  <a:lnTo>
                    <a:pt x="0" y="90"/>
                  </a:lnTo>
                  <a:lnTo>
                    <a:pt x="4" y="60"/>
                  </a:lnTo>
                  <a:lnTo>
                    <a:pt x="12" y="30"/>
                  </a:lnTo>
                  <a:lnTo>
                    <a:pt x="22" y="0"/>
                  </a:lnTo>
                  <a:lnTo>
                    <a:pt x="348" y="2"/>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5" name="Google Shape;2325;p70"/>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6" name="Google Shape;2326;p70"/>
            <p:cNvSpPr/>
            <p:nvPr/>
          </p:nvSpPr>
          <p:spPr>
            <a:xfrm>
              <a:off x="4224338" y="3954463"/>
              <a:ext cx="488950" cy="1501775"/>
            </a:xfrm>
            <a:custGeom>
              <a:avLst/>
              <a:gdLst/>
              <a:ahLst/>
              <a:cxnLst/>
              <a:rect l="l" t="t" r="r" b="b"/>
              <a:pathLst>
                <a:path w="308" h="946" extrusionOk="0">
                  <a:moveTo>
                    <a:pt x="0" y="0"/>
                  </a:moveTo>
                  <a:lnTo>
                    <a:pt x="2" y="946"/>
                  </a:lnTo>
                  <a:lnTo>
                    <a:pt x="40" y="946"/>
                  </a:lnTo>
                  <a:lnTo>
                    <a:pt x="40" y="946"/>
                  </a:lnTo>
                  <a:lnTo>
                    <a:pt x="66" y="894"/>
                  </a:lnTo>
                  <a:lnTo>
                    <a:pt x="92" y="838"/>
                  </a:lnTo>
                  <a:lnTo>
                    <a:pt x="120" y="768"/>
                  </a:lnTo>
                  <a:lnTo>
                    <a:pt x="134" y="732"/>
                  </a:lnTo>
                  <a:lnTo>
                    <a:pt x="146" y="694"/>
                  </a:lnTo>
                  <a:lnTo>
                    <a:pt x="158" y="656"/>
                  </a:lnTo>
                  <a:lnTo>
                    <a:pt x="166" y="618"/>
                  </a:lnTo>
                  <a:lnTo>
                    <a:pt x="172" y="582"/>
                  </a:lnTo>
                  <a:lnTo>
                    <a:pt x="174" y="546"/>
                  </a:lnTo>
                  <a:lnTo>
                    <a:pt x="172" y="516"/>
                  </a:lnTo>
                  <a:lnTo>
                    <a:pt x="168" y="500"/>
                  </a:lnTo>
                  <a:lnTo>
                    <a:pt x="164" y="488"/>
                  </a:lnTo>
                  <a:lnTo>
                    <a:pt x="164" y="488"/>
                  </a:lnTo>
                  <a:lnTo>
                    <a:pt x="182" y="464"/>
                  </a:lnTo>
                  <a:lnTo>
                    <a:pt x="198" y="438"/>
                  </a:lnTo>
                  <a:lnTo>
                    <a:pt x="216" y="410"/>
                  </a:lnTo>
                  <a:lnTo>
                    <a:pt x="232" y="382"/>
                  </a:lnTo>
                  <a:lnTo>
                    <a:pt x="246" y="352"/>
                  </a:lnTo>
                  <a:lnTo>
                    <a:pt x="260" y="320"/>
                  </a:lnTo>
                  <a:lnTo>
                    <a:pt x="272" y="288"/>
                  </a:lnTo>
                  <a:lnTo>
                    <a:pt x="284" y="254"/>
                  </a:lnTo>
                  <a:lnTo>
                    <a:pt x="294" y="222"/>
                  </a:lnTo>
                  <a:lnTo>
                    <a:pt x="300" y="188"/>
                  </a:lnTo>
                  <a:lnTo>
                    <a:pt x="304" y="156"/>
                  </a:lnTo>
                  <a:lnTo>
                    <a:pt x="308" y="122"/>
                  </a:lnTo>
                  <a:lnTo>
                    <a:pt x="306" y="92"/>
                  </a:lnTo>
                  <a:lnTo>
                    <a:pt x="302" y="60"/>
                  </a:lnTo>
                  <a:lnTo>
                    <a:pt x="296" y="30"/>
                  </a:lnTo>
                  <a:lnTo>
                    <a:pt x="286" y="2"/>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7" name="Google Shape;2327;p70"/>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8" name="Google Shape;2328;p70"/>
            <p:cNvSpPr/>
            <p:nvPr/>
          </p:nvSpPr>
          <p:spPr>
            <a:xfrm>
              <a:off x="3944938" y="2119313"/>
              <a:ext cx="542925" cy="1152525"/>
            </a:xfrm>
            <a:custGeom>
              <a:avLst/>
              <a:gdLst/>
              <a:ahLst/>
              <a:cxnLst/>
              <a:rect l="l" t="t" r="r" b="b"/>
              <a:pathLst>
                <a:path w="342" h="726" extrusionOk="0">
                  <a:moveTo>
                    <a:pt x="342" y="170"/>
                  </a:moveTo>
                  <a:lnTo>
                    <a:pt x="342" y="726"/>
                  </a:lnTo>
                  <a:lnTo>
                    <a:pt x="0" y="726"/>
                  </a:lnTo>
                  <a:lnTo>
                    <a:pt x="0" y="170"/>
                  </a:lnTo>
                  <a:lnTo>
                    <a:pt x="0" y="170"/>
                  </a:lnTo>
                  <a:lnTo>
                    <a:pt x="2" y="144"/>
                  </a:lnTo>
                  <a:lnTo>
                    <a:pt x="8" y="120"/>
                  </a:lnTo>
                  <a:lnTo>
                    <a:pt x="18" y="96"/>
                  </a:lnTo>
                  <a:lnTo>
                    <a:pt x="30" y="76"/>
                  </a:lnTo>
                  <a:lnTo>
                    <a:pt x="30" y="76"/>
                  </a:lnTo>
                  <a:lnTo>
                    <a:pt x="42" y="58"/>
                  </a:lnTo>
                  <a:lnTo>
                    <a:pt x="56" y="44"/>
                  </a:lnTo>
                  <a:lnTo>
                    <a:pt x="72" y="32"/>
                  </a:lnTo>
                  <a:lnTo>
                    <a:pt x="90" y="20"/>
                  </a:lnTo>
                  <a:lnTo>
                    <a:pt x="108" y="12"/>
                  </a:lnTo>
                  <a:lnTo>
                    <a:pt x="128" y="6"/>
                  </a:lnTo>
                  <a:lnTo>
                    <a:pt x="150" y="2"/>
                  </a:lnTo>
                  <a:lnTo>
                    <a:pt x="172" y="0"/>
                  </a:lnTo>
                  <a:lnTo>
                    <a:pt x="172" y="0"/>
                  </a:lnTo>
                  <a:lnTo>
                    <a:pt x="188" y="0"/>
                  </a:lnTo>
                  <a:lnTo>
                    <a:pt x="206" y="4"/>
                  </a:lnTo>
                  <a:lnTo>
                    <a:pt x="222" y="8"/>
                  </a:lnTo>
                  <a:lnTo>
                    <a:pt x="238" y="14"/>
                  </a:lnTo>
                  <a:lnTo>
                    <a:pt x="254" y="20"/>
                  </a:lnTo>
                  <a:lnTo>
                    <a:pt x="268" y="28"/>
                  </a:lnTo>
                  <a:lnTo>
                    <a:pt x="280" y="38"/>
                  </a:lnTo>
                  <a:lnTo>
                    <a:pt x="292" y="50"/>
                  </a:lnTo>
                  <a:lnTo>
                    <a:pt x="292" y="50"/>
                  </a:lnTo>
                  <a:lnTo>
                    <a:pt x="304" y="62"/>
                  </a:lnTo>
                  <a:lnTo>
                    <a:pt x="314" y="76"/>
                  </a:lnTo>
                  <a:lnTo>
                    <a:pt x="322" y="90"/>
                  </a:lnTo>
                  <a:lnTo>
                    <a:pt x="330" y="104"/>
                  </a:lnTo>
                  <a:lnTo>
                    <a:pt x="336" y="120"/>
                  </a:lnTo>
                  <a:lnTo>
                    <a:pt x="340" y="136"/>
                  </a:lnTo>
                  <a:lnTo>
                    <a:pt x="342" y="154"/>
                  </a:lnTo>
                  <a:lnTo>
                    <a:pt x="342" y="17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9" name="Google Shape;2329;p70"/>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0" name="Google Shape;2330;p70"/>
            <p:cNvSpPr/>
            <p:nvPr/>
          </p:nvSpPr>
          <p:spPr>
            <a:xfrm>
              <a:off x="4189413" y="2414588"/>
              <a:ext cx="279400" cy="409575"/>
            </a:xfrm>
            <a:custGeom>
              <a:avLst/>
              <a:gdLst/>
              <a:ahLst/>
              <a:cxnLst/>
              <a:rect l="l" t="t" r="r" b="b"/>
              <a:pathLst>
                <a:path w="176" h="258" extrusionOk="0">
                  <a:moveTo>
                    <a:pt x="0" y="258"/>
                  </a:moveTo>
                  <a:lnTo>
                    <a:pt x="0" y="258"/>
                  </a:lnTo>
                  <a:lnTo>
                    <a:pt x="18" y="256"/>
                  </a:lnTo>
                  <a:lnTo>
                    <a:pt x="36" y="254"/>
                  </a:lnTo>
                  <a:lnTo>
                    <a:pt x="52" y="250"/>
                  </a:lnTo>
                  <a:lnTo>
                    <a:pt x="70" y="244"/>
                  </a:lnTo>
                  <a:lnTo>
                    <a:pt x="84" y="236"/>
                  </a:lnTo>
                  <a:lnTo>
                    <a:pt x="100" y="228"/>
                  </a:lnTo>
                  <a:lnTo>
                    <a:pt x="112" y="216"/>
                  </a:lnTo>
                  <a:lnTo>
                    <a:pt x="126" y="206"/>
                  </a:lnTo>
                  <a:lnTo>
                    <a:pt x="136" y="192"/>
                  </a:lnTo>
                  <a:lnTo>
                    <a:pt x="146" y="180"/>
                  </a:lnTo>
                  <a:lnTo>
                    <a:pt x="156" y="164"/>
                  </a:lnTo>
                  <a:lnTo>
                    <a:pt x="164" y="150"/>
                  </a:lnTo>
                  <a:lnTo>
                    <a:pt x="168" y="134"/>
                  </a:lnTo>
                  <a:lnTo>
                    <a:pt x="174" y="116"/>
                  </a:lnTo>
                  <a:lnTo>
                    <a:pt x="176" y="98"/>
                  </a:lnTo>
                  <a:lnTo>
                    <a:pt x="176" y="80"/>
                  </a:lnTo>
                  <a:lnTo>
                    <a:pt x="176" y="0"/>
                  </a:lnTo>
                  <a:lnTo>
                    <a:pt x="0" y="0"/>
                  </a:lnTo>
                  <a:lnTo>
                    <a:pt x="0" y="25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1" name="Google Shape;2331;p70"/>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2" name="Google Shape;2332;p70"/>
            <p:cNvSpPr/>
            <p:nvPr/>
          </p:nvSpPr>
          <p:spPr>
            <a:xfrm>
              <a:off x="4116388" y="2595563"/>
              <a:ext cx="222250" cy="279400"/>
            </a:xfrm>
            <a:custGeom>
              <a:avLst/>
              <a:gdLst/>
              <a:ahLst/>
              <a:cxnLst/>
              <a:rect l="l" t="t" r="r" b="b"/>
              <a:pathLst>
                <a:path w="140" h="176" extrusionOk="0">
                  <a:moveTo>
                    <a:pt x="0" y="152"/>
                  </a:moveTo>
                  <a:lnTo>
                    <a:pt x="0" y="152"/>
                  </a:lnTo>
                  <a:lnTo>
                    <a:pt x="0" y="156"/>
                  </a:lnTo>
                  <a:lnTo>
                    <a:pt x="0" y="160"/>
                  </a:lnTo>
                  <a:lnTo>
                    <a:pt x="4" y="164"/>
                  </a:lnTo>
                  <a:lnTo>
                    <a:pt x="10" y="168"/>
                  </a:lnTo>
                  <a:lnTo>
                    <a:pt x="18" y="172"/>
                  </a:lnTo>
                  <a:lnTo>
                    <a:pt x="30" y="176"/>
                  </a:lnTo>
                  <a:lnTo>
                    <a:pt x="48" y="176"/>
                  </a:lnTo>
                  <a:lnTo>
                    <a:pt x="48" y="176"/>
                  </a:lnTo>
                  <a:lnTo>
                    <a:pt x="66" y="176"/>
                  </a:lnTo>
                  <a:lnTo>
                    <a:pt x="84" y="172"/>
                  </a:lnTo>
                  <a:lnTo>
                    <a:pt x="100" y="168"/>
                  </a:lnTo>
                  <a:lnTo>
                    <a:pt x="114" y="164"/>
                  </a:lnTo>
                  <a:lnTo>
                    <a:pt x="134" y="156"/>
                  </a:lnTo>
                  <a:lnTo>
                    <a:pt x="140" y="152"/>
                  </a:lnTo>
                  <a:lnTo>
                    <a:pt x="140" y="0"/>
                  </a:lnTo>
                  <a:lnTo>
                    <a:pt x="0" y="0"/>
                  </a:lnTo>
                  <a:lnTo>
                    <a:pt x="0" y="152"/>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3" name="Google Shape;2333;p70"/>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4" name="Google Shape;2334;p70"/>
            <p:cNvSpPr/>
            <p:nvPr/>
          </p:nvSpPr>
          <p:spPr>
            <a:xfrm>
              <a:off x="3846513" y="2833688"/>
              <a:ext cx="742950" cy="301625"/>
            </a:xfrm>
            <a:custGeom>
              <a:avLst/>
              <a:gdLst/>
              <a:ahLst/>
              <a:cxnLst/>
              <a:rect l="l" t="t" r="r" b="b"/>
              <a:pathLst>
                <a:path w="468" h="190" extrusionOk="0">
                  <a:moveTo>
                    <a:pt x="468" y="178"/>
                  </a:moveTo>
                  <a:lnTo>
                    <a:pt x="468" y="190"/>
                  </a:lnTo>
                  <a:lnTo>
                    <a:pt x="468" y="190"/>
                  </a:lnTo>
                  <a:lnTo>
                    <a:pt x="452" y="176"/>
                  </a:lnTo>
                  <a:lnTo>
                    <a:pt x="432" y="164"/>
                  </a:lnTo>
                  <a:lnTo>
                    <a:pt x="412" y="158"/>
                  </a:lnTo>
                  <a:lnTo>
                    <a:pt x="388" y="156"/>
                  </a:lnTo>
                  <a:lnTo>
                    <a:pt x="34" y="156"/>
                  </a:lnTo>
                  <a:lnTo>
                    <a:pt x="34" y="156"/>
                  </a:lnTo>
                  <a:lnTo>
                    <a:pt x="16" y="156"/>
                  </a:lnTo>
                  <a:lnTo>
                    <a:pt x="0" y="160"/>
                  </a:lnTo>
                  <a:lnTo>
                    <a:pt x="0" y="160"/>
                  </a:lnTo>
                  <a:lnTo>
                    <a:pt x="2" y="144"/>
                  </a:lnTo>
                  <a:lnTo>
                    <a:pt x="6" y="128"/>
                  </a:lnTo>
                  <a:lnTo>
                    <a:pt x="12" y="112"/>
                  </a:lnTo>
                  <a:lnTo>
                    <a:pt x="18" y="98"/>
                  </a:lnTo>
                  <a:lnTo>
                    <a:pt x="26" y="84"/>
                  </a:lnTo>
                  <a:lnTo>
                    <a:pt x="36" y="70"/>
                  </a:lnTo>
                  <a:lnTo>
                    <a:pt x="46" y="58"/>
                  </a:lnTo>
                  <a:lnTo>
                    <a:pt x="58" y="46"/>
                  </a:lnTo>
                  <a:lnTo>
                    <a:pt x="70" y="36"/>
                  </a:lnTo>
                  <a:lnTo>
                    <a:pt x="84" y="26"/>
                  </a:lnTo>
                  <a:lnTo>
                    <a:pt x="98" y="18"/>
                  </a:lnTo>
                  <a:lnTo>
                    <a:pt x="112" y="12"/>
                  </a:lnTo>
                  <a:lnTo>
                    <a:pt x="128" y="6"/>
                  </a:lnTo>
                  <a:lnTo>
                    <a:pt x="144" y="2"/>
                  </a:lnTo>
                  <a:lnTo>
                    <a:pt x="160" y="0"/>
                  </a:lnTo>
                  <a:lnTo>
                    <a:pt x="178" y="0"/>
                  </a:lnTo>
                  <a:lnTo>
                    <a:pt x="290" y="0"/>
                  </a:lnTo>
                  <a:lnTo>
                    <a:pt x="290" y="0"/>
                  </a:lnTo>
                  <a:lnTo>
                    <a:pt x="308" y="0"/>
                  </a:lnTo>
                  <a:lnTo>
                    <a:pt x="326" y="4"/>
                  </a:lnTo>
                  <a:lnTo>
                    <a:pt x="342" y="8"/>
                  </a:lnTo>
                  <a:lnTo>
                    <a:pt x="358" y="14"/>
                  </a:lnTo>
                  <a:lnTo>
                    <a:pt x="374" y="22"/>
                  </a:lnTo>
                  <a:lnTo>
                    <a:pt x="388" y="30"/>
                  </a:lnTo>
                  <a:lnTo>
                    <a:pt x="402" y="40"/>
                  </a:lnTo>
                  <a:lnTo>
                    <a:pt x="416" y="52"/>
                  </a:lnTo>
                  <a:lnTo>
                    <a:pt x="426" y="64"/>
                  </a:lnTo>
                  <a:lnTo>
                    <a:pt x="436" y="78"/>
                  </a:lnTo>
                  <a:lnTo>
                    <a:pt x="446" y="94"/>
                  </a:lnTo>
                  <a:lnTo>
                    <a:pt x="454" y="108"/>
                  </a:lnTo>
                  <a:lnTo>
                    <a:pt x="460" y="124"/>
                  </a:lnTo>
                  <a:lnTo>
                    <a:pt x="464" y="142"/>
                  </a:lnTo>
                  <a:lnTo>
                    <a:pt x="466" y="160"/>
                  </a:lnTo>
                  <a:lnTo>
                    <a:pt x="468" y="17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5" name="Google Shape;2335;p70"/>
            <p:cNvSpPr/>
            <p:nvPr/>
          </p:nvSpPr>
          <p:spPr>
            <a:xfrm>
              <a:off x="3789363" y="3697288"/>
              <a:ext cx="47625" cy="263525"/>
            </a:xfrm>
            <a:custGeom>
              <a:avLst/>
              <a:gdLst/>
              <a:ahLst/>
              <a:cxnLst/>
              <a:rect l="l" t="t" r="r" b="b"/>
              <a:pathLst>
                <a:path w="30" h="166" extrusionOk="0">
                  <a:moveTo>
                    <a:pt x="20" y="38"/>
                  </a:moveTo>
                  <a:lnTo>
                    <a:pt x="20" y="38"/>
                  </a:lnTo>
                  <a:lnTo>
                    <a:pt x="30" y="0"/>
                  </a:lnTo>
                  <a:lnTo>
                    <a:pt x="8" y="166"/>
                  </a:lnTo>
                  <a:lnTo>
                    <a:pt x="8" y="166"/>
                  </a:lnTo>
                  <a:lnTo>
                    <a:pt x="0" y="160"/>
                  </a:lnTo>
                  <a:lnTo>
                    <a:pt x="0" y="160"/>
                  </a:lnTo>
                  <a:lnTo>
                    <a:pt x="4" y="126"/>
                  </a:lnTo>
                  <a:lnTo>
                    <a:pt x="8" y="94"/>
                  </a:lnTo>
                  <a:lnTo>
                    <a:pt x="20" y="38"/>
                  </a:lnTo>
                  <a:lnTo>
                    <a:pt x="20" y="38"/>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6" name="Google Shape;2336;p70"/>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7" name="Google Shape;2337;p70"/>
            <p:cNvSpPr/>
            <p:nvPr/>
          </p:nvSpPr>
          <p:spPr>
            <a:xfrm>
              <a:off x="3983038" y="2973388"/>
              <a:ext cx="349250" cy="1184275"/>
            </a:xfrm>
            <a:custGeom>
              <a:avLst/>
              <a:gdLst/>
              <a:ahLst/>
              <a:cxnLst/>
              <a:rect l="l" t="t" r="r" b="b"/>
              <a:pathLst>
                <a:path w="220" h="746" extrusionOk="0">
                  <a:moveTo>
                    <a:pt x="220" y="0"/>
                  </a:moveTo>
                  <a:lnTo>
                    <a:pt x="220" y="0"/>
                  </a:lnTo>
                  <a:lnTo>
                    <a:pt x="204" y="56"/>
                  </a:lnTo>
                  <a:lnTo>
                    <a:pt x="184" y="124"/>
                  </a:lnTo>
                  <a:lnTo>
                    <a:pt x="166" y="186"/>
                  </a:lnTo>
                  <a:lnTo>
                    <a:pt x="162" y="212"/>
                  </a:lnTo>
                  <a:lnTo>
                    <a:pt x="160" y="228"/>
                  </a:lnTo>
                  <a:lnTo>
                    <a:pt x="160" y="228"/>
                  </a:lnTo>
                  <a:lnTo>
                    <a:pt x="140" y="424"/>
                  </a:lnTo>
                  <a:lnTo>
                    <a:pt x="124" y="594"/>
                  </a:lnTo>
                  <a:lnTo>
                    <a:pt x="112" y="746"/>
                  </a:lnTo>
                  <a:lnTo>
                    <a:pt x="112" y="746"/>
                  </a:lnTo>
                  <a:lnTo>
                    <a:pt x="82" y="742"/>
                  </a:lnTo>
                  <a:lnTo>
                    <a:pt x="52" y="736"/>
                  </a:lnTo>
                  <a:lnTo>
                    <a:pt x="22" y="730"/>
                  </a:lnTo>
                  <a:lnTo>
                    <a:pt x="0" y="720"/>
                  </a:lnTo>
                  <a:lnTo>
                    <a:pt x="0" y="720"/>
                  </a:lnTo>
                  <a:lnTo>
                    <a:pt x="12" y="540"/>
                  </a:lnTo>
                  <a:lnTo>
                    <a:pt x="16" y="450"/>
                  </a:lnTo>
                  <a:lnTo>
                    <a:pt x="20" y="360"/>
                  </a:lnTo>
                  <a:lnTo>
                    <a:pt x="22" y="270"/>
                  </a:lnTo>
                  <a:lnTo>
                    <a:pt x="22" y="180"/>
                  </a:lnTo>
                  <a:lnTo>
                    <a:pt x="18" y="90"/>
                  </a:lnTo>
                  <a:lnTo>
                    <a:pt x="12" y="0"/>
                  </a:lnTo>
                  <a:lnTo>
                    <a:pt x="2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8" name="Google Shape;2338;p70"/>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9" name="Google Shape;2339;p70"/>
            <p:cNvSpPr/>
            <p:nvPr/>
          </p:nvSpPr>
          <p:spPr>
            <a:xfrm>
              <a:off x="4132263" y="2801938"/>
              <a:ext cx="819150" cy="2022475"/>
            </a:xfrm>
            <a:custGeom>
              <a:avLst/>
              <a:gdLst/>
              <a:ahLst/>
              <a:cxnLst/>
              <a:rect l="l" t="t" r="r" b="b"/>
              <a:pathLst>
                <a:path w="516" h="1274" extrusionOk="0">
                  <a:moveTo>
                    <a:pt x="494" y="1010"/>
                  </a:moveTo>
                  <a:lnTo>
                    <a:pt x="494" y="1010"/>
                  </a:lnTo>
                  <a:lnTo>
                    <a:pt x="504" y="1058"/>
                  </a:lnTo>
                  <a:lnTo>
                    <a:pt x="510" y="1100"/>
                  </a:lnTo>
                  <a:lnTo>
                    <a:pt x="516" y="1168"/>
                  </a:lnTo>
                  <a:lnTo>
                    <a:pt x="516" y="1168"/>
                  </a:lnTo>
                  <a:lnTo>
                    <a:pt x="476" y="1182"/>
                  </a:lnTo>
                  <a:lnTo>
                    <a:pt x="424" y="1196"/>
                  </a:lnTo>
                  <a:lnTo>
                    <a:pt x="424" y="1196"/>
                  </a:lnTo>
                  <a:lnTo>
                    <a:pt x="358" y="1212"/>
                  </a:lnTo>
                  <a:lnTo>
                    <a:pt x="298" y="1224"/>
                  </a:lnTo>
                  <a:lnTo>
                    <a:pt x="298" y="1224"/>
                  </a:lnTo>
                  <a:lnTo>
                    <a:pt x="0" y="1274"/>
                  </a:lnTo>
                  <a:lnTo>
                    <a:pt x="0" y="1274"/>
                  </a:lnTo>
                  <a:lnTo>
                    <a:pt x="0" y="1228"/>
                  </a:lnTo>
                  <a:lnTo>
                    <a:pt x="0" y="1180"/>
                  </a:lnTo>
                  <a:lnTo>
                    <a:pt x="4" y="1084"/>
                  </a:lnTo>
                  <a:lnTo>
                    <a:pt x="16" y="894"/>
                  </a:lnTo>
                  <a:lnTo>
                    <a:pt x="16" y="894"/>
                  </a:lnTo>
                  <a:lnTo>
                    <a:pt x="26" y="706"/>
                  </a:lnTo>
                  <a:lnTo>
                    <a:pt x="26" y="706"/>
                  </a:lnTo>
                  <a:lnTo>
                    <a:pt x="26" y="666"/>
                  </a:lnTo>
                  <a:lnTo>
                    <a:pt x="26" y="620"/>
                  </a:lnTo>
                  <a:lnTo>
                    <a:pt x="26" y="598"/>
                  </a:lnTo>
                  <a:lnTo>
                    <a:pt x="28" y="576"/>
                  </a:lnTo>
                  <a:lnTo>
                    <a:pt x="32" y="556"/>
                  </a:lnTo>
                  <a:lnTo>
                    <a:pt x="38" y="538"/>
                  </a:lnTo>
                  <a:lnTo>
                    <a:pt x="38" y="538"/>
                  </a:lnTo>
                  <a:lnTo>
                    <a:pt x="54" y="376"/>
                  </a:lnTo>
                  <a:lnTo>
                    <a:pt x="54" y="376"/>
                  </a:lnTo>
                  <a:lnTo>
                    <a:pt x="54" y="376"/>
                  </a:lnTo>
                  <a:lnTo>
                    <a:pt x="62" y="302"/>
                  </a:lnTo>
                  <a:lnTo>
                    <a:pt x="70" y="228"/>
                  </a:lnTo>
                  <a:lnTo>
                    <a:pt x="76" y="192"/>
                  </a:lnTo>
                  <a:lnTo>
                    <a:pt x="82" y="156"/>
                  </a:lnTo>
                  <a:lnTo>
                    <a:pt x="92" y="120"/>
                  </a:lnTo>
                  <a:lnTo>
                    <a:pt x="104" y="82"/>
                  </a:lnTo>
                  <a:lnTo>
                    <a:pt x="104" y="82"/>
                  </a:lnTo>
                  <a:lnTo>
                    <a:pt x="110" y="62"/>
                  </a:lnTo>
                  <a:lnTo>
                    <a:pt x="120" y="38"/>
                  </a:lnTo>
                  <a:lnTo>
                    <a:pt x="124" y="28"/>
                  </a:lnTo>
                  <a:lnTo>
                    <a:pt x="130" y="18"/>
                  </a:lnTo>
                  <a:lnTo>
                    <a:pt x="138" y="10"/>
                  </a:lnTo>
                  <a:lnTo>
                    <a:pt x="148" y="4"/>
                  </a:lnTo>
                  <a:lnTo>
                    <a:pt x="148" y="4"/>
                  </a:lnTo>
                  <a:lnTo>
                    <a:pt x="154" y="2"/>
                  </a:lnTo>
                  <a:lnTo>
                    <a:pt x="162" y="0"/>
                  </a:lnTo>
                  <a:lnTo>
                    <a:pt x="180" y="0"/>
                  </a:lnTo>
                  <a:lnTo>
                    <a:pt x="200" y="4"/>
                  </a:lnTo>
                  <a:lnTo>
                    <a:pt x="222" y="8"/>
                  </a:lnTo>
                  <a:lnTo>
                    <a:pt x="262" y="24"/>
                  </a:lnTo>
                  <a:lnTo>
                    <a:pt x="294" y="36"/>
                  </a:lnTo>
                  <a:lnTo>
                    <a:pt x="294" y="36"/>
                  </a:lnTo>
                  <a:lnTo>
                    <a:pt x="292" y="104"/>
                  </a:lnTo>
                  <a:lnTo>
                    <a:pt x="290" y="172"/>
                  </a:lnTo>
                  <a:lnTo>
                    <a:pt x="286" y="240"/>
                  </a:lnTo>
                  <a:lnTo>
                    <a:pt x="286" y="308"/>
                  </a:lnTo>
                  <a:lnTo>
                    <a:pt x="288" y="376"/>
                  </a:lnTo>
                  <a:lnTo>
                    <a:pt x="292" y="444"/>
                  </a:lnTo>
                  <a:lnTo>
                    <a:pt x="298" y="476"/>
                  </a:lnTo>
                  <a:lnTo>
                    <a:pt x="304" y="510"/>
                  </a:lnTo>
                  <a:lnTo>
                    <a:pt x="312" y="544"/>
                  </a:lnTo>
                  <a:lnTo>
                    <a:pt x="320" y="576"/>
                  </a:lnTo>
                  <a:lnTo>
                    <a:pt x="320" y="576"/>
                  </a:lnTo>
                  <a:lnTo>
                    <a:pt x="336" y="620"/>
                  </a:lnTo>
                  <a:lnTo>
                    <a:pt x="358" y="662"/>
                  </a:lnTo>
                  <a:lnTo>
                    <a:pt x="406" y="758"/>
                  </a:lnTo>
                  <a:lnTo>
                    <a:pt x="430" y="810"/>
                  </a:lnTo>
                  <a:lnTo>
                    <a:pt x="454" y="870"/>
                  </a:lnTo>
                  <a:lnTo>
                    <a:pt x="466" y="902"/>
                  </a:lnTo>
                  <a:lnTo>
                    <a:pt x="476" y="936"/>
                  </a:lnTo>
                  <a:lnTo>
                    <a:pt x="486" y="972"/>
                  </a:lnTo>
                  <a:lnTo>
                    <a:pt x="494" y="101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0" name="Google Shape;2340;p70"/>
            <p:cNvSpPr/>
            <p:nvPr/>
          </p:nvSpPr>
          <p:spPr>
            <a:xfrm>
              <a:off x="4586288" y="3062288"/>
              <a:ext cx="330200" cy="1343025"/>
            </a:xfrm>
            <a:custGeom>
              <a:avLst/>
              <a:gdLst/>
              <a:ahLst/>
              <a:cxnLst/>
              <a:rect l="l" t="t" r="r" b="b"/>
              <a:pathLst>
                <a:path w="208" h="846" extrusionOk="0">
                  <a:moveTo>
                    <a:pt x="100" y="554"/>
                  </a:moveTo>
                  <a:lnTo>
                    <a:pt x="100" y="554"/>
                  </a:lnTo>
                  <a:lnTo>
                    <a:pt x="130" y="614"/>
                  </a:lnTo>
                  <a:lnTo>
                    <a:pt x="144" y="646"/>
                  </a:lnTo>
                  <a:lnTo>
                    <a:pt x="160" y="682"/>
                  </a:lnTo>
                  <a:lnTo>
                    <a:pt x="174" y="718"/>
                  </a:lnTo>
                  <a:lnTo>
                    <a:pt x="186" y="758"/>
                  </a:lnTo>
                  <a:lnTo>
                    <a:pt x="198" y="800"/>
                  </a:lnTo>
                  <a:lnTo>
                    <a:pt x="208" y="846"/>
                  </a:lnTo>
                  <a:lnTo>
                    <a:pt x="208" y="846"/>
                  </a:lnTo>
                  <a:lnTo>
                    <a:pt x="208" y="846"/>
                  </a:lnTo>
                  <a:lnTo>
                    <a:pt x="206" y="816"/>
                  </a:lnTo>
                  <a:lnTo>
                    <a:pt x="202" y="800"/>
                  </a:lnTo>
                  <a:lnTo>
                    <a:pt x="198" y="786"/>
                  </a:lnTo>
                  <a:lnTo>
                    <a:pt x="198" y="786"/>
                  </a:lnTo>
                  <a:lnTo>
                    <a:pt x="196" y="782"/>
                  </a:lnTo>
                  <a:lnTo>
                    <a:pt x="196" y="782"/>
                  </a:lnTo>
                  <a:lnTo>
                    <a:pt x="164" y="688"/>
                  </a:lnTo>
                  <a:lnTo>
                    <a:pt x="146" y="642"/>
                  </a:lnTo>
                  <a:lnTo>
                    <a:pt x="136" y="620"/>
                  </a:lnTo>
                  <a:lnTo>
                    <a:pt x="124" y="598"/>
                  </a:lnTo>
                  <a:lnTo>
                    <a:pt x="124" y="598"/>
                  </a:lnTo>
                  <a:lnTo>
                    <a:pt x="100" y="554"/>
                  </a:lnTo>
                  <a:close/>
                  <a:moveTo>
                    <a:pt x="30" y="394"/>
                  </a:moveTo>
                  <a:lnTo>
                    <a:pt x="30" y="394"/>
                  </a:lnTo>
                  <a:lnTo>
                    <a:pt x="32" y="406"/>
                  </a:lnTo>
                  <a:lnTo>
                    <a:pt x="32" y="406"/>
                  </a:lnTo>
                  <a:lnTo>
                    <a:pt x="30" y="394"/>
                  </a:lnTo>
                  <a:lnTo>
                    <a:pt x="30" y="394"/>
                  </a:lnTo>
                  <a:lnTo>
                    <a:pt x="30" y="394"/>
                  </a:lnTo>
                  <a:close/>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1" name="Google Shape;2341;p70"/>
            <p:cNvSpPr/>
            <p:nvPr/>
          </p:nvSpPr>
          <p:spPr>
            <a:xfrm>
              <a:off x="4745038" y="3941763"/>
              <a:ext cx="171450" cy="463550"/>
            </a:xfrm>
            <a:custGeom>
              <a:avLst/>
              <a:gdLst/>
              <a:ahLst/>
              <a:cxnLst/>
              <a:rect l="l" t="t" r="r" b="b"/>
              <a:pathLst>
                <a:path w="108" h="292" extrusionOk="0">
                  <a:moveTo>
                    <a:pt x="0" y="0"/>
                  </a:moveTo>
                  <a:lnTo>
                    <a:pt x="0" y="0"/>
                  </a:lnTo>
                  <a:lnTo>
                    <a:pt x="30" y="60"/>
                  </a:lnTo>
                  <a:lnTo>
                    <a:pt x="44" y="92"/>
                  </a:lnTo>
                  <a:lnTo>
                    <a:pt x="60" y="128"/>
                  </a:lnTo>
                  <a:lnTo>
                    <a:pt x="74" y="164"/>
                  </a:lnTo>
                  <a:lnTo>
                    <a:pt x="86" y="204"/>
                  </a:lnTo>
                  <a:lnTo>
                    <a:pt x="98" y="246"/>
                  </a:lnTo>
                  <a:lnTo>
                    <a:pt x="108" y="292"/>
                  </a:lnTo>
                  <a:lnTo>
                    <a:pt x="108" y="292"/>
                  </a:lnTo>
                  <a:lnTo>
                    <a:pt x="108" y="292"/>
                  </a:lnTo>
                  <a:lnTo>
                    <a:pt x="106" y="262"/>
                  </a:lnTo>
                  <a:lnTo>
                    <a:pt x="102" y="246"/>
                  </a:lnTo>
                  <a:lnTo>
                    <a:pt x="98" y="232"/>
                  </a:lnTo>
                  <a:lnTo>
                    <a:pt x="98" y="232"/>
                  </a:lnTo>
                  <a:lnTo>
                    <a:pt x="96" y="228"/>
                  </a:lnTo>
                  <a:lnTo>
                    <a:pt x="96" y="228"/>
                  </a:lnTo>
                  <a:lnTo>
                    <a:pt x="64" y="134"/>
                  </a:lnTo>
                  <a:lnTo>
                    <a:pt x="46" y="88"/>
                  </a:lnTo>
                  <a:lnTo>
                    <a:pt x="36" y="66"/>
                  </a:lnTo>
                  <a:lnTo>
                    <a:pt x="24" y="44"/>
                  </a:lnTo>
                  <a:lnTo>
                    <a:pt x="24" y="44"/>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2" name="Google Shape;2342;p70"/>
            <p:cNvSpPr/>
            <p:nvPr/>
          </p:nvSpPr>
          <p:spPr>
            <a:xfrm>
              <a:off x="4633913" y="3687763"/>
              <a:ext cx="3175" cy="19050"/>
            </a:xfrm>
            <a:custGeom>
              <a:avLst/>
              <a:gdLst/>
              <a:ahLst/>
              <a:cxnLst/>
              <a:rect l="l" t="t" r="r" b="b"/>
              <a:pathLst>
                <a:path w="2" h="12" extrusionOk="0">
                  <a:moveTo>
                    <a:pt x="0" y="0"/>
                  </a:moveTo>
                  <a:lnTo>
                    <a:pt x="0" y="0"/>
                  </a:lnTo>
                  <a:lnTo>
                    <a:pt x="2" y="12"/>
                  </a:lnTo>
                  <a:lnTo>
                    <a:pt x="2" y="12"/>
                  </a:ln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3" name="Google Shape;2343;p70"/>
            <p:cNvSpPr/>
            <p:nvPr/>
          </p:nvSpPr>
          <p:spPr>
            <a:xfrm>
              <a:off x="4586288" y="3062288"/>
              <a:ext cx="9525" cy="273050"/>
            </a:xfrm>
            <a:custGeom>
              <a:avLst/>
              <a:gdLst/>
              <a:ahLst/>
              <a:cxnLst/>
              <a:rect l="l" t="t" r="r" b="b"/>
              <a:pathLst>
                <a:path w="6" h="172" extrusionOk="0">
                  <a:moveTo>
                    <a:pt x="4" y="0"/>
                  </a:moveTo>
                  <a:lnTo>
                    <a:pt x="4" y="0"/>
                  </a:lnTo>
                  <a:lnTo>
                    <a:pt x="0" y="86"/>
                  </a:lnTo>
                  <a:lnTo>
                    <a:pt x="0" y="172"/>
                  </a:lnTo>
                  <a:lnTo>
                    <a:pt x="0" y="172"/>
                  </a:lnTo>
                  <a:lnTo>
                    <a:pt x="0" y="164"/>
                  </a:lnTo>
                  <a:lnTo>
                    <a:pt x="0" y="164"/>
                  </a:lnTo>
                  <a:lnTo>
                    <a:pt x="4" y="82"/>
                  </a:lnTo>
                  <a:lnTo>
                    <a:pt x="6" y="2"/>
                  </a:lnTo>
                  <a:lnTo>
                    <a:pt x="6" y="2"/>
                  </a:lnTo>
                  <a:lnTo>
                    <a:pt x="4" y="0"/>
                  </a:lnTo>
                  <a:lnTo>
                    <a:pt x="4" y="0"/>
                  </a:lnTo>
                  <a:lnTo>
                    <a:pt x="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4" name="Google Shape;2344;p70"/>
            <p:cNvSpPr/>
            <p:nvPr/>
          </p:nvSpPr>
          <p:spPr>
            <a:xfrm>
              <a:off x="4192588" y="3376613"/>
              <a:ext cx="28575" cy="269875"/>
            </a:xfrm>
            <a:custGeom>
              <a:avLst/>
              <a:gdLst/>
              <a:ahLst/>
              <a:cxnLst/>
              <a:rect l="l" t="t" r="r" b="b"/>
              <a:pathLst>
                <a:path w="18" h="170" extrusionOk="0">
                  <a:moveTo>
                    <a:pt x="2" y="166"/>
                  </a:moveTo>
                  <a:lnTo>
                    <a:pt x="2" y="166"/>
                  </a:lnTo>
                  <a:lnTo>
                    <a:pt x="0" y="170"/>
                  </a:lnTo>
                  <a:lnTo>
                    <a:pt x="0" y="170"/>
                  </a:lnTo>
                  <a:lnTo>
                    <a:pt x="2" y="166"/>
                  </a:lnTo>
                  <a:lnTo>
                    <a:pt x="2" y="166"/>
                  </a:lnTo>
                  <a:close/>
                  <a:moveTo>
                    <a:pt x="18" y="0"/>
                  </a:moveTo>
                  <a:lnTo>
                    <a:pt x="18" y="0"/>
                  </a:lnTo>
                  <a:lnTo>
                    <a:pt x="18" y="0"/>
                  </a:lnTo>
                  <a:lnTo>
                    <a:pt x="16" y="14"/>
                  </a:lnTo>
                  <a:lnTo>
                    <a:pt x="16" y="14"/>
                  </a:lnTo>
                  <a:lnTo>
                    <a:pt x="16" y="14"/>
                  </a:lnTo>
                  <a:lnTo>
                    <a:pt x="18"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5" name="Google Shape;2345;p70"/>
            <p:cNvSpPr/>
            <p:nvPr/>
          </p:nvSpPr>
          <p:spPr>
            <a:xfrm>
              <a:off x="4192588" y="3640138"/>
              <a:ext cx="3175" cy="6350"/>
            </a:xfrm>
            <a:custGeom>
              <a:avLst/>
              <a:gdLst/>
              <a:ahLst/>
              <a:cxnLst/>
              <a:rect l="l" t="t" r="r" b="b"/>
              <a:pathLst>
                <a:path w="2" h="4" extrusionOk="0">
                  <a:moveTo>
                    <a:pt x="2" y="0"/>
                  </a:moveTo>
                  <a:lnTo>
                    <a:pt x="2" y="0"/>
                  </a:lnTo>
                  <a:lnTo>
                    <a:pt x="0" y="4"/>
                  </a:lnTo>
                  <a:lnTo>
                    <a:pt x="0" y="4"/>
                  </a:lnTo>
                  <a:lnTo>
                    <a:pt x="2" y="0"/>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6" name="Google Shape;2346;p70"/>
            <p:cNvSpPr/>
            <p:nvPr/>
          </p:nvSpPr>
          <p:spPr>
            <a:xfrm>
              <a:off x="4217988" y="3376613"/>
              <a:ext cx="3175" cy="22225"/>
            </a:xfrm>
            <a:custGeom>
              <a:avLst/>
              <a:gdLst/>
              <a:ahLst/>
              <a:cxnLst/>
              <a:rect l="l" t="t" r="r" b="b"/>
              <a:pathLst>
                <a:path w="2" h="14" extrusionOk="0">
                  <a:moveTo>
                    <a:pt x="2" y="0"/>
                  </a:moveTo>
                  <a:lnTo>
                    <a:pt x="2" y="0"/>
                  </a:lnTo>
                  <a:lnTo>
                    <a:pt x="2" y="0"/>
                  </a:lnTo>
                  <a:lnTo>
                    <a:pt x="0" y="14"/>
                  </a:lnTo>
                  <a:lnTo>
                    <a:pt x="0" y="14"/>
                  </a:lnTo>
                  <a:lnTo>
                    <a:pt x="0" y="14"/>
                  </a:lnTo>
                  <a:lnTo>
                    <a:pt x="2"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7" name="Google Shape;2347;p70"/>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8" name="Google Shape;2348;p70"/>
            <p:cNvSpPr/>
            <p:nvPr/>
          </p:nvSpPr>
          <p:spPr>
            <a:xfrm>
              <a:off x="4183063" y="3062288"/>
              <a:ext cx="733425" cy="1352550"/>
            </a:xfrm>
            <a:custGeom>
              <a:avLst/>
              <a:gdLst/>
              <a:ahLst/>
              <a:cxnLst/>
              <a:rect l="l" t="t" r="r" b="b"/>
              <a:pathLst>
                <a:path w="462" h="852" extrusionOk="0">
                  <a:moveTo>
                    <a:pt x="250" y="0"/>
                  </a:moveTo>
                  <a:lnTo>
                    <a:pt x="250" y="0"/>
                  </a:lnTo>
                  <a:lnTo>
                    <a:pt x="240" y="2"/>
                  </a:lnTo>
                  <a:lnTo>
                    <a:pt x="232" y="4"/>
                  </a:lnTo>
                  <a:lnTo>
                    <a:pt x="224" y="8"/>
                  </a:lnTo>
                  <a:lnTo>
                    <a:pt x="218" y="14"/>
                  </a:lnTo>
                  <a:lnTo>
                    <a:pt x="212" y="22"/>
                  </a:lnTo>
                  <a:lnTo>
                    <a:pt x="208" y="30"/>
                  </a:lnTo>
                  <a:lnTo>
                    <a:pt x="200" y="50"/>
                  </a:lnTo>
                  <a:lnTo>
                    <a:pt x="194" y="70"/>
                  </a:lnTo>
                  <a:lnTo>
                    <a:pt x="190" y="92"/>
                  </a:lnTo>
                  <a:lnTo>
                    <a:pt x="186" y="112"/>
                  </a:lnTo>
                  <a:lnTo>
                    <a:pt x="180" y="130"/>
                  </a:lnTo>
                  <a:lnTo>
                    <a:pt x="180" y="130"/>
                  </a:lnTo>
                  <a:lnTo>
                    <a:pt x="170" y="150"/>
                  </a:lnTo>
                  <a:lnTo>
                    <a:pt x="156" y="166"/>
                  </a:lnTo>
                  <a:lnTo>
                    <a:pt x="142" y="178"/>
                  </a:lnTo>
                  <a:lnTo>
                    <a:pt x="126" y="186"/>
                  </a:lnTo>
                  <a:lnTo>
                    <a:pt x="108" y="192"/>
                  </a:lnTo>
                  <a:lnTo>
                    <a:pt x="88" y="196"/>
                  </a:lnTo>
                  <a:lnTo>
                    <a:pt x="68" y="198"/>
                  </a:lnTo>
                  <a:lnTo>
                    <a:pt x="46" y="200"/>
                  </a:lnTo>
                  <a:lnTo>
                    <a:pt x="46" y="200"/>
                  </a:lnTo>
                  <a:lnTo>
                    <a:pt x="24" y="198"/>
                  </a:lnTo>
                  <a:lnTo>
                    <a:pt x="24" y="198"/>
                  </a:lnTo>
                  <a:lnTo>
                    <a:pt x="24" y="198"/>
                  </a:lnTo>
                  <a:lnTo>
                    <a:pt x="22" y="212"/>
                  </a:lnTo>
                  <a:lnTo>
                    <a:pt x="22" y="212"/>
                  </a:lnTo>
                  <a:lnTo>
                    <a:pt x="22" y="212"/>
                  </a:lnTo>
                  <a:lnTo>
                    <a:pt x="22" y="212"/>
                  </a:lnTo>
                  <a:lnTo>
                    <a:pt x="22" y="212"/>
                  </a:lnTo>
                  <a:lnTo>
                    <a:pt x="20" y="264"/>
                  </a:lnTo>
                  <a:lnTo>
                    <a:pt x="20" y="264"/>
                  </a:lnTo>
                  <a:lnTo>
                    <a:pt x="42" y="264"/>
                  </a:lnTo>
                  <a:lnTo>
                    <a:pt x="42" y="264"/>
                  </a:lnTo>
                  <a:lnTo>
                    <a:pt x="68" y="262"/>
                  </a:lnTo>
                  <a:lnTo>
                    <a:pt x="94" y="258"/>
                  </a:lnTo>
                  <a:lnTo>
                    <a:pt x="120" y="248"/>
                  </a:lnTo>
                  <a:lnTo>
                    <a:pt x="146" y="240"/>
                  </a:lnTo>
                  <a:lnTo>
                    <a:pt x="146" y="240"/>
                  </a:lnTo>
                  <a:lnTo>
                    <a:pt x="176" y="228"/>
                  </a:lnTo>
                  <a:lnTo>
                    <a:pt x="192" y="222"/>
                  </a:lnTo>
                  <a:lnTo>
                    <a:pt x="208" y="220"/>
                  </a:lnTo>
                  <a:lnTo>
                    <a:pt x="208" y="220"/>
                  </a:lnTo>
                  <a:lnTo>
                    <a:pt x="218" y="222"/>
                  </a:lnTo>
                  <a:lnTo>
                    <a:pt x="226" y="224"/>
                  </a:lnTo>
                  <a:lnTo>
                    <a:pt x="234" y="232"/>
                  </a:lnTo>
                  <a:lnTo>
                    <a:pt x="238" y="240"/>
                  </a:lnTo>
                  <a:lnTo>
                    <a:pt x="238" y="240"/>
                  </a:lnTo>
                  <a:lnTo>
                    <a:pt x="244" y="258"/>
                  </a:lnTo>
                  <a:lnTo>
                    <a:pt x="244" y="266"/>
                  </a:lnTo>
                  <a:lnTo>
                    <a:pt x="242" y="272"/>
                  </a:lnTo>
                  <a:lnTo>
                    <a:pt x="236" y="286"/>
                  </a:lnTo>
                  <a:lnTo>
                    <a:pt x="228" y="298"/>
                  </a:lnTo>
                  <a:lnTo>
                    <a:pt x="214" y="308"/>
                  </a:lnTo>
                  <a:lnTo>
                    <a:pt x="200" y="316"/>
                  </a:lnTo>
                  <a:lnTo>
                    <a:pt x="182" y="324"/>
                  </a:lnTo>
                  <a:lnTo>
                    <a:pt x="162" y="330"/>
                  </a:lnTo>
                  <a:lnTo>
                    <a:pt x="122" y="340"/>
                  </a:lnTo>
                  <a:lnTo>
                    <a:pt x="80" y="344"/>
                  </a:lnTo>
                  <a:lnTo>
                    <a:pt x="44" y="348"/>
                  </a:lnTo>
                  <a:lnTo>
                    <a:pt x="18" y="348"/>
                  </a:lnTo>
                  <a:lnTo>
                    <a:pt x="18" y="348"/>
                  </a:lnTo>
                  <a:lnTo>
                    <a:pt x="10" y="348"/>
                  </a:lnTo>
                  <a:lnTo>
                    <a:pt x="10" y="348"/>
                  </a:lnTo>
                  <a:lnTo>
                    <a:pt x="6" y="370"/>
                  </a:lnTo>
                  <a:lnTo>
                    <a:pt x="6" y="370"/>
                  </a:lnTo>
                  <a:lnTo>
                    <a:pt x="8" y="364"/>
                  </a:lnTo>
                  <a:lnTo>
                    <a:pt x="8" y="364"/>
                  </a:lnTo>
                  <a:lnTo>
                    <a:pt x="8" y="364"/>
                  </a:lnTo>
                  <a:lnTo>
                    <a:pt x="8" y="364"/>
                  </a:lnTo>
                  <a:lnTo>
                    <a:pt x="6" y="368"/>
                  </a:lnTo>
                  <a:lnTo>
                    <a:pt x="6" y="368"/>
                  </a:lnTo>
                  <a:lnTo>
                    <a:pt x="6" y="368"/>
                  </a:lnTo>
                  <a:lnTo>
                    <a:pt x="6" y="368"/>
                  </a:lnTo>
                  <a:lnTo>
                    <a:pt x="6" y="372"/>
                  </a:lnTo>
                  <a:lnTo>
                    <a:pt x="6" y="372"/>
                  </a:lnTo>
                  <a:lnTo>
                    <a:pt x="6" y="374"/>
                  </a:lnTo>
                  <a:lnTo>
                    <a:pt x="6" y="374"/>
                  </a:lnTo>
                  <a:lnTo>
                    <a:pt x="6" y="374"/>
                  </a:lnTo>
                  <a:lnTo>
                    <a:pt x="6" y="376"/>
                  </a:lnTo>
                  <a:lnTo>
                    <a:pt x="6" y="376"/>
                  </a:lnTo>
                  <a:lnTo>
                    <a:pt x="2" y="400"/>
                  </a:lnTo>
                  <a:lnTo>
                    <a:pt x="0" y="416"/>
                  </a:lnTo>
                  <a:lnTo>
                    <a:pt x="0" y="416"/>
                  </a:lnTo>
                  <a:lnTo>
                    <a:pt x="2" y="420"/>
                  </a:lnTo>
                  <a:lnTo>
                    <a:pt x="2" y="420"/>
                  </a:lnTo>
                  <a:lnTo>
                    <a:pt x="6" y="424"/>
                  </a:lnTo>
                  <a:lnTo>
                    <a:pt x="10" y="426"/>
                  </a:lnTo>
                  <a:lnTo>
                    <a:pt x="22" y="430"/>
                  </a:lnTo>
                  <a:lnTo>
                    <a:pt x="48" y="432"/>
                  </a:lnTo>
                  <a:lnTo>
                    <a:pt x="48" y="432"/>
                  </a:lnTo>
                  <a:lnTo>
                    <a:pt x="92" y="438"/>
                  </a:lnTo>
                  <a:lnTo>
                    <a:pt x="114" y="442"/>
                  </a:lnTo>
                  <a:lnTo>
                    <a:pt x="136" y="446"/>
                  </a:lnTo>
                  <a:lnTo>
                    <a:pt x="158" y="452"/>
                  </a:lnTo>
                  <a:lnTo>
                    <a:pt x="178" y="462"/>
                  </a:lnTo>
                  <a:lnTo>
                    <a:pt x="196" y="474"/>
                  </a:lnTo>
                  <a:lnTo>
                    <a:pt x="204" y="480"/>
                  </a:lnTo>
                  <a:lnTo>
                    <a:pt x="212" y="488"/>
                  </a:lnTo>
                  <a:lnTo>
                    <a:pt x="212" y="488"/>
                  </a:lnTo>
                  <a:lnTo>
                    <a:pt x="232" y="506"/>
                  </a:lnTo>
                  <a:lnTo>
                    <a:pt x="252" y="524"/>
                  </a:lnTo>
                  <a:lnTo>
                    <a:pt x="270" y="544"/>
                  </a:lnTo>
                  <a:lnTo>
                    <a:pt x="288" y="564"/>
                  </a:lnTo>
                  <a:lnTo>
                    <a:pt x="306" y="586"/>
                  </a:lnTo>
                  <a:lnTo>
                    <a:pt x="322" y="610"/>
                  </a:lnTo>
                  <a:lnTo>
                    <a:pt x="352" y="658"/>
                  </a:lnTo>
                  <a:lnTo>
                    <a:pt x="380" y="708"/>
                  </a:lnTo>
                  <a:lnTo>
                    <a:pt x="408" y="758"/>
                  </a:lnTo>
                  <a:lnTo>
                    <a:pt x="436" y="806"/>
                  </a:lnTo>
                  <a:lnTo>
                    <a:pt x="462" y="852"/>
                  </a:lnTo>
                  <a:lnTo>
                    <a:pt x="462" y="846"/>
                  </a:lnTo>
                  <a:lnTo>
                    <a:pt x="462" y="846"/>
                  </a:lnTo>
                  <a:lnTo>
                    <a:pt x="452" y="800"/>
                  </a:lnTo>
                  <a:lnTo>
                    <a:pt x="440" y="758"/>
                  </a:lnTo>
                  <a:lnTo>
                    <a:pt x="428" y="718"/>
                  </a:lnTo>
                  <a:lnTo>
                    <a:pt x="414" y="682"/>
                  </a:lnTo>
                  <a:lnTo>
                    <a:pt x="398" y="646"/>
                  </a:lnTo>
                  <a:lnTo>
                    <a:pt x="384" y="614"/>
                  </a:lnTo>
                  <a:lnTo>
                    <a:pt x="354" y="554"/>
                  </a:lnTo>
                  <a:lnTo>
                    <a:pt x="354" y="554"/>
                  </a:lnTo>
                  <a:lnTo>
                    <a:pt x="326" y="502"/>
                  </a:lnTo>
                  <a:lnTo>
                    <a:pt x="312" y="474"/>
                  </a:lnTo>
                  <a:lnTo>
                    <a:pt x="300" y="446"/>
                  </a:lnTo>
                  <a:lnTo>
                    <a:pt x="300" y="446"/>
                  </a:lnTo>
                  <a:lnTo>
                    <a:pt x="286" y="406"/>
                  </a:lnTo>
                  <a:lnTo>
                    <a:pt x="286" y="406"/>
                  </a:lnTo>
                  <a:lnTo>
                    <a:pt x="284" y="394"/>
                  </a:lnTo>
                  <a:lnTo>
                    <a:pt x="284" y="394"/>
                  </a:lnTo>
                  <a:lnTo>
                    <a:pt x="274" y="372"/>
                  </a:lnTo>
                  <a:lnTo>
                    <a:pt x="268" y="352"/>
                  </a:lnTo>
                  <a:lnTo>
                    <a:pt x="268" y="352"/>
                  </a:lnTo>
                  <a:lnTo>
                    <a:pt x="260" y="308"/>
                  </a:lnTo>
                  <a:lnTo>
                    <a:pt x="256" y="262"/>
                  </a:lnTo>
                  <a:lnTo>
                    <a:pt x="254" y="216"/>
                  </a:lnTo>
                  <a:lnTo>
                    <a:pt x="254" y="172"/>
                  </a:lnTo>
                  <a:lnTo>
                    <a:pt x="254" y="172"/>
                  </a:lnTo>
                  <a:lnTo>
                    <a:pt x="254" y="86"/>
                  </a:lnTo>
                  <a:lnTo>
                    <a:pt x="258" y="0"/>
                  </a:lnTo>
                  <a:lnTo>
                    <a:pt x="258" y="0"/>
                  </a:lnTo>
                  <a:lnTo>
                    <a:pt x="25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9" name="Google Shape;2349;p70"/>
            <p:cNvSpPr/>
            <p:nvPr/>
          </p:nvSpPr>
          <p:spPr>
            <a:xfrm>
              <a:off x="4059238" y="2795588"/>
              <a:ext cx="673100" cy="822325"/>
            </a:xfrm>
            <a:custGeom>
              <a:avLst/>
              <a:gdLst/>
              <a:ahLst/>
              <a:cxnLst/>
              <a:rect l="l" t="t" r="r" b="b"/>
              <a:pathLst>
                <a:path w="424" h="518" extrusionOk="0">
                  <a:moveTo>
                    <a:pt x="250" y="22"/>
                  </a:moveTo>
                  <a:lnTo>
                    <a:pt x="250" y="22"/>
                  </a:lnTo>
                  <a:lnTo>
                    <a:pt x="244" y="30"/>
                  </a:lnTo>
                  <a:lnTo>
                    <a:pt x="244" y="30"/>
                  </a:lnTo>
                  <a:lnTo>
                    <a:pt x="232" y="44"/>
                  </a:lnTo>
                  <a:lnTo>
                    <a:pt x="224" y="58"/>
                  </a:lnTo>
                  <a:lnTo>
                    <a:pt x="216" y="74"/>
                  </a:lnTo>
                  <a:lnTo>
                    <a:pt x="212" y="90"/>
                  </a:lnTo>
                  <a:lnTo>
                    <a:pt x="208" y="106"/>
                  </a:lnTo>
                  <a:lnTo>
                    <a:pt x="206" y="122"/>
                  </a:lnTo>
                  <a:lnTo>
                    <a:pt x="206" y="140"/>
                  </a:lnTo>
                  <a:lnTo>
                    <a:pt x="206" y="156"/>
                  </a:lnTo>
                  <a:lnTo>
                    <a:pt x="236" y="380"/>
                  </a:lnTo>
                  <a:lnTo>
                    <a:pt x="236" y="380"/>
                  </a:lnTo>
                  <a:lnTo>
                    <a:pt x="234" y="386"/>
                  </a:lnTo>
                  <a:lnTo>
                    <a:pt x="232" y="392"/>
                  </a:lnTo>
                  <a:lnTo>
                    <a:pt x="226" y="396"/>
                  </a:lnTo>
                  <a:lnTo>
                    <a:pt x="220" y="398"/>
                  </a:lnTo>
                  <a:lnTo>
                    <a:pt x="12" y="420"/>
                  </a:lnTo>
                  <a:lnTo>
                    <a:pt x="12" y="420"/>
                  </a:lnTo>
                  <a:lnTo>
                    <a:pt x="6" y="430"/>
                  </a:lnTo>
                  <a:lnTo>
                    <a:pt x="2" y="442"/>
                  </a:lnTo>
                  <a:lnTo>
                    <a:pt x="0" y="454"/>
                  </a:lnTo>
                  <a:lnTo>
                    <a:pt x="0" y="464"/>
                  </a:lnTo>
                  <a:lnTo>
                    <a:pt x="2" y="480"/>
                  </a:lnTo>
                  <a:lnTo>
                    <a:pt x="4" y="486"/>
                  </a:lnTo>
                  <a:lnTo>
                    <a:pt x="4" y="486"/>
                  </a:lnTo>
                  <a:lnTo>
                    <a:pt x="34" y="492"/>
                  </a:lnTo>
                  <a:lnTo>
                    <a:pt x="102" y="504"/>
                  </a:lnTo>
                  <a:lnTo>
                    <a:pt x="144" y="510"/>
                  </a:lnTo>
                  <a:lnTo>
                    <a:pt x="184" y="516"/>
                  </a:lnTo>
                  <a:lnTo>
                    <a:pt x="220" y="518"/>
                  </a:lnTo>
                  <a:lnTo>
                    <a:pt x="246" y="518"/>
                  </a:lnTo>
                  <a:lnTo>
                    <a:pt x="246" y="518"/>
                  </a:lnTo>
                  <a:lnTo>
                    <a:pt x="284" y="510"/>
                  </a:lnTo>
                  <a:lnTo>
                    <a:pt x="320" y="500"/>
                  </a:lnTo>
                  <a:lnTo>
                    <a:pt x="320" y="500"/>
                  </a:lnTo>
                  <a:lnTo>
                    <a:pt x="332" y="496"/>
                  </a:lnTo>
                  <a:lnTo>
                    <a:pt x="344" y="490"/>
                  </a:lnTo>
                  <a:lnTo>
                    <a:pt x="354" y="482"/>
                  </a:lnTo>
                  <a:lnTo>
                    <a:pt x="364" y="474"/>
                  </a:lnTo>
                  <a:lnTo>
                    <a:pt x="374" y="464"/>
                  </a:lnTo>
                  <a:lnTo>
                    <a:pt x="380" y="454"/>
                  </a:lnTo>
                  <a:lnTo>
                    <a:pt x="386" y="442"/>
                  </a:lnTo>
                  <a:lnTo>
                    <a:pt x="390" y="430"/>
                  </a:lnTo>
                  <a:lnTo>
                    <a:pt x="390" y="430"/>
                  </a:lnTo>
                  <a:lnTo>
                    <a:pt x="404" y="372"/>
                  </a:lnTo>
                  <a:lnTo>
                    <a:pt x="414" y="322"/>
                  </a:lnTo>
                  <a:lnTo>
                    <a:pt x="422" y="274"/>
                  </a:lnTo>
                  <a:lnTo>
                    <a:pt x="424" y="232"/>
                  </a:lnTo>
                  <a:lnTo>
                    <a:pt x="424" y="190"/>
                  </a:lnTo>
                  <a:lnTo>
                    <a:pt x="422" y="152"/>
                  </a:lnTo>
                  <a:lnTo>
                    <a:pt x="418" y="114"/>
                  </a:lnTo>
                  <a:lnTo>
                    <a:pt x="412" y="78"/>
                  </a:lnTo>
                  <a:lnTo>
                    <a:pt x="412" y="78"/>
                  </a:lnTo>
                  <a:lnTo>
                    <a:pt x="406" y="66"/>
                  </a:lnTo>
                  <a:lnTo>
                    <a:pt x="400" y="54"/>
                  </a:lnTo>
                  <a:lnTo>
                    <a:pt x="392" y="42"/>
                  </a:lnTo>
                  <a:lnTo>
                    <a:pt x="382" y="34"/>
                  </a:lnTo>
                  <a:lnTo>
                    <a:pt x="370" y="24"/>
                  </a:lnTo>
                  <a:lnTo>
                    <a:pt x="358" y="18"/>
                  </a:lnTo>
                  <a:lnTo>
                    <a:pt x="334" y="6"/>
                  </a:lnTo>
                  <a:lnTo>
                    <a:pt x="334" y="6"/>
                  </a:lnTo>
                  <a:lnTo>
                    <a:pt x="324" y="2"/>
                  </a:lnTo>
                  <a:lnTo>
                    <a:pt x="312" y="0"/>
                  </a:lnTo>
                  <a:lnTo>
                    <a:pt x="300" y="0"/>
                  </a:lnTo>
                  <a:lnTo>
                    <a:pt x="290" y="2"/>
                  </a:lnTo>
                  <a:lnTo>
                    <a:pt x="278" y="4"/>
                  </a:lnTo>
                  <a:lnTo>
                    <a:pt x="268" y="8"/>
                  </a:lnTo>
                  <a:lnTo>
                    <a:pt x="258" y="16"/>
                  </a:lnTo>
                  <a:lnTo>
                    <a:pt x="250" y="22"/>
                  </a:lnTo>
                  <a:lnTo>
                    <a:pt x="250" y="22"/>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0" name="Google Shape;2350;p70"/>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close/>
                </a:path>
              </a:pathLst>
            </a:custGeom>
            <a:solidFill>
              <a:srgbClr val="D198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1" name="Google Shape;2351;p70"/>
            <p:cNvSpPr/>
            <p:nvPr/>
          </p:nvSpPr>
          <p:spPr>
            <a:xfrm>
              <a:off x="4116388" y="2652713"/>
              <a:ext cx="203200" cy="152400"/>
            </a:xfrm>
            <a:custGeom>
              <a:avLst/>
              <a:gdLst/>
              <a:ahLst/>
              <a:cxnLst/>
              <a:rect l="l" t="t" r="r" b="b"/>
              <a:pathLst>
                <a:path w="128" h="96" extrusionOk="0">
                  <a:moveTo>
                    <a:pt x="128" y="0"/>
                  </a:moveTo>
                  <a:lnTo>
                    <a:pt x="0" y="0"/>
                  </a:lnTo>
                  <a:lnTo>
                    <a:pt x="0" y="96"/>
                  </a:lnTo>
                  <a:lnTo>
                    <a:pt x="0" y="96"/>
                  </a:lnTo>
                  <a:lnTo>
                    <a:pt x="18" y="94"/>
                  </a:lnTo>
                  <a:lnTo>
                    <a:pt x="36" y="90"/>
                  </a:lnTo>
                  <a:lnTo>
                    <a:pt x="50" y="84"/>
                  </a:lnTo>
                  <a:lnTo>
                    <a:pt x="64" y="78"/>
                  </a:lnTo>
                  <a:lnTo>
                    <a:pt x="76" y="70"/>
                  </a:lnTo>
                  <a:lnTo>
                    <a:pt x="86" y="62"/>
                  </a:lnTo>
                  <a:lnTo>
                    <a:pt x="104" y="44"/>
                  </a:lnTo>
                  <a:lnTo>
                    <a:pt x="114" y="28"/>
                  </a:lnTo>
                  <a:lnTo>
                    <a:pt x="122" y="14"/>
                  </a:lnTo>
                  <a:lnTo>
                    <a:pt x="128"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2" name="Google Shape;2352;p70"/>
            <p:cNvSpPr/>
            <p:nvPr/>
          </p:nvSpPr>
          <p:spPr>
            <a:xfrm>
              <a:off x="3995738" y="2205038"/>
              <a:ext cx="390525" cy="546100"/>
            </a:xfrm>
            <a:custGeom>
              <a:avLst/>
              <a:gdLst/>
              <a:ahLst/>
              <a:cxnLst/>
              <a:rect l="l" t="t" r="r" b="b"/>
              <a:pathLst>
                <a:path w="246" h="344" extrusionOk="0">
                  <a:moveTo>
                    <a:pt x="246" y="120"/>
                  </a:moveTo>
                  <a:lnTo>
                    <a:pt x="246" y="194"/>
                  </a:lnTo>
                  <a:lnTo>
                    <a:pt x="222" y="194"/>
                  </a:lnTo>
                  <a:lnTo>
                    <a:pt x="222" y="290"/>
                  </a:lnTo>
                  <a:lnTo>
                    <a:pt x="222" y="290"/>
                  </a:lnTo>
                  <a:lnTo>
                    <a:pt x="208" y="302"/>
                  </a:lnTo>
                  <a:lnTo>
                    <a:pt x="192" y="314"/>
                  </a:lnTo>
                  <a:lnTo>
                    <a:pt x="170" y="326"/>
                  </a:lnTo>
                  <a:lnTo>
                    <a:pt x="146" y="336"/>
                  </a:lnTo>
                  <a:lnTo>
                    <a:pt x="134" y="340"/>
                  </a:lnTo>
                  <a:lnTo>
                    <a:pt x="120" y="342"/>
                  </a:lnTo>
                  <a:lnTo>
                    <a:pt x="106" y="344"/>
                  </a:lnTo>
                  <a:lnTo>
                    <a:pt x="92" y="342"/>
                  </a:lnTo>
                  <a:lnTo>
                    <a:pt x="76" y="340"/>
                  </a:lnTo>
                  <a:lnTo>
                    <a:pt x="62" y="334"/>
                  </a:lnTo>
                  <a:lnTo>
                    <a:pt x="62" y="334"/>
                  </a:lnTo>
                  <a:lnTo>
                    <a:pt x="50" y="328"/>
                  </a:lnTo>
                  <a:lnTo>
                    <a:pt x="38" y="320"/>
                  </a:lnTo>
                  <a:lnTo>
                    <a:pt x="28" y="310"/>
                  </a:lnTo>
                  <a:lnTo>
                    <a:pt x="20" y="298"/>
                  </a:lnTo>
                  <a:lnTo>
                    <a:pt x="12" y="286"/>
                  </a:lnTo>
                  <a:lnTo>
                    <a:pt x="8" y="274"/>
                  </a:lnTo>
                  <a:lnTo>
                    <a:pt x="4" y="260"/>
                  </a:lnTo>
                  <a:lnTo>
                    <a:pt x="2" y="246"/>
                  </a:lnTo>
                  <a:lnTo>
                    <a:pt x="2" y="246"/>
                  </a:lnTo>
                  <a:lnTo>
                    <a:pt x="0" y="210"/>
                  </a:lnTo>
                  <a:lnTo>
                    <a:pt x="0" y="170"/>
                  </a:lnTo>
                  <a:lnTo>
                    <a:pt x="0" y="170"/>
                  </a:lnTo>
                  <a:lnTo>
                    <a:pt x="0" y="144"/>
                  </a:lnTo>
                  <a:lnTo>
                    <a:pt x="2" y="120"/>
                  </a:lnTo>
                  <a:lnTo>
                    <a:pt x="2" y="120"/>
                  </a:lnTo>
                  <a:lnTo>
                    <a:pt x="4" y="104"/>
                  </a:lnTo>
                  <a:lnTo>
                    <a:pt x="10" y="88"/>
                  </a:lnTo>
                  <a:lnTo>
                    <a:pt x="16" y="74"/>
                  </a:lnTo>
                  <a:lnTo>
                    <a:pt x="24" y="60"/>
                  </a:lnTo>
                  <a:lnTo>
                    <a:pt x="24" y="60"/>
                  </a:lnTo>
                  <a:lnTo>
                    <a:pt x="32" y="48"/>
                  </a:lnTo>
                  <a:lnTo>
                    <a:pt x="42" y="36"/>
                  </a:lnTo>
                  <a:lnTo>
                    <a:pt x="52" y="26"/>
                  </a:lnTo>
                  <a:lnTo>
                    <a:pt x="66" y="16"/>
                  </a:lnTo>
                  <a:lnTo>
                    <a:pt x="78" y="10"/>
                  </a:lnTo>
                  <a:lnTo>
                    <a:pt x="94" y="4"/>
                  </a:lnTo>
                  <a:lnTo>
                    <a:pt x="108" y="0"/>
                  </a:lnTo>
                  <a:lnTo>
                    <a:pt x="124" y="0"/>
                  </a:lnTo>
                  <a:lnTo>
                    <a:pt x="130" y="0"/>
                  </a:lnTo>
                  <a:lnTo>
                    <a:pt x="130" y="0"/>
                  </a:lnTo>
                  <a:lnTo>
                    <a:pt x="142" y="0"/>
                  </a:lnTo>
                  <a:lnTo>
                    <a:pt x="152" y="2"/>
                  </a:lnTo>
                  <a:lnTo>
                    <a:pt x="174" y="10"/>
                  </a:lnTo>
                  <a:lnTo>
                    <a:pt x="194" y="20"/>
                  </a:lnTo>
                  <a:lnTo>
                    <a:pt x="212" y="36"/>
                  </a:lnTo>
                  <a:lnTo>
                    <a:pt x="226" y="52"/>
                  </a:lnTo>
                  <a:lnTo>
                    <a:pt x="236" y="74"/>
                  </a:lnTo>
                  <a:lnTo>
                    <a:pt x="244" y="96"/>
                  </a:lnTo>
                  <a:lnTo>
                    <a:pt x="246" y="108"/>
                  </a:lnTo>
                  <a:lnTo>
                    <a:pt x="246" y="120"/>
                  </a:lnTo>
                  <a:lnTo>
                    <a:pt x="246" y="120"/>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3" name="Google Shape;2353;p70"/>
            <p:cNvSpPr/>
            <p:nvPr/>
          </p:nvSpPr>
          <p:spPr>
            <a:xfrm>
              <a:off x="4037013" y="2236788"/>
              <a:ext cx="9525" cy="15875"/>
            </a:xfrm>
            <a:custGeom>
              <a:avLst/>
              <a:gdLst/>
              <a:ahLst/>
              <a:cxnLst/>
              <a:rect l="l" t="t" r="r" b="b"/>
              <a:pathLst>
                <a:path w="6" h="10" extrusionOk="0">
                  <a:moveTo>
                    <a:pt x="6" y="0"/>
                  </a:moveTo>
                  <a:lnTo>
                    <a:pt x="6" y="0"/>
                  </a:lnTo>
                  <a:lnTo>
                    <a:pt x="0" y="10"/>
                  </a:lnTo>
                  <a:lnTo>
                    <a:pt x="0" y="10"/>
                  </a:lnTo>
                  <a:lnTo>
                    <a:pt x="6" y="0"/>
                  </a:lnTo>
                  <a:lnTo>
                    <a:pt x="6" y="0"/>
                  </a:lnTo>
                  <a:close/>
                </a:path>
              </a:pathLst>
            </a:custGeom>
            <a:solidFill>
              <a:srgbClr val="4646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4" name="Google Shape;2354;p70"/>
            <p:cNvSpPr/>
            <p:nvPr/>
          </p:nvSpPr>
          <p:spPr>
            <a:xfrm>
              <a:off x="4303713" y="2443163"/>
              <a:ext cx="73025" cy="146050"/>
            </a:xfrm>
            <a:custGeom>
              <a:avLst/>
              <a:gdLst/>
              <a:ahLst/>
              <a:cxnLst/>
              <a:rect l="l" t="t" r="r" b="b"/>
              <a:pathLst>
                <a:path w="46" h="92" extrusionOk="0">
                  <a:moveTo>
                    <a:pt x="18" y="0"/>
                  </a:moveTo>
                  <a:lnTo>
                    <a:pt x="28" y="0"/>
                  </a:lnTo>
                  <a:lnTo>
                    <a:pt x="28" y="0"/>
                  </a:lnTo>
                  <a:lnTo>
                    <a:pt x="36" y="2"/>
                  </a:lnTo>
                  <a:lnTo>
                    <a:pt x="42" y="6"/>
                  </a:lnTo>
                  <a:lnTo>
                    <a:pt x="46" y="12"/>
                  </a:lnTo>
                  <a:lnTo>
                    <a:pt x="46" y="18"/>
                  </a:lnTo>
                  <a:lnTo>
                    <a:pt x="46" y="74"/>
                  </a:lnTo>
                  <a:lnTo>
                    <a:pt x="46" y="74"/>
                  </a:lnTo>
                  <a:lnTo>
                    <a:pt x="46" y="80"/>
                  </a:lnTo>
                  <a:lnTo>
                    <a:pt x="42" y="86"/>
                  </a:lnTo>
                  <a:lnTo>
                    <a:pt x="36" y="90"/>
                  </a:lnTo>
                  <a:lnTo>
                    <a:pt x="28" y="92"/>
                  </a:lnTo>
                  <a:lnTo>
                    <a:pt x="0" y="92"/>
                  </a:lnTo>
                  <a:lnTo>
                    <a:pt x="0" y="20"/>
                  </a:lnTo>
                  <a:lnTo>
                    <a:pt x="0" y="20"/>
                  </a:lnTo>
                  <a:lnTo>
                    <a:pt x="2" y="12"/>
                  </a:lnTo>
                  <a:lnTo>
                    <a:pt x="6" y="6"/>
                  </a:lnTo>
                  <a:lnTo>
                    <a:pt x="12" y="2"/>
                  </a:lnTo>
                  <a:lnTo>
                    <a:pt x="18" y="0"/>
                  </a:lnTo>
                  <a:lnTo>
                    <a:pt x="1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5" name="Google Shape;2355;p70"/>
            <p:cNvSpPr/>
            <p:nvPr/>
          </p:nvSpPr>
          <p:spPr>
            <a:xfrm>
              <a:off x="4195763" y="5297488"/>
              <a:ext cx="158750" cy="158750"/>
            </a:xfrm>
            <a:custGeom>
              <a:avLst/>
              <a:gdLst/>
              <a:ahLst/>
              <a:cxnLst/>
              <a:rect l="l" t="t" r="r" b="b"/>
              <a:pathLst>
                <a:path w="100" h="100" extrusionOk="0">
                  <a:moveTo>
                    <a:pt x="50" y="0"/>
                  </a:moveTo>
                  <a:lnTo>
                    <a:pt x="50" y="0"/>
                  </a:lnTo>
                  <a:lnTo>
                    <a:pt x="60" y="2"/>
                  </a:lnTo>
                  <a:lnTo>
                    <a:pt x="70" y="6"/>
                  </a:lnTo>
                  <a:lnTo>
                    <a:pt x="78" y="10"/>
                  </a:lnTo>
                  <a:lnTo>
                    <a:pt x="86" y="18"/>
                  </a:lnTo>
                  <a:lnTo>
                    <a:pt x="92" y="26"/>
                  </a:lnTo>
                  <a:lnTo>
                    <a:pt x="96" y="36"/>
                  </a:lnTo>
                  <a:lnTo>
                    <a:pt x="100" y="46"/>
                  </a:lnTo>
                  <a:lnTo>
                    <a:pt x="100" y="58"/>
                  </a:lnTo>
                  <a:lnTo>
                    <a:pt x="100" y="74"/>
                  </a:lnTo>
                  <a:lnTo>
                    <a:pt x="100" y="74"/>
                  </a:lnTo>
                  <a:lnTo>
                    <a:pt x="98" y="84"/>
                  </a:lnTo>
                  <a:lnTo>
                    <a:pt x="94" y="92"/>
                  </a:lnTo>
                  <a:lnTo>
                    <a:pt x="86" y="98"/>
                  </a:lnTo>
                  <a:lnTo>
                    <a:pt x="76" y="100"/>
                  </a:lnTo>
                  <a:lnTo>
                    <a:pt x="26" y="100"/>
                  </a:lnTo>
                  <a:lnTo>
                    <a:pt x="26" y="100"/>
                  </a:lnTo>
                  <a:lnTo>
                    <a:pt x="16" y="98"/>
                  </a:lnTo>
                  <a:lnTo>
                    <a:pt x="8" y="92"/>
                  </a:lnTo>
                  <a:lnTo>
                    <a:pt x="2" y="84"/>
                  </a:lnTo>
                  <a:lnTo>
                    <a:pt x="0" y="74"/>
                  </a:lnTo>
                  <a:lnTo>
                    <a:pt x="0" y="58"/>
                  </a:lnTo>
                  <a:lnTo>
                    <a:pt x="0" y="58"/>
                  </a:lnTo>
                  <a:lnTo>
                    <a:pt x="0" y="46"/>
                  </a:lnTo>
                  <a:lnTo>
                    <a:pt x="4" y="36"/>
                  </a:lnTo>
                  <a:lnTo>
                    <a:pt x="8" y="26"/>
                  </a:lnTo>
                  <a:lnTo>
                    <a:pt x="14" y="18"/>
                  </a:lnTo>
                  <a:lnTo>
                    <a:pt x="22" y="10"/>
                  </a:lnTo>
                  <a:lnTo>
                    <a:pt x="30" y="6"/>
                  </a:lnTo>
                  <a:lnTo>
                    <a:pt x="40" y="2"/>
                  </a:lnTo>
                  <a:lnTo>
                    <a:pt x="50" y="0"/>
                  </a:lnTo>
                  <a:lnTo>
                    <a:pt x="50" y="0"/>
                  </a:lnTo>
                  <a:close/>
                </a:path>
              </a:pathLst>
            </a:custGeom>
            <a:solidFill>
              <a:srgbClr val="E0301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6" name="Google Shape;2356;p70"/>
            <p:cNvSpPr/>
            <p:nvPr/>
          </p:nvSpPr>
          <p:spPr>
            <a:xfrm>
              <a:off x="3789363" y="3757613"/>
              <a:ext cx="31750" cy="193675"/>
            </a:xfrm>
            <a:custGeom>
              <a:avLst/>
              <a:gdLst/>
              <a:ahLst/>
              <a:cxnLst/>
              <a:rect l="l" t="t" r="r" b="b"/>
              <a:pathLst>
                <a:path w="20" h="122" extrusionOk="0">
                  <a:moveTo>
                    <a:pt x="20" y="0"/>
                  </a:moveTo>
                  <a:lnTo>
                    <a:pt x="20" y="0"/>
                  </a:lnTo>
                  <a:lnTo>
                    <a:pt x="8" y="56"/>
                  </a:lnTo>
                  <a:lnTo>
                    <a:pt x="4" y="88"/>
                  </a:lnTo>
                  <a:lnTo>
                    <a:pt x="0" y="122"/>
                  </a:lnTo>
                  <a:lnTo>
                    <a:pt x="0" y="122"/>
                  </a:lnTo>
                  <a:lnTo>
                    <a:pt x="4" y="76"/>
                  </a:lnTo>
                  <a:lnTo>
                    <a:pt x="10" y="36"/>
                  </a:lnTo>
                  <a:lnTo>
                    <a:pt x="14" y="18"/>
                  </a:lnTo>
                  <a:lnTo>
                    <a:pt x="20" y="0"/>
                  </a:lnTo>
                  <a:lnTo>
                    <a:pt x="20" y="0"/>
                  </a:lnTo>
                  <a:close/>
                </a:path>
              </a:pathLst>
            </a:custGeom>
            <a:solidFill>
              <a:srgbClr val="D04A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7" name="Google Shape;2357;p70"/>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8" name="Google Shape;2358;p70"/>
            <p:cNvSpPr/>
            <p:nvPr/>
          </p:nvSpPr>
          <p:spPr>
            <a:xfrm>
              <a:off x="3957638" y="3449638"/>
              <a:ext cx="149225" cy="104775"/>
            </a:xfrm>
            <a:custGeom>
              <a:avLst/>
              <a:gdLst/>
              <a:ahLst/>
              <a:cxnLst/>
              <a:rect l="l" t="t" r="r" b="b"/>
              <a:pathLst>
                <a:path w="94" h="66" extrusionOk="0">
                  <a:moveTo>
                    <a:pt x="0" y="66"/>
                  </a:moveTo>
                  <a:lnTo>
                    <a:pt x="82" y="56"/>
                  </a:lnTo>
                  <a:lnTo>
                    <a:pt x="82" y="56"/>
                  </a:lnTo>
                  <a:lnTo>
                    <a:pt x="86" y="36"/>
                  </a:lnTo>
                  <a:lnTo>
                    <a:pt x="86" y="36"/>
                  </a:lnTo>
                  <a:lnTo>
                    <a:pt x="94" y="6"/>
                  </a:lnTo>
                  <a:lnTo>
                    <a:pt x="24" y="0"/>
                  </a:lnTo>
                  <a:lnTo>
                    <a:pt x="0" y="66"/>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9" name="Google Shape;2359;p70"/>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close/>
                </a:path>
              </a:pathLst>
            </a:custGeom>
            <a:solidFill>
              <a:srgbClr val="DEDED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0" name="Google Shape;2360;p70"/>
            <p:cNvSpPr/>
            <p:nvPr/>
          </p:nvSpPr>
          <p:spPr>
            <a:xfrm>
              <a:off x="3621088" y="2820988"/>
              <a:ext cx="460375" cy="2028825"/>
            </a:xfrm>
            <a:custGeom>
              <a:avLst/>
              <a:gdLst/>
              <a:ahLst/>
              <a:cxnLst/>
              <a:rect l="l" t="t" r="r" b="b"/>
              <a:pathLst>
                <a:path w="290" h="1278" extrusionOk="0">
                  <a:moveTo>
                    <a:pt x="262" y="418"/>
                  </a:moveTo>
                  <a:lnTo>
                    <a:pt x="262" y="418"/>
                  </a:lnTo>
                  <a:lnTo>
                    <a:pt x="248" y="634"/>
                  </a:lnTo>
                  <a:lnTo>
                    <a:pt x="234" y="848"/>
                  </a:lnTo>
                  <a:lnTo>
                    <a:pt x="228" y="956"/>
                  </a:lnTo>
                  <a:lnTo>
                    <a:pt x="224" y="1062"/>
                  </a:lnTo>
                  <a:lnTo>
                    <a:pt x="222" y="1170"/>
                  </a:lnTo>
                  <a:lnTo>
                    <a:pt x="222" y="1278"/>
                  </a:lnTo>
                  <a:lnTo>
                    <a:pt x="222" y="1278"/>
                  </a:lnTo>
                  <a:lnTo>
                    <a:pt x="32" y="1158"/>
                  </a:lnTo>
                  <a:lnTo>
                    <a:pt x="32" y="1158"/>
                  </a:lnTo>
                  <a:lnTo>
                    <a:pt x="34" y="1086"/>
                  </a:lnTo>
                  <a:lnTo>
                    <a:pt x="38" y="1012"/>
                  </a:lnTo>
                  <a:lnTo>
                    <a:pt x="38" y="1012"/>
                  </a:lnTo>
                  <a:lnTo>
                    <a:pt x="44" y="944"/>
                  </a:lnTo>
                  <a:lnTo>
                    <a:pt x="52" y="878"/>
                  </a:lnTo>
                  <a:lnTo>
                    <a:pt x="60" y="814"/>
                  </a:lnTo>
                  <a:lnTo>
                    <a:pt x="70" y="752"/>
                  </a:lnTo>
                  <a:lnTo>
                    <a:pt x="82" y="692"/>
                  </a:lnTo>
                  <a:lnTo>
                    <a:pt x="94" y="632"/>
                  </a:lnTo>
                  <a:lnTo>
                    <a:pt x="106" y="576"/>
                  </a:lnTo>
                  <a:lnTo>
                    <a:pt x="120" y="520"/>
                  </a:lnTo>
                  <a:lnTo>
                    <a:pt x="120" y="520"/>
                  </a:lnTo>
                  <a:lnTo>
                    <a:pt x="116" y="520"/>
                  </a:lnTo>
                  <a:lnTo>
                    <a:pt x="116" y="520"/>
                  </a:lnTo>
                  <a:lnTo>
                    <a:pt x="116" y="520"/>
                  </a:lnTo>
                  <a:lnTo>
                    <a:pt x="98" y="514"/>
                  </a:lnTo>
                  <a:lnTo>
                    <a:pt x="82" y="508"/>
                  </a:lnTo>
                  <a:lnTo>
                    <a:pt x="66" y="500"/>
                  </a:lnTo>
                  <a:lnTo>
                    <a:pt x="54" y="492"/>
                  </a:lnTo>
                  <a:lnTo>
                    <a:pt x="42" y="482"/>
                  </a:lnTo>
                  <a:lnTo>
                    <a:pt x="32" y="470"/>
                  </a:lnTo>
                  <a:lnTo>
                    <a:pt x="24" y="458"/>
                  </a:lnTo>
                  <a:lnTo>
                    <a:pt x="16" y="446"/>
                  </a:lnTo>
                  <a:lnTo>
                    <a:pt x="12" y="432"/>
                  </a:lnTo>
                  <a:lnTo>
                    <a:pt x="6" y="416"/>
                  </a:lnTo>
                  <a:lnTo>
                    <a:pt x="4" y="402"/>
                  </a:lnTo>
                  <a:lnTo>
                    <a:pt x="2" y="386"/>
                  </a:lnTo>
                  <a:lnTo>
                    <a:pt x="0" y="352"/>
                  </a:lnTo>
                  <a:lnTo>
                    <a:pt x="2" y="318"/>
                  </a:lnTo>
                  <a:lnTo>
                    <a:pt x="2" y="318"/>
                  </a:lnTo>
                  <a:lnTo>
                    <a:pt x="8" y="280"/>
                  </a:lnTo>
                  <a:lnTo>
                    <a:pt x="14" y="240"/>
                  </a:lnTo>
                  <a:lnTo>
                    <a:pt x="24" y="200"/>
                  </a:lnTo>
                  <a:lnTo>
                    <a:pt x="38" y="158"/>
                  </a:lnTo>
                  <a:lnTo>
                    <a:pt x="46" y="138"/>
                  </a:lnTo>
                  <a:lnTo>
                    <a:pt x="54" y="120"/>
                  </a:lnTo>
                  <a:lnTo>
                    <a:pt x="64" y="102"/>
                  </a:lnTo>
                  <a:lnTo>
                    <a:pt x="76" y="86"/>
                  </a:lnTo>
                  <a:lnTo>
                    <a:pt x="88" y="72"/>
                  </a:lnTo>
                  <a:lnTo>
                    <a:pt x="102" y="58"/>
                  </a:lnTo>
                  <a:lnTo>
                    <a:pt x="118" y="46"/>
                  </a:lnTo>
                  <a:lnTo>
                    <a:pt x="136" y="38"/>
                  </a:lnTo>
                  <a:lnTo>
                    <a:pt x="136" y="36"/>
                  </a:lnTo>
                  <a:lnTo>
                    <a:pt x="136" y="36"/>
                  </a:lnTo>
                  <a:lnTo>
                    <a:pt x="162" y="24"/>
                  </a:lnTo>
                  <a:lnTo>
                    <a:pt x="194" y="10"/>
                  </a:lnTo>
                  <a:lnTo>
                    <a:pt x="212" y="4"/>
                  </a:lnTo>
                  <a:lnTo>
                    <a:pt x="228" y="0"/>
                  </a:lnTo>
                  <a:lnTo>
                    <a:pt x="242" y="2"/>
                  </a:lnTo>
                  <a:lnTo>
                    <a:pt x="248" y="2"/>
                  </a:lnTo>
                  <a:lnTo>
                    <a:pt x="254" y="6"/>
                  </a:lnTo>
                  <a:lnTo>
                    <a:pt x="254" y="6"/>
                  </a:lnTo>
                  <a:lnTo>
                    <a:pt x="260" y="12"/>
                  </a:lnTo>
                  <a:lnTo>
                    <a:pt x="266" y="22"/>
                  </a:lnTo>
                  <a:lnTo>
                    <a:pt x="270" y="36"/>
                  </a:lnTo>
                  <a:lnTo>
                    <a:pt x="274" y="50"/>
                  </a:lnTo>
                  <a:lnTo>
                    <a:pt x="280" y="78"/>
                  </a:lnTo>
                  <a:lnTo>
                    <a:pt x="282" y="100"/>
                  </a:lnTo>
                  <a:lnTo>
                    <a:pt x="282" y="100"/>
                  </a:lnTo>
                  <a:lnTo>
                    <a:pt x="286" y="120"/>
                  </a:lnTo>
                  <a:lnTo>
                    <a:pt x="288" y="140"/>
                  </a:lnTo>
                  <a:lnTo>
                    <a:pt x="290" y="180"/>
                  </a:lnTo>
                  <a:lnTo>
                    <a:pt x="288" y="220"/>
                  </a:lnTo>
                  <a:lnTo>
                    <a:pt x="284" y="260"/>
                  </a:lnTo>
                  <a:lnTo>
                    <a:pt x="272" y="340"/>
                  </a:lnTo>
                  <a:lnTo>
                    <a:pt x="266" y="378"/>
                  </a:lnTo>
                  <a:lnTo>
                    <a:pt x="262" y="418"/>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1" name="Google Shape;2361;p70"/>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close/>
                </a:path>
              </a:pathLst>
            </a:custGeom>
            <a:solidFill>
              <a:srgbClr val="D52E1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2" name="Google Shape;2362;p70"/>
            <p:cNvSpPr/>
            <p:nvPr/>
          </p:nvSpPr>
          <p:spPr>
            <a:xfrm>
              <a:off x="4008438" y="3675063"/>
              <a:ext cx="31750" cy="257175"/>
            </a:xfrm>
            <a:custGeom>
              <a:avLst/>
              <a:gdLst/>
              <a:ahLst/>
              <a:cxnLst/>
              <a:rect l="l" t="t" r="r" b="b"/>
              <a:pathLst>
                <a:path w="20" h="162" extrusionOk="0">
                  <a:moveTo>
                    <a:pt x="10" y="0"/>
                  </a:moveTo>
                  <a:lnTo>
                    <a:pt x="10" y="0"/>
                  </a:lnTo>
                  <a:lnTo>
                    <a:pt x="0" y="158"/>
                  </a:lnTo>
                  <a:lnTo>
                    <a:pt x="2" y="162"/>
                  </a:lnTo>
                  <a:lnTo>
                    <a:pt x="2" y="162"/>
                  </a:lnTo>
                  <a:lnTo>
                    <a:pt x="18" y="34"/>
                  </a:lnTo>
                  <a:lnTo>
                    <a:pt x="18" y="34"/>
                  </a:lnTo>
                  <a:lnTo>
                    <a:pt x="20" y="2"/>
                  </a:lnTo>
                  <a:lnTo>
                    <a:pt x="20" y="2"/>
                  </a:lnTo>
                  <a:lnTo>
                    <a:pt x="1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3" name="Google Shape;2363;p70"/>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close/>
                </a:path>
              </a:pathLst>
            </a:custGeom>
            <a:solidFill>
              <a:srgbClr val="DDA07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4" name="Google Shape;2364;p70"/>
            <p:cNvSpPr/>
            <p:nvPr/>
          </p:nvSpPr>
          <p:spPr>
            <a:xfrm>
              <a:off x="4037013" y="3484563"/>
              <a:ext cx="3175" cy="0"/>
            </a:xfrm>
            <a:custGeom>
              <a:avLst/>
              <a:gdLst/>
              <a:ahLst/>
              <a:cxnLst/>
              <a:rect l="l" t="t" r="r" b="b"/>
              <a:pathLst>
                <a:path w="2" h="120000" extrusionOk="0">
                  <a:moveTo>
                    <a:pt x="0" y="0"/>
                  </a:moveTo>
                  <a:lnTo>
                    <a:pt x="0" y="0"/>
                  </a:lnTo>
                  <a:lnTo>
                    <a:pt x="0" y="0"/>
                  </a:lnTo>
                  <a:lnTo>
                    <a:pt x="2" y="0"/>
                  </a:lnTo>
                  <a:lnTo>
                    <a:pt x="2" y="0"/>
                  </a:lnTo>
                  <a:lnTo>
                    <a:pt x="2" y="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5" name="Google Shape;2365;p70"/>
            <p:cNvSpPr/>
            <p:nvPr/>
          </p:nvSpPr>
          <p:spPr>
            <a:xfrm>
              <a:off x="3805238" y="3122613"/>
              <a:ext cx="231775" cy="803275"/>
            </a:xfrm>
            <a:custGeom>
              <a:avLst/>
              <a:gdLst/>
              <a:ahLst/>
              <a:cxnLst/>
              <a:rect l="l" t="t" r="r" b="b"/>
              <a:pathLst>
                <a:path w="146" h="506" extrusionOk="0">
                  <a:moveTo>
                    <a:pt x="0" y="330"/>
                  </a:moveTo>
                  <a:lnTo>
                    <a:pt x="0" y="330"/>
                  </a:lnTo>
                  <a:lnTo>
                    <a:pt x="4" y="330"/>
                  </a:lnTo>
                  <a:lnTo>
                    <a:pt x="128" y="506"/>
                  </a:lnTo>
                  <a:lnTo>
                    <a:pt x="128" y="506"/>
                  </a:lnTo>
                  <a:lnTo>
                    <a:pt x="138" y="348"/>
                  </a:lnTo>
                  <a:lnTo>
                    <a:pt x="138" y="348"/>
                  </a:lnTo>
                  <a:lnTo>
                    <a:pt x="62" y="340"/>
                  </a:lnTo>
                  <a:lnTo>
                    <a:pt x="0" y="330"/>
                  </a:lnTo>
                  <a:close/>
                  <a:moveTo>
                    <a:pt x="76" y="0"/>
                  </a:moveTo>
                  <a:lnTo>
                    <a:pt x="76" y="0"/>
                  </a:lnTo>
                  <a:lnTo>
                    <a:pt x="76" y="0"/>
                  </a:lnTo>
                  <a:lnTo>
                    <a:pt x="62" y="20"/>
                  </a:lnTo>
                  <a:lnTo>
                    <a:pt x="50" y="118"/>
                  </a:lnTo>
                  <a:lnTo>
                    <a:pt x="32" y="196"/>
                  </a:lnTo>
                  <a:lnTo>
                    <a:pt x="146" y="228"/>
                  </a:lnTo>
                  <a:lnTo>
                    <a:pt x="146" y="228"/>
                  </a:lnTo>
                  <a:lnTo>
                    <a:pt x="146" y="228"/>
                  </a:lnTo>
                  <a:lnTo>
                    <a:pt x="146" y="228"/>
                  </a:lnTo>
                  <a:lnTo>
                    <a:pt x="110" y="202"/>
                  </a:lnTo>
                  <a:lnTo>
                    <a:pt x="86" y="182"/>
                  </a:lnTo>
                  <a:lnTo>
                    <a:pt x="70" y="170"/>
                  </a:lnTo>
                  <a:lnTo>
                    <a:pt x="70" y="170"/>
                  </a:lnTo>
                  <a:lnTo>
                    <a:pt x="68" y="164"/>
                  </a:lnTo>
                  <a:lnTo>
                    <a:pt x="66" y="158"/>
                  </a:lnTo>
                  <a:lnTo>
                    <a:pt x="68" y="142"/>
                  </a:lnTo>
                  <a:lnTo>
                    <a:pt x="72" y="114"/>
                  </a:lnTo>
                  <a:lnTo>
                    <a:pt x="72" y="114"/>
                  </a:lnTo>
                  <a:lnTo>
                    <a:pt x="78" y="54"/>
                  </a:lnTo>
                  <a:lnTo>
                    <a:pt x="80" y="18"/>
                  </a:lnTo>
                  <a:lnTo>
                    <a:pt x="78" y="6"/>
                  </a:lnTo>
                  <a:lnTo>
                    <a:pt x="78" y="2"/>
                  </a:lnTo>
                  <a:lnTo>
                    <a:pt x="76" y="0"/>
                  </a:lnTo>
                  <a:close/>
                </a:path>
              </a:pathLst>
            </a:custGeom>
            <a:solidFill>
              <a:srgbClr val="D3D3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6" name="Google Shape;2366;p70"/>
            <p:cNvSpPr/>
            <p:nvPr/>
          </p:nvSpPr>
          <p:spPr>
            <a:xfrm>
              <a:off x="3805238" y="3646488"/>
              <a:ext cx="219075" cy="279400"/>
            </a:xfrm>
            <a:custGeom>
              <a:avLst/>
              <a:gdLst/>
              <a:ahLst/>
              <a:cxnLst/>
              <a:rect l="l" t="t" r="r" b="b"/>
              <a:pathLst>
                <a:path w="138" h="176" extrusionOk="0">
                  <a:moveTo>
                    <a:pt x="0" y="0"/>
                  </a:moveTo>
                  <a:lnTo>
                    <a:pt x="0" y="0"/>
                  </a:lnTo>
                  <a:lnTo>
                    <a:pt x="4" y="0"/>
                  </a:lnTo>
                  <a:lnTo>
                    <a:pt x="128" y="176"/>
                  </a:lnTo>
                  <a:lnTo>
                    <a:pt x="128" y="176"/>
                  </a:lnTo>
                  <a:lnTo>
                    <a:pt x="138" y="18"/>
                  </a:lnTo>
                  <a:lnTo>
                    <a:pt x="138" y="18"/>
                  </a:lnTo>
                  <a:lnTo>
                    <a:pt x="62" y="10"/>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7" name="Google Shape;2367;p70"/>
            <p:cNvSpPr/>
            <p:nvPr/>
          </p:nvSpPr>
          <p:spPr>
            <a:xfrm>
              <a:off x="3856038" y="3122613"/>
              <a:ext cx="180975" cy="361950"/>
            </a:xfrm>
            <a:custGeom>
              <a:avLst/>
              <a:gdLst/>
              <a:ahLst/>
              <a:cxnLst/>
              <a:rect l="l" t="t" r="r" b="b"/>
              <a:pathLst>
                <a:path w="114" h="228" extrusionOk="0">
                  <a:moveTo>
                    <a:pt x="44" y="0"/>
                  </a:moveTo>
                  <a:lnTo>
                    <a:pt x="44" y="0"/>
                  </a:lnTo>
                  <a:lnTo>
                    <a:pt x="44" y="0"/>
                  </a:lnTo>
                  <a:lnTo>
                    <a:pt x="30" y="20"/>
                  </a:lnTo>
                  <a:lnTo>
                    <a:pt x="18" y="118"/>
                  </a:lnTo>
                  <a:lnTo>
                    <a:pt x="0" y="196"/>
                  </a:lnTo>
                  <a:lnTo>
                    <a:pt x="114" y="228"/>
                  </a:lnTo>
                  <a:lnTo>
                    <a:pt x="114" y="228"/>
                  </a:lnTo>
                  <a:lnTo>
                    <a:pt x="114" y="228"/>
                  </a:lnTo>
                  <a:lnTo>
                    <a:pt x="114" y="228"/>
                  </a:lnTo>
                  <a:lnTo>
                    <a:pt x="78" y="202"/>
                  </a:lnTo>
                  <a:lnTo>
                    <a:pt x="54" y="182"/>
                  </a:lnTo>
                  <a:lnTo>
                    <a:pt x="38" y="170"/>
                  </a:lnTo>
                  <a:lnTo>
                    <a:pt x="38" y="170"/>
                  </a:lnTo>
                  <a:lnTo>
                    <a:pt x="36" y="164"/>
                  </a:lnTo>
                  <a:lnTo>
                    <a:pt x="34" y="158"/>
                  </a:lnTo>
                  <a:lnTo>
                    <a:pt x="36" y="142"/>
                  </a:lnTo>
                  <a:lnTo>
                    <a:pt x="40" y="114"/>
                  </a:lnTo>
                  <a:lnTo>
                    <a:pt x="40" y="114"/>
                  </a:lnTo>
                  <a:lnTo>
                    <a:pt x="46" y="54"/>
                  </a:lnTo>
                  <a:lnTo>
                    <a:pt x="48" y="18"/>
                  </a:lnTo>
                  <a:lnTo>
                    <a:pt x="46" y="6"/>
                  </a:lnTo>
                  <a:lnTo>
                    <a:pt x="46" y="2"/>
                  </a:lnTo>
                  <a:lnTo>
                    <a:pt x="44"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8" name="Google Shape;2368;p70"/>
            <p:cNvSpPr/>
            <p:nvPr/>
          </p:nvSpPr>
          <p:spPr>
            <a:xfrm>
              <a:off x="4027488" y="3484563"/>
              <a:ext cx="19050" cy="193675"/>
            </a:xfrm>
            <a:custGeom>
              <a:avLst/>
              <a:gdLst/>
              <a:ahLst/>
              <a:cxnLst/>
              <a:rect l="l" t="t" r="r" b="b"/>
              <a:pathLst>
                <a:path w="12" h="122" extrusionOk="0">
                  <a:moveTo>
                    <a:pt x="12" y="28"/>
                  </a:moveTo>
                  <a:lnTo>
                    <a:pt x="12" y="28"/>
                  </a:lnTo>
                  <a:lnTo>
                    <a:pt x="8" y="122"/>
                  </a:lnTo>
                  <a:lnTo>
                    <a:pt x="8" y="122"/>
                  </a:lnTo>
                  <a:lnTo>
                    <a:pt x="0" y="120"/>
                  </a:lnTo>
                  <a:lnTo>
                    <a:pt x="0" y="120"/>
                  </a:lnTo>
                  <a:lnTo>
                    <a:pt x="6" y="30"/>
                  </a:lnTo>
                  <a:lnTo>
                    <a:pt x="6" y="30"/>
                  </a:lnTo>
                  <a:lnTo>
                    <a:pt x="6" y="0"/>
                  </a:lnTo>
                  <a:lnTo>
                    <a:pt x="8" y="0"/>
                  </a:lnTo>
                  <a:lnTo>
                    <a:pt x="8" y="0"/>
                  </a:lnTo>
                  <a:lnTo>
                    <a:pt x="10" y="6"/>
                  </a:lnTo>
                  <a:lnTo>
                    <a:pt x="12" y="14"/>
                  </a:lnTo>
                  <a:lnTo>
                    <a:pt x="12" y="28"/>
                  </a:lnTo>
                  <a:lnTo>
                    <a:pt x="12"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9" name="Google Shape;2369;p70"/>
            <p:cNvSpPr/>
            <p:nvPr/>
          </p:nvSpPr>
          <p:spPr>
            <a:xfrm>
              <a:off x="4040188" y="3484563"/>
              <a:ext cx="79375" cy="200025"/>
            </a:xfrm>
            <a:custGeom>
              <a:avLst/>
              <a:gdLst/>
              <a:ahLst/>
              <a:cxnLst/>
              <a:rect l="l" t="t" r="r" b="b"/>
              <a:pathLst>
                <a:path w="50" h="126" extrusionOk="0">
                  <a:moveTo>
                    <a:pt x="4" y="28"/>
                  </a:moveTo>
                  <a:lnTo>
                    <a:pt x="4" y="28"/>
                  </a:lnTo>
                  <a:lnTo>
                    <a:pt x="4" y="14"/>
                  </a:lnTo>
                  <a:lnTo>
                    <a:pt x="2" y="6"/>
                  </a:lnTo>
                  <a:lnTo>
                    <a:pt x="0" y="0"/>
                  </a:lnTo>
                  <a:lnTo>
                    <a:pt x="48" y="14"/>
                  </a:lnTo>
                  <a:lnTo>
                    <a:pt x="50" y="126"/>
                  </a:lnTo>
                  <a:lnTo>
                    <a:pt x="50" y="126"/>
                  </a:lnTo>
                  <a:lnTo>
                    <a:pt x="0" y="122"/>
                  </a:lnTo>
                  <a:lnTo>
                    <a:pt x="0" y="122"/>
                  </a:lnTo>
                  <a:lnTo>
                    <a:pt x="4" y="28"/>
                  </a:lnTo>
                  <a:lnTo>
                    <a:pt x="4" y="28"/>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0" name="Google Shape;2370;p70"/>
            <p:cNvSpPr/>
            <p:nvPr/>
          </p:nvSpPr>
          <p:spPr>
            <a:xfrm>
              <a:off x="4106863" y="3560763"/>
              <a:ext cx="200025" cy="92075"/>
            </a:xfrm>
            <a:custGeom>
              <a:avLst/>
              <a:gdLst/>
              <a:ahLst/>
              <a:cxnLst/>
              <a:rect l="l" t="t" r="r" b="b"/>
              <a:pathLst>
                <a:path w="126" h="58" extrusionOk="0">
                  <a:moveTo>
                    <a:pt x="8" y="58"/>
                  </a:moveTo>
                  <a:lnTo>
                    <a:pt x="28" y="52"/>
                  </a:lnTo>
                  <a:lnTo>
                    <a:pt x="126" y="26"/>
                  </a:lnTo>
                  <a:lnTo>
                    <a:pt x="0" y="0"/>
                  </a:lnTo>
                  <a:lnTo>
                    <a:pt x="8" y="58"/>
                  </a:lnTo>
                  <a:close/>
                </a:path>
              </a:pathLst>
            </a:custGeom>
            <a:solidFill>
              <a:srgbClr val="E9A97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1" name="Google Shape;2371;p70"/>
            <p:cNvSpPr/>
            <p:nvPr/>
          </p:nvSpPr>
          <p:spPr>
            <a:xfrm>
              <a:off x="3998913" y="2744788"/>
              <a:ext cx="196850" cy="298450"/>
            </a:xfrm>
            <a:custGeom>
              <a:avLst/>
              <a:gdLst/>
              <a:ahLst/>
              <a:cxnLst/>
              <a:rect l="l" t="t" r="r" b="b"/>
              <a:pathLst>
                <a:path w="124" h="188" extrusionOk="0">
                  <a:moveTo>
                    <a:pt x="76" y="0"/>
                  </a:moveTo>
                  <a:lnTo>
                    <a:pt x="0" y="32"/>
                  </a:lnTo>
                  <a:lnTo>
                    <a:pt x="0" y="32"/>
                  </a:lnTo>
                  <a:lnTo>
                    <a:pt x="0" y="90"/>
                  </a:lnTo>
                  <a:lnTo>
                    <a:pt x="0" y="114"/>
                  </a:lnTo>
                  <a:lnTo>
                    <a:pt x="4" y="134"/>
                  </a:lnTo>
                  <a:lnTo>
                    <a:pt x="10" y="152"/>
                  </a:lnTo>
                  <a:lnTo>
                    <a:pt x="20" y="166"/>
                  </a:lnTo>
                  <a:lnTo>
                    <a:pt x="34" y="178"/>
                  </a:lnTo>
                  <a:lnTo>
                    <a:pt x="52" y="188"/>
                  </a:lnTo>
                  <a:lnTo>
                    <a:pt x="124" y="142"/>
                  </a:lnTo>
                  <a:lnTo>
                    <a:pt x="124" y="142"/>
                  </a:lnTo>
                  <a:lnTo>
                    <a:pt x="116" y="138"/>
                  </a:lnTo>
                  <a:lnTo>
                    <a:pt x="106" y="130"/>
                  </a:lnTo>
                  <a:lnTo>
                    <a:pt x="100" y="120"/>
                  </a:lnTo>
                  <a:lnTo>
                    <a:pt x="94" y="110"/>
                  </a:lnTo>
                  <a:lnTo>
                    <a:pt x="86" y="88"/>
                  </a:lnTo>
                  <a:lnTo>
                    <a:pt x="80" y="62"/>
                  </a:lnTo>
                  <a:lnTo>
                    <a:pt x="76" y="40"/>
                  </a:lnTo>
                  <a:lnTo>
                    <a:pt x="76" y="20"/>
                  </a:lnTo>
                  <a:lnTo>
                    <a:pt x="76" y="0"/>
                  </a:lnTo>
                  <a:lnTo>
                    <a:pt x="76" y="0"/>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2" name="Google Shape;2372;p70"/>
            <p:cNvSpPr/>
            <p:nvPr/>
          </p:nvSpPr>
          <p:spPr>
            <a:xfrm>
              <a:off x="4195763" y="2741613"/>
              <a:ext cx="250825" cy="304800"/>
            </a:xfrm>
            <a:custGeom>
              <a:avLst/>
              <a:gdLst/>
              <a:ahLst/>
              <a:cxnLst/>
              <a:rect l="l" t="t" r="r" b="b"/>
              <a:pathLst>
                <a:path w="158" h="192" extrusionOk="0">
                  <a:moveTo>
                    <a:pt x="0" y="144"/>
                  </a:moveTo>
                  <a:lnTo>
                    <a:pt x="40" y="192"/>
                  </a:lnTo>
                  <a:lnTo>
                    <a:pt x="40" y="192"/>
                  </a:lnTo>
                  <a:lnTo>
                    <a:pt x="54" y="186"/>
                  </a:lnTo>
                  <a:lnTo>
                    <a:pt x="68" y="178"/>
                  </a:lnTo>
                  <a:lnTo>
                    <a:pt x="86" y="164"/>
                  </a:lnTo>
                  <a:lnTo>
                    <a:pt x="104" y="144"/>
                  </a:lnTo>
                  <a:lnTo>
                    <a:pt x="124" y="118"/>
                  </a:lnTo>
                  <a:lnTo>
                    <a:pt x="134" y="104"/>
                  </a:lnTo>
                  <a:lnTo>
                    <a:pt x="142" y="86"/>
                  </a:lnTo>
                  <a:lnTo>
                    <a:pt x="150" y="66"/>
                  </a:lnTo>
                  <a:lnTo>
                    <a:pt x="158" y="44"/>
                  </a:lnTo>
                  <a:lnTo>
                    <a:pt x="104" y="0"/>
                  </a:lnTo>
                  <a:lnTo>
                    <a:pt x="104" y="0"/>
                  </a:lnTo>
                  <a:lnTo>
                    <a:pt x="98" y="20"/>
                  </a:lnTo>
                  <a:lnTo>
                    <a:pt x="88" y="40"/>
                  </a:lnTo>
                  <a:lnTo>
                    <a:pt x="76" y="64"/>
                  </a:lnTo>
                  <a:lnTo>
                    <a:pt x="62" y="90"/>
                  </a:lnTo>
                  <a:lnTo>
                    <a:pt x="44" y="114"/>
                  </a:lnTo>
                  <a:lnTo>
                    <a:pt x="34" y="124"/>
                  </a:lnTo>
                  <a:lnTo>
                    <a:pt x="22" y="132"/>
                  </a:lnTo>
                  <a:lnTo>
                    <a:pt x="12" y="140"/>
                  </a:lnTo>
                  <a:lnTo>
                    <a:pt x="0" y="144"/>
                  </a:lnTo>
                  <a:lnTo>
                    <a:pt x="0" y="144"/>
                  </a:lnTo>
                  <a:close/>
                </a:path>
              </a:pathLst>
            </a:custGeom>
            <a:solidFill>
              <a:srgbClr val="F4F4F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3" name="Google Shape;2373;p70"/>
            <p:cNvSpPr/>
            <p:nvPr/>
          </p:nvSpPr>
          <p:spPr>
            <a:xfrm>
              <a:off x="4017963" y="2287588"/>
              <a:ext cx="250825" cy="73025"/>
            </a:xfrm>
            <a:custGeom>
              <a:avLst/>
              <a:gdLst/>
              <a:ahLst/>
              <a:cxnLst/>
              <a:rect l="l" t="t" r="r" b="b"/>
              <a:pathLst>
                <a:path w="158" h="46" extrusionOk="0">
                  <a:moveTo>
                    <a:pt x="158" y="0"/>
                  </a:moveTo>
                  <a:lnTo>
                    <a:pt x="158" y="46"/>
                  </a:lnTo>
                  <a:lnTo>
                    <a:pt x="158" y="46"/>
                  </a:lnTo>
                  <a:lnTo>
                    <a:pt x="154" y="38"/>
                  </a:lnTo>
                  <a:lnTo>
                    <a:pt x="150" y="30"/>
                  </a:lnTo>
                  <a:lnTo>
                    <a:pt x="142" y="18"/>
                  </a:lnTo>
                  <a:lnTo>
                    <a:pt x="130" y="10"/>
                  </a:lnTo>
                  <a:lnTo>
                    <a:pt x="118" y="6"/>
                  </a:lnTo>
                  <a:lnTo>
                    <a:pt x="108" y="2"/>
                  </a:lnTo>
                  <a:lnTo>
                    <a:pt x="98" y="0"/>
                  </a:lnTo>
                  <a:lnTo>
                    <a:pt x="90" y="0"/>
                  </a:lnTo>
                  <a:lnTo>
                    <a:pt x="4" y="0"/>
                  </a:lnTo>
                  <a:lnTo>
                    <a:pt x="0" y="0"/>
                  </a:lnTo>
                  <a:lnTo>
                    <a:pt x="0" y="0"/>
                  </a:lnTo>
                  <a:lnTo>
                    <a:pt x="0" y="0"/>
                  </a:lnTo>
                  <a:lnTo>
                    <a:pt x="158"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4" name="Google Shape;2374;p70"/>
            <p:cNvSpPr/>
            <p:nvPr/>
          </p:nvSpPr>
          <p:spPr>
            <a:xfrm>
              <a:off x="4014788" y="2255838"/>
              <a:ext cx="146050" cy="47625"/>
            </a:xfrm>
            <a:custGeom>
              <a:avLst/>
              <a:gdLst/>
              <a:ahLst/>
              <a:cxnLst/>
              <a:rect l="l" t="t" r="r" b="b"/>
              <a:pathLst>
                <a:path w="92" h="30" extrusionOk="0">
                  <a:moveTo>
                    <a:pt x="92" y="20"/>
                  </a:moveTo>
                  <a:lnTo>
                    <a:pt x="0" y="30"/>
                  </a:lnTo>
                  <a:lnTo>
                    <a:pt x="0" y="28"/>
                  </a:lnTo>
                  <a:lnTo>
                    <a:pt x="0" y="28"/>
                  </a:lnTo>
                  <a:lnTo>
                    <a:pt x="0" y="24"/>
                  </a:lnTo>
                  <a:lnTo>
                    <a:pt x="0" y="22"/>
                  </a:lnTo>
                  <a:lnTo>
                    <a:pt x="2" y="20"/>
                  </a:lnTo>
                  <a:lnTo>
                    <a:pt x="2" y="20"/>
                  </a:lnTo>
                  <a:lnTo>
                    <a:pt x="12" y="0"/>
                  </a:lnTo>
                  <a:lnTo>
                    <a:pt x="12" y="0"/>
                  </a:lnTo>
                  <a:lnTo>
                    <a:pt x="2" y="20"/>
                  </a:lnTo>
                  <a:lnTo>
                    <a:pt x="92" y="2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5" name="Google Shape;2375;p70"/>
            <p:cNvSpPr/>
            <p:nvPr/>
          </p:nvSpPr>
          <p:spPr>
            <a:xfrm>
              <a:off x="4024313" y="2287588"/>
              <a:ext cx="22225" cy="3175"/>
            </a:xfrm>
            <a:custGeom>
              <a:avLst/>
              <a:gdLst/>
              <a:ahLst/>
              <a:cxnLst/>
              <a:rect l="l" t="t" r="r" b="b"/>
              <a:pathLst>
                <a:path w="14" h="2" extrusionOk="0">
                  <a:moveTo>
                    <a:pt x="14" y="0"/>
                  </a:moveTo>
                  <a:lnTo>
                    <a:pt x="14" y="0"/>
                  </a:lnTo>
                  <a:lnTo>
                    <a:pt x="10" y="2"/>
                  </a:lnTo>
                  <a:lnTo>
                    <a:pt x="10" y="2"/>
                  </a:lnTo>
                  <a:lnTo>
                    <a:pt x="0" y="0"/>
                  </a:lnTo>
                  <a:lnTo>
                    <a:pt x="14" y="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6" name="Google Shape;2376;p70"/>
            <p:cNvSpPr/>
            <p:nvPr/>
          </p:nvSpPr>
          <p:spPr>
            <a:xfrm>
              <a:off x="4011613" y="2163763"/>
              <a:ext cx="523875" cy="882650"/>
            </a:xfrm>
            <a:custGeom>
              <a:avLst/>
              <a:gdLst/>
              <a:ahLst/>
              <a:cxnLst/>
              <a:rect l="l" t="t" r="r" b="b"/>
              <a:pathLst>
                <a:path w="330" h="556" extrusionOk="0">
                  <a:moveTo>
                    <a:pt x="198" y="550"/>
                  </a:moveTo>
                  <a:lnTo>
                    <a:pt x="198" y="550"/>
                  </a:lnTo>
                  <a:lnTo>
                    <a:pt x="178" y="554"/>
                  </a:lnTo>
                  <a:lnTo>
                    <a:pt x="162" y="556"/>
                  </a:lnTo>
                  <a:lnTo>
                    <a:pt x="162" y="346"/>
                  </a:lnTo>
                  <a:lnTo>
                    <a:pt x="162" y="346"/>
                  </a:lnTo>
                  <a:lnTo>
                    <a:pt x="154" y="330"/>
                  </a:lnTo>
                  <a:lnTo>
                    <a:pt x="148" y="316"/>
                  </a:lnTo>
                  <a:lnTo>
                    <a:pt x="148" y="316"/>
                  </a:lnTo>
                  <a:lnTo>
                    <a:pt x="148" y="306"/>
                  </a:lnTo>
                  <a:lnTo>
                    <a:pt x="148" y="306"/>
                  </a:lnTo>
                  <a:lnTo>
                    <a:pt x="148" y="292"/>
                  </a:lnTo>
                  <a:lnTo>
                    <a:pt x="148" y="276"/>
                  </a:lnTo>
                  <a:lnTo>
                    <a:pt x="154" y="244"/>
                  </a:lnTo>
                  <a:lnTo>
                    <a:pt x="154" y="228"/>
                  </a:lnTo>
                  <a:lnTo>
                    <a:pt x="152" y="210"/>
                  </a:lnTo>
                  <a:lnTo>
                    <a:pt x="148" y="190"/>
                  </a:lnTo>
                  <a:lnTo>
                    <a:pt x="136" y="170"/>
                  </a:lnTo>
                  <a:lnTo>
                    <a:pt x="136" y="170"/>
                  </a:lnTo>
                  <a:lnTo>
                    <a:pt x="132" y="164"/>
                  </a:lnTo>
                  <a:lnTo>
                    <a:pt x="128" y="160"/>
                  </a:lnTo>
                  <a:lnTo>
                    <a:pt x="116" y="152"/>
                  </a:lnTo>
                  <a:lnTo>
                    <a:pt x="102" y="148"/>
                  </a:lnTo>
                  <a:lnTo>
                    <a:pt x="86" y="144"/>
                  </a:lnTo>
                  <a:lnTo>
                    <a:pt x="70" y="140"/>
                  </a:lnTo>
                  <a:lnTo>
                    <a:pt x="52" y="136"/>
                  </a:lnTo>
                  <a:lnTo>
                    <a:pt x="34" y="128"/>
                  </a:lnTo>
                  <a:lnTo>
                    <a:pt x="16" y="116"/>
                  </a:lnTo>
                  <a:lnTo>
                    <a:pt x="16" y="116"/>
                  </a:lnTo>
                  <a:lnTo>
                    <a:pt x="6" y="106"/>
                  </a:lnTo>
                  <a:lnTo>
                    <a:pt x="6" y="106"/>
                  </a:lnTo>
                  <a:lnTo>
                    <a:pt x="2" y="100"/>
                  </a:lnTo>
                  <a:lnTo>
                    <a:pt x="0" y="94"/>
                  </a:lnTo>
                  <a:lnTo>
                    <a:pt x="0" y="90"/>
                  </a:lnTo>
                  <a:lnTo>
                    <a:pt x="0" y="90"/>
                  </a:lnTo>
                  <a:lnTo>
                    <a:pt x="2" y="86"/>
                  </a:lnTo>
                  <a:lnTo>
                    <a:pt x="4" y="84"/>
                  </a:lnTo>
                  <a:lnTo>
                    <a:pt x="12" y="82"/>
                  </a:lnTo>
                  <a:lnTo>
                    <a:pt x="12" y="82"/>
                  </a:lnTo>
                  <a:lnTo>
                    <a:pt x="18" y="80"/>
                  </a:lnTo>
                  <a:lnTo>
                    <a:pt x="18" y="80"/>
                  </a:lnTo>
                  <a:lnTo>
                    <a:pt x="22" y="78"/>
                  </a:lnTo>
                  <a:lnTo>
                    <a:pt x="22" y="78"/>
                  </a:lnTo>
                  <a:lnTo>
                    <a:pt x="26" y="78"/>
                  </a:lnTo>
                  <a:lnTo>
                    <a:pt x="4" y="78"/>
                  </a:lnTo>
                  <a:lnTo>
                    <a:pt x="4" y="78"/>
                  </a:lnTo>
                  <a:lnTo>
                    <a:pt x="14" y="58"/>
                  </a:lnTo>
                  <a:lnTo>
                    <a:pt x="16" y="56"/>
                  </a:lnTo>
                  <a:lnTo>
                    <a:pt x="16" y="56"/>
                  </a:lnTo>
                  <a:lnTo>
                    <a:pt x="22" y="46"/>
                  </a:lnTo>
                  <a:lnTo>
                    <a:pt x="22" y="46"/>
                  </a:lnTo>
                  <a:lnTo>
                    <a:pt x="26" y="42"/>
                  </a:lnTo>
                  <a:lnTo>
                    <a:pt x="26" y="42"/>
                  </a:lnTo>
                  <a:lnTo>
                    <a:pt x="28" y="40"/>
                  </a:lnTo>
                  <a:lnTo>
                    <a:pt x="28" y="40"/>
                  </a:lnTo>
                  <a:lnTo>
                    <a:pt x="36" y="32"/>
                  </a:lnTo>
                  <a:lnTo>
                    <a:pt x="46" y="24"/>
                  </a:lnTo>
                  <a:lnTo>
                    <a:pt x="58" y="18"/>
                  </a:lnTo>
                  <a:lnTo>
                    <a:pt x="72" y="12"/>
                  </a:lnTo>
                  <a:lnTo>
                    <a:pt x="88" y="8"/>
                  </a:lnTo>
                  <a:lnTo>
                    <a:pt x="104" y="4"/>
                  </a:lnTo>
                  <a:lnTo>
                    <a:pt x="124" y="2"/>
                  </a:lnTo>
                  <a:lnTo>
                    <a:pt x="146" y="0"/>
                  </a:lnTo>
                  <a:lnTo>
                    <a:pt x="146" y="0"/>
                  </a:lnTo>
                  <a:lnTo>
                    <a:pt x="164" y="2"/>
                  </a:lnTo>
                  <a:lnTo>
                    <a:pt x="178" y="4"/>
                  </a:lnTo>
                  <a:lnTo>
                    <a:pt x="194" y="8"/>
                  </a:lnTo>
                  <a:lnTo>
                    <a:pt x="208" y="14"/>
                  </a:lnTo>
                  <a:lnTo>
                    <a:pt x="220" y="20"/>
                  </a:lnTo>
                  <a:lnTo>
                    <a:pt x="232" y="26"/>
                  </a:lnTo>
                  <a:lnTo>
                    <a:pt x="242" y="36"/>
                  </a:lnTo>
                  <a:lnTo>
                    <a:pt x="252" y="44"/>
                  </a:lnTo>
                  <a:lnTo>
                    <a:pt x="260" y="54"/>
                  </a:lnTo>
                  <a:lnTo>
                    <a:pt x="268" y="66"/>
                  </a:lnTo>
                  <a:lnTo>
                    <a:pt x="274" y="78"/>
                  </a:lnTo>
                  <a:lnTo>
                    <a:pt x="280" y="88"/>
                  </a:lnTo>
                  <a:lnTo>
                    <a:pt x="286" y="114"/>
                  </a:lnTo>
                  <a:lnTo>
                    <a:pt x="288" y="138"/>
                  </a:lnTo>
                  <a:lnTo>
                    <a:pt x="288" y="206"/>
                  </a:lnTo>
                  <a:lnTo>
                    <a:pt x="288" y="206"/>
                  </a:lnTo>
                  <a:lnTo>
                    <a:pt x="284" y="208"/>
                  </a:lnTo>
                  <a:lnTo>
                    <a:pt x="316" y="284"/>
                  </a:lnTo>
                  <a:lnTo>
                    <a:pt x="316" y="284"/>
                  </a:lnTo>
                  <a:lnTo>
                    <a:pt x="322" y="304"/>
                  </a:lnTo>
                  <a:lnTo>
                    <a:pt x="328" y="324"/>
                  </a:lnTo>
                  <a:lnTo>
                    <a:pt x="330" y="346"/>
                  </a:lnTo>
                  <a:lnTo>
                    <a:pt x="330" y="366"/>
                  </a:lnTo>
                  <a:lnTo>
                    <a:pt x="330" y="386"/>
                  </a:lnTo>
                  <a:lnTo>
                    <a:pt x="326" y="406"/>
                  </a:lnTo>
                  <a:lnTo>
                    <a:pt x="320" y="424"/>
                  </a:lnTo>
                  <a:lnTo>
                    <a:pt x="314" y="442"/>
                  </a:lnTo>
                  <a:lnTo>
                    <a:pt x="304" y="460"/>
                  </a:lnTo>
                  <a:lnTo>
                    <a:pt x="294" y="478"/>
                  </a:lnTo>
                  <a:lnTo>
                    <a:pt x="282" y="494"/>
                  </a:lnTo>
                  <a:lnTo>
                    <a:pt x="268" y="508"/>
                  </a:lnTo>
                  <a:lnTo>
                    <a:pt x="252" y="520"/>
                  </a:lnTo>
                  <a:lnTo>
                    <a:pt x="236" y="532"/>
                  </a:lnTo>
                  <a:lnTo>
                    <a:pt x="218" y="542"/>
                  </a:lnTo>
                  <a:lnTo>
                    <a:pt x="198" y="550"/>
                  </a:lnTo>
                  <a:lnTo>
                    <a:pt x="198" y="550"/>
                  </a:lnTo>
                  <a:close/>
                </a:path>
              </a:pathLst>
            </a:custGeom>
            <a:solidFill>
              <a:srgbClr val="7D7D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377" name="Google Shape;2377;p70"/>
          <p:cNvSpPr txBox="1"/>
          <p:nvPr/>
        </p:nvSpPr>
        <p:spPr>
          <a:xfrm>
            <a:off x="4453651" y="1930600"/>
            <a:ext cx="1712100" cy="4062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GB" sz="1600" b="1" i="0" u="none" strike="noStrike" cap="none">
                <a:solidFill>
                  <a:schemeClr val="dk1"/>
                </a:solidFill>
                <a:latin typeface="Montserrat"/>
                <a:ea typeface="Montserrat"/>
                <a:cs typeface="Montserrat"/>
                <a:sym typeface="Montserrat"/>
              </a:rPr>
              <a:t>Dr. Shari</a:t>
            </a:r>
            <a:endParaRPr sz="1600" b="0" i="0" u="none" strike="noStrike" cap="none">
              <a:solidFill>
                <a:schemeClr val="dk1"/>
              </a:solidFill>
              <a:latin typeface="Montserrat"/>
              <a:ea typeface="Montserrat"/>
              <a:cs typeface="Montserrat"/>
              <a:sym typeface="Montserrat"/>
            </a:endParaRPr>
          </a:p>
        </p:txBody>
      </p:sp>
      <p:pic>
        <p:nvPicPr>
          <p:cNvPr id="2378" name="Google Shape;2378;p70"/>
          <p:cNvPicPr preferRelativeResize="0"/>
          <p:nvPr/>
        </p:nvPicPr>
        <p:blipFill rotWithShape="1">
          <a:blip r:embed="rId4">
            <a:alphaModFix/>
          </a:blip>
          <a:srcRect/>
          <a:stretch/>
        </p:blipFill>
        <p:spPr>
          <a:xfrm>
            <a:off x="1468449" y="1588412"/>
            <a:ext cx="1413674" cy="1786401"/>
          </a:xfrm>
          <a:prstGeom prst="rect">
            <a:avLst/>
          </a:prstGeom>
          <a:noFill/>
          <a:ln>
            <a:noFill/>
          </a:ln>
        </p:spPr>
      </p:pic>
      <p:sp>
        <p:nvSpPr>
          <p:cNvPr id="2379" name="Google Shape;2379;p70"/>
          <p:cNvSpPr txBox="1"/>
          <p:nvPr/>
        </p:nvSpPr>
        <p:spPr>
          <a:xfrm>
            <a:off x="8164300" y="3501250"/>
            <a:ext cx="38277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The RED Hospital </a:t>
            </a:r>
            <a:endParaRPr sz="1100" b="0" i="0" u="none" strike="noStrike" cap="none">
              <a:solidFill>
                <a:srgbClr val="000000"/>
              </a:solidFill>
              <a:latin typeface="Arial"/>
              <a:ea typeface="Arial"/>
              <a:cs typeface="Arial"/>
              <a:sym typeface="Arial"/>
            </a:endParaRPr>
          </a:p>
        </p:txBody>
      </p:sp>
      <p:pic>
        <p:nvPicPr>
          <p:cNvPr id="2380" name="Google Shape;2380;p70"/>
          <p:cNvPicPr preferRelativeResize="0"/>
          <p:nvPr/>
        </p:nvPicPr>
        <p:blipFill rotWithShape="1">
          <a:blip r:embed="rId4">
            <a:alphaModFix/>
          </a:blip>
          <a:srcRect/>
          <a:stretch/>
        </p:blipFill>
        <p:spPr>
          <a:xfrm>
            <a:off x="9371313" y="1588412"/>
            <a:ext cx="1413674" cy="1786401"/>
          </a:xfrm>
          <a:prstGeom prst="rect">
            <a:avLst/>
          </a:prstGeom>
          <a:noFill/>
          <a:ln>
            <a:noFill/>
          </a:ln>
        </p:spPr>
      </p:pic>
      <p:sp>
        <p:nvSpPr>
          <p:cNvPr id="2381" name="Google Shape;2381;p70"/>
          <p:cNvSpPr txBox="1"/>
          <p:nvPr/>
        </p:nvSpPr>
        <p:spPr>
          <a:xfrm>
            <a:off x="591225" y="902975"/>
            <a:ext cx="3285600" cy="415500"/>
          </a:xfrm>
          <a:prstGeom prst="rect">
            <a:avLst/>
          </a:prstGeom>
          <a:solidFill>
            <a:srgbClr val="D9D2E9"/>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Loda Republica (Non-EU)</a:t>
            </a:r>
            <a:endParaRPr sz="1500" b="0" i="0" u="none" strike="noStrike" cap="none">
              <a:solidFill>
                <a:srgbClr val="000000"/>
              </a:solidFill>
              <a:latin typeface="Montserrat"/>
              <a:ea typeface="Montserrat"/>
              <a:cs typeface="Montserrat"/>
              <a:sym typeface="Montserrat"/>
            </a:endParaRPr>
          </a:p>
        </p:txBody>
      </p:sp>
      <p:sp>
        <p:nvSpPr>
          <p:cNvPr id="2382" name="Google Shape;2382;p70"/>
          <p:cNvSpPr txBox="1"/>
          <p:nvPr/>
        </p:nvSpPr>
        <p:spPr>
          <a:xfrm>
            <a:off x="8578150" y="902963"/>
            <a:ext cx="3000000" cy="415500"/>
          </a:xfrm>
          <a:prstGeom prst="rect">
            <a:avLst/>
          </a:prstGeom>
          <a:solidFill>
            <a:srgbClr val="D9D2E9"/>
          </a:solid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Castle Republica (EU)</a:t>
            </a:r>
            <a:endParaRPr sz="1500" b="1" i="0" u="none" strike="noStrike" cap="none">
              <a:solidFill>
                <a:schemeClr val="dk1"/>
              </a:solidFill>
              <a:latin typeface="Montserrat"/>
              <a:ea typeface="Montserrat"/>
              <a:cs typeface="Montserrat"/>
              <a:sym typeface="Montserrat"/>
            </a:endParaRPr>
          </a:p>
        </p:txBody>
      </p:sp>
      <p:sp>
        <p:nvSpPr>
          <p:cNvPr id="2383" name="Google Shape;2383;p70"/>
          <p:cNvSpPr txBox="1"/>
          <p:nvPr/>
        </p:nvSpPr>
        <p:spPr>
          <a:xfrm>
            <a:off x="363325" y="3501250"/>
            <a:ext cx="38277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The BLUE Hospital </a:t>
            </a:r>
            <a:endParaRPr sz="1100" b="0" i="0" u="none" strike="noStrike" cap="none">
              <a:solidFill>
                <a:srgbClr val="000000"/>
              </a:solidFill>
              <a:latin typeface="Arial"/>
              <a:ea typeface="Arial"/>
              <a:cs typeface="Arial"/>
              <a:sym typeface="Arial"/>
            </a:endParaRPr>
          </a:p>
        </p:txBody>
      </p:sp>
      <p:sp>
        <p:nvSpPr>
          <p:cNvPr id="2384" name="Google Shape;2384;p70"/>
          <p:cNvSpPr/>
          <p:nvPr/>
        </p:nvSpPr>
        <p:spPr>
          <a:xfrm>
            <a:off x="5454525" y="2785846"/>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FFFF"/>
                </a:solidFill>
                <a:latin typeface="Montserrat"/>
                <a:ea typeface="Montserrat"/>
                <a:cs typeface="Montserrat"/>
                <a:sym typeface="Montserrat"/>
              </a:rPr>
              <a:t>1</a:t>
            </a:r>
            <a:endParaRPr sz="16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89"/>
        <p:cNvGrpSpPr/>
        <p:nvPr/>
      </p:nvGrpSpPr>
      <p:grpSpPr>
        <a:xfrm>
          <a:off x="0" y="0"/>
          <a:ext cx="0" cy="0"/>
          <a:chOff x="0" y="0"/>
          <a:chExt cx="0" cy="0"/>
        </a:xfrm>
      </p:grpSpPr>
      <p:sp>
        <p:nvSpPr>
          <p:cNvPr id="2390" name="Google Shape;2390;p71"/>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3 | Maturity self-rating </a:t>
            </a:r>
            <a:endParaRPr sz="2200" b="1" i="0" u="none" strike="noStrike" cap="none">
              <a:solidFill>
                <a:schemeClr val="lt1"/>
              </a:solidFill>
              <a:latin typeface="Montserrat"/>
              <a:ea typeface="Montserrat"/>
              <a:cs typeface="Montserrat"/>
              <a:sym typeface="Montserrat"/>
            </a:endParaRPr>
          </a:p>
        </p:txBody>
      </p:sp>
      <p:sp>
        <p:nvSpPr>
          <p:cNvPr id="2391" name="Google Shape;2391;p71"/>
          <p:cNvSpPr txBox="1"/>
          <p:nvPr/>
        </p:nvSpPr>
        <p:spPr>
          <a:xfrm>
            <a:off x="4038600" y="1638300"/>
            <a:ext cx="7791600" cy="2006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a:t>
            </a:r>
            <a:r>
              <a:rPr lang="en-GB" sz="2200" b="1" i="0" u="none" strike="noStrike" cap="none">
                <a:solidFill>
                  <a:schemeClr val="lt1"/>
                </a:solidFill>
                <a:latin typeface="Montserrat"/>
                <a:ea typeface="Montserrat"/>
                <a:cs typeface="Montserrat"/>
                <a:sym typeface="Montserrat"/>
              </a:rPr>
              <a:t>cyber resilience risks</a:t>
            </a:r>
            <a:r>
              <a:rPr lang="en-GB" sz="2200" b="0" i="0" u="none" strike="noStrike" cap="none">
                <a:solidFill>
                  <a:schemeClr val="lt1"/>
                </a:solidFill>
                <a:latin typeface="Montserrat"/>
                <a:ea typeface="Montserrat"/>
                <a:cs typeface="Montserrat"/>
                <a:sym typeface="Montserrat"/>
              </a:rPr>
              <a:t> can you identify from this scenario?</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How could a </a:t>
            </a:r>
            <a:r>
              <a:rPr lang="en-GB" sz="2200" b="1" i="0" u="none" strike="noStrike" cap="none">
                <a:solidFill>
                  <a:schemeClr val="lt1"/>
                </a:solidFill>
                <a:latin typeface="Montserrat"/>
                <a:ea typeface="Montserrat"/>
                <a:cs typeface="Montserrat"/>
                <a:sym typeface="Montserrat"/>
              </a:rPr>
              <a:t>robust understanding</a:t>
            </a:r>
            <a:r>
              <a:rPr lang="en-GB" sz="2200" b="0" i="0" u="none" strike="noStrike" cap="none">
                <a:solidFill>
                  <a:schemeClr val="lt1"/>
                </a:solidFill>
                <a:latin typeface="Montserrat"/>
                <a:ea typeface="Montserrat"/>
                <a:cs typeface="Montserrat"/>
                <a:sym typeface="Montserrat"/>
              </a:rPr>
              <a:t> of eHealth governance, cybersecurity, cyber resilience and interoperability prevent some of these risks?</a:t>
            </a:r>
            <a:endParaRPr sz="2200" b="0" i="0" u="none" strike="noStrike" cap="none">
              <a:solidFill>
                <a:schemeClr val="lt1"/>
              </a:solidFill>
              <a:latin typeface="Montserrat"/>
              <a:ea typeface="Montserrat"/>
              <a:cs typeface="Montserrat"/>
              <a:sym typeface="Montserrat"/>
            </a:endParaRPr>
          </a:p>
        </p:txBody>
      </p:sp>
      <p:sp>
        <p:nvSpPr>
          <p:cNvPr id="2392" name="Google Shape;2392;p71"/>
          <p:cNvSpPr txBox="1"/>
          <p:nvPr/>
        </p:nvSpPr>
        <p:spPr>
          <a:xfrm>
            <a:off x="3962550" y="3949125"/>
            <a:ext cx="7943700" cy="13545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how would you </a:t>
            </a:r>
            <a:r>
              <a:rPr lang="en-GB" sz="1900" b="1" i="0" u="none" strike="noStrike" cap="none">
                <a:solidFill>
                  <a:schemeClr val="lt1"/>
                </a:solidFill>
                <a:latin typeface="Montserrat"/>
                <a:ea typeface="Montserrat"/>
                <a:cs typeface="Montserrat"/>
                <a:sym typeface="Montserrat"/>
              </a:rPr>
              <a:t>rate</a:t>
            </a:r>
            <a:r>
              <a:rPr lang="en-GB" sz="1900" b="0" i="0" u="none" strike="noStrike" cap="none">
                <a:solidFill>
                  <a:schemeClr val="lt1"/>
                </a:solidFill>
                <a:latin typeface="Montserrat"/>
                <a:ea typeface="Montserrat"/>
                <a:cs typeface="Montserrat"/>
                <a:sym typeface="Montserrat"/>
              </a:rPr>
              <a:t> your organisation’s </a:t>
            </a:r>
            <a:r>
              <a:rPr lang="en-GB" sz="1900" b="1" i="0" u="none" strike="noStrike" cap="none">
                <a:solidFill>
                  <a:schemeClr val="lt1"/>
                </a:solidFill>
                <a:latin typeface="Montserrat"/>
                <a:ea typeface="Montserrat"/>
                <a:cs typeface="Montserrat"/>
                <a:sym typeface="Montserrat"/>
              </a:rPr>
              <a:t>maturity</a:t>
            </a:r>
            <a:r>
              <a:rPr lang="en-GB" sz="1900" b="0" i="0" u="none" strike="noStrike" cap="none">
                <a:solidFill>
                  <a:schemeClr val="lt1"/>
                </a:solidFill>
                <a:latin typeface="Montserrat"/>
                <a:ea typeface="Montserrat"/>
                <a:cs typeface="Montserrat"/>
                <a:sym typeface="Montserrat"/>
              </a:rPr>
              <a:t> considering your understanding of eHealth governance across different regions and interoperability in exchanging data ?</a:t>
            </a:r>
            <a:endParaRPr sz="1900" b="0" i="0" u="none" strike="noStrike" cap="none">
              <a:solidFill>
                <a:schemeClr val="lt1"/>
              </a:solidFill>
              <a:latin typeface="Montserrat"/>
              <a:ea typeface="Montserrat"/>
              <a:cs typeface="Montserrat"/>
              <a:sym typeface="Montserrat"/>
            </a:endParaRPr>
          </a:p>
        </p:txBody>
      </p:sp>
      <p:sp>
        <p:nvSpPr>
          <p:cNvPr id="2393" name="Google Shape;2393;p71"/>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2394" name="Google Shape;2394;p71"/>
          <p:cNvGrpSpPr/>
          <p:nvPr/>
        </p:nvGrpSpPr>
        <p:grpSpPr>
          <a:xfrm>
            <a:off x="942077" y="2932390"/>
            <a:ext cx="1142679" cy="2748154"/>
            <a:chOff x="10009188" y="3405188"/>
            <a:chExt cx="1203326" cy="2894012"/>
          </a:xfrm>
        </p:grpSpPr>
        <p:sp>
          <p:nvSpPr>
            <p:cNvPr id="2395" name="Google Shape;2395;p71"/>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71"/>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p71"/>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71"/>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71"/>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71"/>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p71"/>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p71"/>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p71"/>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71"/>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71"/>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p71"/>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p71"/>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p71"/>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p71"/>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p71"/>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1" name="Google Shape;2411;p71"/>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2" name="Google Shape;2412;p71"/>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71"/>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71"/>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71"/>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71"/>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71"/>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p71"/>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p71"/>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p71"/>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71"/>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71"/>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p71"/>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p71"/>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p71"/>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p71"/>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71"/>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71"/>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p71"/>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0" name="Google Shape;2430;p71"/>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p71"/>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pic>
        <p:nvPicPr>
          <p:cNvPr id="2437" name="Google Shape;2437;p72"/>
          <p:cNvPicPr preferRelativeResize="0"/>
          <p:nvPr/>
        </p:nvPicPr>
        <p:blipFill rotWithShape="1">
          <a:blip r:embed="rId3">
            <a:alphaModFix/>
          </a:blip>
          <a:srcRect b="14893"/>
          <a:stretch/>
        </p:blipFill>
        <p:spPr>
          <a:xfrm>
            <a:off x="0" y="0"/>
            <a:ext cx="12192000" cy="6858000"/>
          </a:xfrm>
          <a:prstGeom prst="rect">
            <a:avLst/>
          </a:prstGeom>
          <a:noFill/>
          <a:ln>
            <a:noFill/>
          </a:ln>
        </p:spPr>
      </p:pic>
      <p:sp>
        <p:nvSpPr>
          <p:cNvPr id="2438" name="Google Shape;2438;p72"/>
          <p:cNvSpPr/>
          <p:nvPr/>
        </p:nvSpPr>
        <p:spPr>
          <a:xfrm>
            <a:off x="0" y="2800350"/>
            <a:ext cx="12192000" cy="12573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1000"/>
              </a:spcBef>
              <a:spcAft>
                <a:spcPts val="0"/>
              </a:spcAft>
              <a:buClr>
                <a:srgbClr val="000000"/>
              </a:buClr>
              <a:buSzPts val="4900"/>
              <a:buFont typeface="Arial"/>
              <a:buNone/>
            </a:pPr>
            <a:r>
              <a:rPr lang="en-GB" sz="4900" b="1" i="0" u="none" strike="noStrike" cap="none">
                <a:solidFill>
                  <a:schemeClr val="lt1"/>
                </a:solidFill>
                <a:latin typeface="Montserrat"/>
                <a:ea typeface="Montserrat"/>
                <a:cs typeface="Montserrat"/>
                <a:sym typeface="Montserrat"/>
              </a:rPr>
              <a:t>15 min Break </a:t>
            </a:r>
            <a:endParaRPr sz="3000" b="0" i="0" u="none" strike="noStrike" cap="none">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2444" name="Google Shape;2444;p73"/>
          <p:cNvPicPr preferRelativeResize="0"/>
          <p:nvPr/>
        </p:nvPicPr>
        <p:blipFill rotWithShape="1">
          <a:blip r:embed="rId3">
            <a:alphaModFix/>
          </a:blip>
          <a:srcRect l="17528" r="8915"/>
          <a:stretch/>
        </p:blipFill>
        <p:spPr>
          <a:xfrm>
            <a:off x="4622375" y="0"/>
            <a:ext cx="7569626" cy="6858001"/>
          </a:xfrm>
          <a:prstGeom prst="rect">
            <a:avLst/>
          </a:prstGeom>
          <a:noFill/>
          <a:ln>
            <a:noFill/>
          </a:ln>
        </p:spPr>
      </p:pic>
      <p:sp>
        <p:nvSpPr>
          <p:cNvPr id="2445" name="Google Shape;2445;p73"/>
          <p:cNvSpPr/>
          <p:nvPr/>
        </p:nvSpPr>
        <p:spPr>
          <a:xfrm>
            <a:off x="1531800" y="1552613"/>
            <a:ext cx="1965900" cy="1920300"/>
          </a:xfrm>
          <a:prstGeom prst="ellipse">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46" name="Google Shape;2446;p73"/>
          <p:cNvSpPr txBox="1"/>
          <p:nvPr/>
        </p:nvSpPr>
        <p:spPr>
          <a:xfrm>
            <a:off x="71500" y="3587825"/>
            <a:ext cx="4589700" cy="91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2200" b="1" i="0" u="none" strike="noStrike" cap="none">
                <a:solidFill>
                  <a:schemeClr val="dk1"/>
                </a:solidFill>
                <a:latin typeface="Montserrat"/>
                <a:ea typeface="Montserrat"/>
                <a:cs typeface="Montserrat"/>
                <a:sym typeface="Montserrat"/>
              </a:rPr>
              <a:t>The operating environment </a:t>
            </a:r>
            <a:endParaRPr sz="2200" b="0" i="0" u="none" strike="noStrike" cap="none">
              <a:solidFill>
                <a:schemeClr val="dk1"/>
              </a:solidFill>
              <a:latin typeface="Montserrat"/>
              <a:ea typeface="Montserrat"/>
              <a:cs typeface="Montserrat"/>
              <a:sym typeface="Montserrat"/>
            </a:endParaRPr>
          </a:p>
        </p:txBody>
      </p:sp>
      <p:sp>
        <p:nvSpPr>
          <p:cNvPr id="2447" name="Google Shape;2447;p73"/>
          <p:cNvSpPr/>
          <p:nvPr/>
        </p:nvSpPr>
        <p:spPr>
          <a:xfrm>
            <a:off x="0" y="4443788"/>
            <a:ext cx="5473800" cy="252000"/>
          </a:xfrm>
          <a:prstGeom prst="rect">
            <a:avLst/>
          </a:prstGeom>
          <a:solidFill>
            <a:srgbClr val="AF52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73"/>
          <p:cNvSpPr txBox="1"/>
          <p:nvPr/>
        </p:nvSpPr>
        <p:spPr>
          <a:xfrm>
            <a:off x="2130000" y="1956563"/>
            <a:ext cx="769500" cy="111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0" i="0" u="none" strike="noStrike" cap="none">
                <a:solidFill>
                  <a:schemeClr val="lt1"/>
                </a:solidFill>
                <a:latin typeface="Montserrat ExtraBold"/>
                <a:ea typeface="Montserrat ExtraBold"/>
                <a:cs typeface="Montserrat ExtraBold"/>
                <a:sym typeface="Montserrat ExtraBold"/>
              </a:rPr>
              <a:t>3</a:t>
            </a:r>
            <a:endParaRPr sz="6000" b="0" i="0" u="none" strike="noStrike" cap="none">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74"/>
          <p:cNvSpPr/>
          <p:nvPr/>
        </p:nvSpPr>
        <p:spPr>
          <a:xfrm>
            <a:off x="990600" y="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55" name="Google Shape;2455;p74"/>
          <p:cNvSpPr/>
          <p:nvPr/>
        </p:nvSpPr>
        <p:spPr>
          <a:xfrm>
            <a:off x="990600" y="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1</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56" name="Google Shape;2456;p74"/>
          <p:cNvSpPr/>
          <p:nvPr/>
        </p:nvSpPr>
        <p:spPr>
          <a:xfrm>
            <a:off x="990600" y="116514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457" name="Google Shape;2457;p74"/>
          <p:cNvSpPr/>
          <p:nvPr/>
        </p:nvSpPr>
        <p:spPr>
          <a:xfrm>
            <a:off x="990600" y="116514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2</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58" name="Google Shape;2458;p74"/>
          <p:cNvSpPr/>
          <p:nvPr/>
        </p:nvSpPr>
        <p:spPr>
          <a:xfrm>
            <a:off x="990600" y="2330280"/>
            <a:ext cx="3866400" cy="1032300"/>
          </a:xfrm>
          <a:prstGeom prst="rect">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59" name="Google Shape;2459;p74"/>
          <p:cNvSpPr/>
          <p:nvPr/>
        </p:nvSpPr>
        <p:spPr>
          <a:xfrm>
            <a:off x="990600" y="2330280"/>
            <a:ext cx="729600" cy="1032300"/>
          </a:xfrm>
          <a:prstGeom prst="homePlate">
            <a:avLst>
              <a:gd name="adj" fmla="val 50000"/>
            </a:avLst>
          </a:prstGeom>
          <a:solidFill>
            <a:srgbClr val="62296D"/>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3</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60" name="Google Shape;2460;p74"/>
          <p:cNvSpPr/>
          <p:nvPr/>
        </p:nvSpPr>
        <p:spPr>
          <a:xfrm>
            <a:off x="990600" y="349542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61" name="Google Shape;2461;p74"/>
          <p:cNvSpPr/>
          <p:nvPr/>
        </p:nvSpPr>
        <p:spPr>
          <a:xfrm>
            <a:off x="990600" y="349542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4</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62" name="Google Shape;2462;p74"/>
          <p:cNvSpPr/>
          <p:nvPr/>
        </p:nvSpPr>
        <p:spPr>
          <a:xfrm>
            <a:off x="990600" y="466056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63" name="Google Shape;2463;p74"/>
          <p:cNvSpPr/>
          <p:nvPr/>
        </p:nvSpPr>
        <p:spPr>
          <a:xfrm>
            <a:off x="990600" y="466056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5</a:t>
            </a:r>
            <a:endParaRPr sz="3000" b="0" i="0" u="none" strike="noStrike" cap="none">
              <a:solidFill>
                <a:schemeClr val="lt1"/>
              </a:solidFill>
              <a:latin typeface="Montserrat ExtraBold"/>
              <a:ea typeface="Montserrat ExtraBold"/>
              <a:cs typeface="Montserrat ExtraBold"/>
              <a:sym typeface="Montserrat ExtraBold"/>
            </a:endParaRPr>
          </a:p>
        </p:txBody>
      </p:sp>
      <p:sp>
        <p:nvSpPr>
          <p:cNvPr id="2464" name="Google Shape;2464;p74"/>
          <p:cNvSpPr/>
          <p:nvPr/>
        </p:nvSpPr>
        <p:spPr>
          <a:xfrm>
            <a:off x="990600" y="5825700"/>
            <a:ext cx="3866400" cy="1032300"/>
          </a:xfrm>
          <a:prstGeom prst="rect">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65" name="Google Shape;2465;p74"/>
          <p:cNvSpPr/>
          <p:nvPr/>
        </p:nvSpPr>
        <p:spPr>
          <a:xfrm>
            <a:off x="990600" y="5825700"/>
            <a:ext cx="729600" cy="1032300"/>
          </a:xfrm>
          <a:prstGeom prst="homePlate">
            <a:avLst>
              <a:gd name="adj" fmla="val 50000"/>
            </a:avLst>
          </a:prstGeom>
          <a:solidFill>
            <a:srgbClr val="D9D2E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Montserrat ExtraBold"/>
                <a:ea typeface="Montserrat ExtraBold"/>
                <a:cs typeface="Montserrat ExtraBold"/>
                <a:sym typeface="Montserrat ExtraBold"/>
              </a:rPr>
              <a:t>6</a:t>
            </a:r>
            <a:endParaRPr sz="3000" b="0" i="0" u="none" strike="noStrike" cap="none">
              <a:solidFill>
                <a:schemeClr val="lt1"/>
              </a:solidFill>
              <a:latin typeface="Montserrat ExtraBold"/>
              <a:ea typeface="Montserrat ExtraBold"/>
              <a:cs typeface="Montserrat ExtraBold"/>
              <a:sym typeface="Montserrat ExtraBold"/>
            </a:endParaRPr>
          </a:p>
        </p:txBody>
      </p:sp>
      <p:graphicFrame>
        <p:nvGraphicFramePr>
          <p:cNvPr id="2466" name="Google Shape;2466;p74"/>
          <p:cNvGraphicFramePr/>
          <p:nvPr/>
        </p:nvGraphicFramePr>
        <p:xfrm>
          <a:off x="5014888" y="381025"/>
          <a:ext cx="7076775" cy="5901250"/>
        </p:xfrm>
        <a:graphic>
          <a:graphicData uri="http://schemas.openxmlformats.org/drawingml/2006/table">
            <a:tbl>
              <a:tblPr>
                <a:noFill/>
                <a:tableStyleId>{A1E630A8-0F62-4BCB-9BEC-A381197FC0E2}</a:tableStyleId>
              </a:tblPr>
              <a:tblGrid>
                <a:gridCol w="7076775">
                  <a:extLst>
                    <a:ext uri="{9D8B030D-6E8A-4147-A177-3AD203B41FA5}">
                      <a16:colId xmlns:a16="http://schemas.microsoft.com/office/drawing/2014/main" val="20000"/>
                    </a:ext>
                  </a:extLst>
                </a:gridCol>
              </a:tblGrid>
              <a:tr h="5901250">
                <a:tc>
                  <a:txBody>
                    <a:bodyPr/>
                    <a:lstStyle/>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rgbClr val="111111"/>
                          </a:solidFill>
                          <a:latin typeface="Montserrat"/>
                          <a:ea typeface="Montserrat"/>
                          <a:cs typeface="Montserrat"/>
                          <a:sym typeface="Montserrat"/>
                        </a:rPr>
                        <a:t>Introduction </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rgbClr val="111111"/>
                          </a:solidFill>
                          <a:latin typeface="Montserrat"/>
                          <a:ea typeface="Montserrat"/>
                          <a:cs typeface="Montserrat"/>
                          <a:sym typeface="Montserrat"/>
                        </a:rPr>
                        <a:t>Audience asked to map out their thoughts of of the digital journey within the digital ecosystem </a:t>
                      </a:r>
                      <a:endParaRPr sz="1600" b="1"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rgbClr val="111111"/>
                          </a:solidFill>
                          <a:latin typeface="Montserrat"/>
                          <a:ea typeface="Montserrat"/>
                          <a:cs typeface="Montserrat"/>
                          <a:sym typeface="Montserrat"/>
                        </a:rPr>
                        <a:t>The digital health journey</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rgbClr val="111111"/>
                          </a:solidFill>
                          <a:latin typeface="Montserrat"/>
                          <a:ea typeface="Montserrat"/>
                          <a:cs typeface="Montserrat"/>
                          <a:sym typeface="Montserrat"/>
                        </a:rPr>
                        <a:t>Overview of the digital health journey and where in the digital health journey different parts of the digital ecosystem are found.</a:t>
                      </a:r>
                      <a:endParaRPr sz="1600"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rgbClr val="111111"/>
                          </a:solidFill>
                          <a:latin typeface="Montserrat"/>
                          <a:ea typeface="Montserrat"/>
                          <a:cs typeface="Montserrat"/>
                          <a:sym typeface="Montserrat"/>
                        </a:rPr>
                        <a:t>Telemedicine vs Telehealth</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The importance understanding differences in the definition of Telemedicine and Telehealth</a:t>
                      </a:r>
                      <a:endParaRPr sz="1600"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111111"/>
                        </a:buClr>
                        <a:buSzPts val="1600"/>
                        <a:buFont typeface="Montserrat"/>
                        <a:buChar char="●"/>
                      </a:pPr>
                      <a:r>
                        <a:rPr lang="en-GB" sz="1600" b="1" u="none" strike="noStrike" cap="none">
                          <a:solidFill>
                            <a:srgbClr val="111111"/>
                          </a:solidFill>
                          <a:latin typeface="Montserrat"/>
                          <a:ea typeface="Montserrat"/>
                          <a:cs typeface="Montserrat"/>
                          <a:sym typeface="Montserrat"/>
                        </a:rPr>
                        <a:t>Electronic Health Records, mHealth, Social Media</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Address the digital operating environment and accompanying definitions</a:t>
                      </a:r>
                      <a:endParaRPr sz="1600"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Information sharing standards in the digital operating environment</a:t>
                      </a:r>
                      <a:endParaRPr sz="1600" u="sng"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111111"/>
                        </a:buClr>
                        <a:buSzPts val="1600"/>
                        <a:buFont typeface="Montserrat"/>
                        <a:buChar char="●"/>
                      </a:pPr>
                      <a:r>
                        <a:rPr lang="en-GB" sz="1600" b="1" u="none" strike="noStrike" cap="none">
                          <a:solidFill>
                            <a:srgbClr val="111111"/>
                          </a:solidFill>
                          <a:latin typeface="Montserrat"/>
                          <a:ea typeface="Montserrat"/>
                          <a:cs typeface="Montserrat"/>
                          <a:sym typeface="Montserrat"/>
                        </a:rPr>
                        <a:t>Emerging technologies</a:t>
                      </a:r>
                      <a:endParaRPr sz="1600" b="1" u="none" strike="noStrike" cap="none">
                        <a:solidFill>
                          <a:srgbClr val="111111"/>
                        </a:solidFill>
                        <a:latin typeface="Montserrat"/>
                        <a:ea typeface="Montserrat"/>
                        <a:cs typeface="Montserrat"/>
                        <a:sym typeface="Montserrat"/>
                      </a:endParaRPr>
                    </a:p>
                    <a:p>
                      <a:pPr marL="640080" marR="0" lvl="1" indent="-193040" algn="l" rtl="0">
                        <a:lnSpc>
                          <a:spcPct val="115000"/>
                        </a:lnSpc>
                        <a:spcBef>
                          <a:spcPts val="0"/>
                        </a:spcBef>
                        <a:spcAft>
                          <a:spcPts val="0"/>
                        </a:spcAft>
                        <a:buClr>
                          <a:srgbClr val="111111"/>
                        </a:buClr>
                        <a:buSzPts val="1600"/>
                        <a:buFont typeface="Montserrat"/>
                        <a:buChar char="○"/>
                      </a:pPr>
                      <a:r>
                        <a:rPr lang="en-GB" sz="1600" u="none" strike="noStrike" cap="none">
                          <a:solidFill>
                            <a:srgbClr val="111111"/>
                          </a:solidFill>
                          <a:latin typeface="Montserrat"/>
                          <a:ea typeface="Montserrat"/>
                          <a:cs typeface="Montserrat"/>
                          <a:sym typeface="Montserrat"/>
                        </a:rPr>
                        <a:t>Address the evolving digital ecosystem</a:t>
                      </a:r>
                      <a:r>
                        <a:rPr lang="en-GB" sz="1600" b="1" u="none" strike="noStrike" cap="none">
                          <a:solidFill>
                            <a:srgbClr val="111111"/>
                          </a:solidFill>
                          <a:latin typeface="Montserrat"/>
                          <a:ea typeface="Montserrat"/>
                          <a:cs typeface="Montserrat"/>
                          <a:sym typeface="Montserrat"/>
                        </a:rPr>
                        <a:t> </a:t>
                      </a:r>
                      <a:endParaRPr sz="1600" b="1" u="none" strike="noStrike" cap="none">
                        <a:solidFill>
                          <a:srgbClr val="11111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en-GB" sz="1600" b="1" u="none" strike="noStrike" cap="none">
                          <a:solidFill>
                            <a:schemeClr val="dk1"/>
                          </a:solidFill>
                          <a:latin typeface="Montserrat"/>
                          <a:ea typeface="Montserrat"/>
                          <a:cs typeface="Montserrat"/>
                          <a:sym typeface="Montserrat"/>
                        </a:rPr>
                        <a:t>Interactive session - Scenario 4: </a:t>
                      </a:r>
                      <a:endParaRPr sz="1600" b="1" u="none" strike="noStrike" cap="none">
                        <a:solidFill>
                          <a:schemeClr val="dk1"/>
                        </a:solidFill>
                        <a:latin typeface="Montserrat"/>
                        <a:ea typeface="Montserrat"/>
                        <a:cs typeface="Montserrat"/>
                        <a:sym typeface="Montserrat"/>
                      </a:endParaRPr>
                    </a:p>
                    <a:p>
                      <a:pPr marL="640080" marR="0" lvl="1" indent="-193040" algn="l" rtl="0">
                        <a:lnSpc>
                          <a:spcPct val="115000"/>
                        </a:lnSpc>
                        <a:spcBef>
                          <a:spcPts val="0"/>
                        </a:spcBef>
                        <a:spcAft>
                          <a:spcPts val="0"/>
                        </a:spcAft>
                        <a:buClr>
                          <a:schemeClr val="dk1"/>
                        </a:buClr>
                        <a:buSzPts val="1600"/>
                        <a:buFont typeface="Montserrat"/>
                        <a:buChar char="○"/>
                      </a:pPr>
                      <a:r>
                        <a:rPr lang="en-GB" sz="1600" u="none" strike="noStrike" cap="none">
                          <a:solidFill>
                            <a:schemeClr val="dk1"/>
                          </a:solidFill>
                          <a:latin typeface="Montserrat"/>
                          <a:ea typeface="Montserrat"/>
                          <a:cs typeface="Montserrat"/>
                          <a:sym typeface="Montserrat"/>
                        </a:rPr>
                        <a:t>John’s data journey and maturity self-rating scenario</a:t>
                      </a:r>
                      <a:endParaRPr sz="1600" b="1" u="none" strike="noStrike" cap="none">
                        <a:solidFill>
                          <a:srgbClr val="11111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
        <p:nvSpPr>
          <p:cNvPr id="2467" name="Google Shape;2467;p74"/>
          <p:cNvSpPr txBox="1"/>
          <p:nvPr/>
        </p:nvSpPr>
        <p:spPr>
          <a:xfrm>
            <a:off x="1829200" y="8895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chemeClr val="lt1"/>
                </a:solidFill>
                <a:latin typeface="Montserrat"/>
                <a:ea typeface="Montserrat"/>
                <a:cs typeface="Montserrat"/>
                <a:sym typeface="Montserrat"/>
              </a:rPr>
              <a:t>The Fundamentals of data security in healthcare</a:t>
            </a:r>
            <a:endParaRPr sz="1400" b="0" i="0" u="none" strike="noStrike" cap="none">
              <a:solidFill>
                <a:schemeClr val="lt1"/>
              </a:solidFill>
              <a:latin typeface="Calibri"/>
              <a:ea typeface="Calibri"/>
              <a:cs typeface="Calibri"/>
              <a:sym typeface="Calibri"/>
            </a:endParaRPr>
          </a:p>
        </p:txBody>
      </p:sp>
      <p:sp>
        <p:nvSpPr>
          <p:cNvPr id="2468" name="Google Shape;2468;p74"/>
          <p:cNvSpPr txBox="1"/>
          <p:nvPr/>
        </p:nvSpPr>
        <p:spPr>
          <a:xfrm>
            <a:off x="1829200" y="591465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GB" sz="1400" b="0" i="0" u="none" strike="noStrike" cap="none">
                <a:solidFill>
                  <a:schemeClr val="lt1"/>
                </a:solidFill>
                <a:latin typeface="Montserrat"/>
                <a:ea typeface="Montserrat"/>
                <a:cs typeface="Montserrat"/>
                <a:sym typeface="Montserrat"/>
              </a:rPr>
              <a:t>Practical applications and examples for health data security</a:t>
            </a:r>
            <a:endParaRPr sz="1400" b="0" i="0" u="none" strike="noStrike" cap="none">
              <a:solidFill>
                <a:schemeClr val="lt1"/>
              </a:solidFill>
              <a:latin typeface="Montserrat"/>
              <a:ea typeface="Montserrat"/>
              <a:cs typeface="Montserrat"/>
              <a:sym typeface="Montserrat"/>
            </a:endParaRPr>
          </a:p>
        </p:txBody>
      </p:sp>
      <p:sp>
        <p:nvSpPr>
          <p:cNvPr id="2469" name="Google Shape;2469;p74"/>
          <p:cNvSpPr txBox="1"/>
          <p:nvPr/>
        </p:nvSpPr>
        <p:spPr>
          <a:xfrm>
            <a:off x="1829200" y="4749510"/>
            <a:ext cx="2962800" cy="854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Guidelines and principles for data compliance and protection in operations</a:t>
            </a:r>
            <a:endParaRPr sz="1400" b="0" i="0" u="none" strike="noStrike" cap="none">
              <a:solidFill>
                <a:schemeClr val="lt1"/>
              </a:solidFill>
              <a:latin typeface="Montserrat"/>
              <a:ea typeface="Montserrat"/>
              <a:cs typeface="Montserrat"/>
              <a:sym typeface="Montserrat"/>
            </a:endParaRPr>
          </a:p>
        </p:txBody>
      </p:sp>
      <p:sp>
        <p:nvSpPr>
          <p:cNvPr id="2470" name="Google Shape;2470;p74"/>
          <p:cNvSpPr txBox="1"/>
          <p:nvPr/>
        </p:nvSpPr>
        <p:spPr>
          <a:xfrm>
            <a:off x="1829200" y="3515287"/>
            <a:ext cx="2962800" cy="998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450"/>
              <a:buFont typeface="Arial"/>
              <a:buNone/>
            </a:pPr>
            <a:r>
              <a:rPr lang="en-GB" sz="1400" b="0" i="0" u="none" strike="noStrike" cap="none">
                <a:solidFill>
                  <a:schemeClr val="lt1"/>
                </a:solidFill>
                <a:latin typeface="Montserrat"/>
                <a:ea typeface="Montserrat"/>
                <a:cs typeface="Montserrat"/>
                <a:sym typeface="Montserrat"/>
              </a:rPr>
              <a:t>Regulatory requirements for healthcare data </a:t>
            </a:r>
            <a:endParaRPr sz="1400" b="0" i="0" u="none" strike="noStrike" cap="none">
              <a:solidFill>
                <a:schemeClr val="lt1"/>
              </a:solidFill>
              <a:latin typeface="Montserrat"/>
              <a:ea typeface="Montserrat"/>
              <a:cs typeface="Montserrat"/>
              <a:sym typeface="Montserrat"/>
            </a:endParaRPr>
          </a:p>
        </p:txBody>
      </p:sp>
      <p:sp>
        <p:nvSpPr>
          <p:cNvPr id="2471" name="Google Shape;2471;p74"/>
          <p:cNvSpPr txBox="1"/>
          <p:nvPr/>
        </p:nvSpPr>
        <p:spPr>
          <a:xfrm>
            <a:off x="1829200" y="2419230"/>
            <a:ext cx="2962800" cy="8544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1400" b="1" i="0" u="none" strike="noStrike" cap="none">
                <a:solidFill>
                  <a:schemeClr val="lt1"/>
                </a:solidFill>
                <a:latin typeface="Montserrat"/>
                <a:ea typeface="Montserrat"/>
                <a:cs typeface="Montserrat"/>
                <a:sym typeface="Montserrat"/>
              </a:rPr>
              <a:t>The operating environment</a:t>
            </a:r>
            <a:endParaRPr sz="1400" b="1" i="0" u="none" strike="noStrike" cap="none">
              <a:solidFill>
                <a:schemeClr val="lt1"/>
              </a:solidFill>
              <a:latin typeface="Montserrat"/>
              <a:ea typeface="Montserrat"/>
              <a:cs typeface="Montserrat"/>
              <a:sym typeface="Montserrat"/>
            </a:endParaRPr>
          </a:p>
        </p:txBody>
      </p:sp>
      <p:sp>
        <p:nvSpPr>
          <p:cNvPr id="2472" name="Google Shape;2472;p74"/>
          <p:cNvSpPr txBox="1"/>
          <p:nvPr/>
        </p:nvSpPr>
        <p:spPr>
          <a:xfrm>
            <a:off x="1829200" y="1254090"/>
            <a:ext cx="2962800" cy="8544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0" i="0" u="none" strike="noStrike" cap="none">
                <a:solidFill>
                  <a:schemeClr val="lt1"/>
                </a:solidFill>
                <a:latin typeface="Montserrat"/>
                <a:ea typeface="Montserrat"/>
                <a:cs typeface="Montserrat"/>
                <a:sym typeface="Montserrat"/>
              </a:rPr>
              <a:t>Regulations and guidelines in the Digital Health Ecosystem</a:t>
            </a:r>
            <a:endParaRPr sz="1400" b="0" i="0" u="none" strike="noStrike" cap="none">
              <a:solidFill>
                <a:schemeClr val="lt1"/>
              </a:solidFill>
              <a:latin typeface="Montserrat"/>
              <a:ea typeface="Montserrat"/>
              <a:cs typeface="Montserrat"/>
              <a:sym typeface="Montserrat"/>
            </a:endParaRPr>
          </a:p>
        </p:txBody>
      </p:sp>
      <p:pic>
        <p:nvPicPr>
          <p:cNvPr id="2473" name="Google Shape;2473;p74"/>
          <p:cNvPicPr preferRelativeResize="0"/>
          <p:nvPr/>
        </p:nvPicPr>
        <p:blipFill rotWithShape="1">
          <a:blip r:embed="rId3">
            <a:alphaModFix/>
          </a:blip>
          <a:srcRect/>
          <a:stretch/>
        </p:blipFill>
        <p:spPr>
          <a:xfrm>
            <a:off x="190026" y="4837479"/>
            <a:ext cx="721800" cy="720203"/>
          </a:xfrm>
          <a:prstGeom prst="rect">
            <a:avLst/>
          </a:prstGeom>
          <a:noFill/>
          <a:ln w="19050" cap="flat" cmpd="sng">
            <a:solidFill>
              <a:srgbClr val="9E9E9E"/>
            </a:solidFill>
            <a:prstDash val="solid"/>
            <a:round/>
            <a:headEnd type="none" w="sm" len="sm"/>
            <a:tailEnd type="none" w="sm" len="sm"/>
          </a:ln>
        </p:spPr>
      </p:pic>
      <p:pic>
        <p:nvPicPr>
          <p:cNvPr id="2474" name="Google Shape;2474;p74"/>
          <p:cNvPicPr preferRelativeResize="0"/>
          <p:nvPr/>
        </p:nvPicPr>
        <p:blipFill rotWithShape="1">
          <a:blip r:embed="rId4">
            <a:alphaModFix/>
          </a:blip>
          <a:srcRect/>
          <a:stretch/>
        </p:blipFill>
        <p:spPr>
          <a:xfrm>
            <a:off x="190027" y="6006440"/>
            <a:ext cx="721800" cy="721800"/>
          </a:xfrm>
          <a:prstGeom prst="rect">
            <a:avLst/>
          </a:prstGeom>
          <a:noFill/>
          <a:ln w="19050" cap="flat" cmpd="sng">
            <a:solidFill>
              <a:srgbClr val="9E9E9E"/>
            </a:solidFill>
            <a:prstDash val="solid"/>
            <a:round/>
            <a:headEnd type="none" w="sm" len="sm"/>
            <a:tailEnd type="none" w="sm" len="sm"/>
          </a:ln>
        </p:spPr>
      </p:pic>
      <p:pic>
        <p:nvPicPr>
          <p:cNvPr id="2475" name="Google Shape;2475;p74"/>
          <p:cNvPicPr preferRelativeResize="0"/>
          <p:nvPr/>
        </p:nvPicPr>
        <p:blipFill rotWithShape="1">
          <a:blip r:embed="rId5">
            <a:alphaModFix/>
          </a:blip>
          <a:srcRect/>
          <a:stretch/>
        </p:blipFill>
        <p:spPr>
          <a:xfrm>
            <a:off x="190027" y="3666922"/>
            <a:ext cx="721800" cy="721800"/>
          </a:xfrm>
          <a:prstGeom prst="rect">
            <a:avLst/>
          </a:prstGeom>
          <a:noFill/>
          <a:ln w="19050" cap="flat" cmpd="sng">
            <a:solidFill>
              <a:srgbClr val="9E9E9E"/>
            </a:solidFill>
            <a:prstDash val="solid"/>
            <a:round/>
            <a:headEnd type="none" w="sm" len="sm"/>
            <a:tailEnd type="none" w="sm" len="sm"/>
          </a:ln>
        </p:spPr>
      </p:pic>
      <p:pic>
        <p:nvPicPr>
          <p:cNvPr id="2476" name="Google Shape;2476;p74"/>
          <p:cNvPicPr preferRelativeResize="0"/>
          <p:nvPr/>
        </p:nvPicPr>
        <p:blipFill rotWithShape="1">
          <a:blip r:embed="rId6">
            <a:alphaModFix/>
          </a:blip>
          <a:srcRect/>
          <a:stretch/>
        </p:blipFill>
        <p:spPr>
          <a:xfrm>
            <a:off x="190027" y="155250"/>
            <a:ext cx="721800" cy="721800"/>
          </a:xfrm>
          <a:prstGeom prst="rect">
            <a:avLst/>
          </a:prstGeom>
          <a:noFill/>
          <a:ln w="19050" cap="flat" cmpd="sng">
            <a:solidFill>
              <a:srgbClr val="9E9E9E"/>
            </a:solidFill>
            <a:prstDash val="solid"/>
            <a:round/>
            <a:headEnd type="none" w="sm" len="sm"/>
            <a:tailEnd type="none" w="sm" len="sm"/>
          </a:ln>
        </p:spPr>
      </p:pic>
      <p:pic>
        <p:nvPicPr>
          <p:cNvPr id="2477" name="Google Shape;2477;p74"/>
          <p:cNvPicPr preferRelativeResize="0"/>
          <p:nvPr/>
        </p:nvPicPr>
        <p:blipFill rotWithShape="1">
          <a:blip r:embed="rId7">
            <a:alphaModFix/>
          </a:blip>
          <a:srcRect/>
          <a:stretch/>
        </p:blipFill>
        <p:spPr>
          <a:xfrm>
            <a:off x="190026" y="1325807"/>
            <a:ext cx="721800" cy="721800"/>
          </a:xfrm>
          <a:prstGeom prst="rect">
            <a:avLst/>
          </a:prstGeom>
          <a:noFill/>
          <a:ln w="19050" cap="flat" cmpd="sng">
            <a:solidFill>
              <a:srgbClr val="9E9E9E"/>
            </a:solidFill>
            <a:prstDash val="solid"/>
            <a:round/>
            <a:headEnd type="none" w="sm" len="sm"/>
            <a:tailEnd type="none" w="sm" len="sm"/>
          </a:ln>
        </p:spPr>
      </p:pic>
      <p:pic>
        <p:nvPicPr>
          <p:cNvPr id="2478" name="Google Shape;2478;p74"/>
          <p:cNvPicPr preferRelativeResize="0"/>
          <p:nvPr/>
        </p:nvPicPr>
        <p:blipFill rotWithShape="1">
          <a:blip r:embed="rId8">
            <a:alphaModFix/>
          </a:blip>
          <a:srcRect/>
          <a:stretch/>
        </p:blipFill>
        <p:spPr>
          <a:xfrm>
            <a:off x="190027" y="2485525"/>
            <a:ext cx="721800" cy="721800"/>
          </a:xfrm>
          <a:prstGeom prst="rect">
            <a:avLst/>
          </a:prstGeom>
          <a:noFill/>
          <a:ln w="19050" cap="flat" cmpd="sng">
            <a:solidFill>
              <a:schemeClr val="dk1"/>
            </a:solidFill>
            <a:prstDash val="solid"/>
            <a:round/>
            <a:headEnd type="none" w="sm" len="sm"/>
            <a:tailEnd type="none" w="sm" len="sm"/>
          </a:ln>
        </p:spPr>
      </p:pic>
      <p:sp>
        <p:nvSpPr>
          <p:cNvPr id="2479" name="Google Shape;2479;p74"/>
          <p:cNvSpPr/>
          <p:nvPr/>
        </p:nvSpPr>
        <p:spPr>
          <a:xfrm>
            <a:off x="5037000" y="5414375"/>
            <a:ext cx="7032600" cy="854400"/>
          </a:xfrm>
          <a:prstGeom prst="rect">
            <a:avLst/>
          </a:prstGeom>
          <a:solidFill>
            <a:srgbClr val="D395F0">
              <a:alpha val="278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F2D6F"/>
              </a:solidFill>
              <a:latin typeface="Calibri"/>
              <a:ea typeface="Calibri"/>
              <a:cs typeface="Calibri"/>
              <a:sym typeface="Calibri"/>
            </a:endParaRPr>
          </a:p>
        </p:txBody>
      </p:sp>
      <p:pic>
        <p:nvPicPr>
          <p:cNvPr id="2480" name="Google Shape;2480;p74"/>
          <p:cNvPicPr preferRelativeResize="0"/>
          <p:nvPr/>
        </p:nvPicPr>
        <p:blipFill rotWithShape="1">
          <a:blip r:embed="rId9">
            <a:alphaModFix/>
          </a:blip>
          <a:srcRect/>
          <a:stretch/>
        </p:blipFill>
        <p:spPr>
          <a:xfrm>
            <a:off x="11510975" y="5769038"/>
            <a:ext cx="373225" cy="373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 schedule - Day 1 continued </a:t>
            </a:r>
            <a:endParaRPr sz="2400" b="1" i="0" u="none" strike="noStrike" cap="none">
              <a:solidFill>
                <a:srgbClr val="FFFFFF"/>
              </a:solidFill>
              <a:latin typeface="Montserrat"/>
              <a:ea typeface="Montserrat"/>
              <a:cs typeface="Montserrat"/>
              <a:sym typeface="Montserrat"/>
            </a:endParaRPr>
          </a:p>
        </p:txBody>
      </p:sp>
      <p:graphicFrame>
        <p:nvGraphicFramePr>
          <p:cNvPr id="215" name="Google Shape;215;p21"/>
          <p:cNvGraphicFramePr/>
          <p:nvPr/>
        </p:nvGraphicFramePr>
        <p:xfrm>
          <a:off x="302800" y="798000"/>
          <a:ext cx="11779350" cy="2649000"/>
        </p:xfrm>
        <a:graphic>
          <a:graphicData uri="http://schemas.openxmlformats.org/drawingml/2006/table">
            <a:tbl>
              <a:tblPr>
                <a:noFill/>
                <a:tableStyleId>{A1E630A8-0F62-4BCB-9BEC-A381197FC0E2}</a:tableStyleId>
              </a:tblPr>
              <a:tblGrid>
                <a:gridCol w="4227550">
                  <a:extLst>
                    <a:ext uri="{9D8B030D-6E8A-4147-A177-3AD203B41FA5}">
                      <a16:colId xmlns:a16="http://schemas.microsoft.com/office/drawing/2014/main" val="20000"/>
                    </a:ext>
                  </a:extLst>
                </a:gridCol>
                <a:gridCol w="5003900">
                  <a:extLst>
                    <a:ext uri="{9D8B030D-6E8A-4147-A177-3AD203B41FA5}">
                      <a16:colId xmlns:a16="http://schemas.microsoft.com/office/drawing/2014/main" val="20001"/>
                    </a:ext>
                  </a:extLst>
                </a:gridCol>
                <a:gridCol w="1334300">
                  <a:extLst>
                    <a:ext uri="{9D8B030D-6E8A-4147-A177-3AD203B41FA5}">
                      <a16:colId xmlns:a16="http://schemas.microsoft.com/office/drawing/2014/main" val="20002"/>
                    </a:ext>
                  </a:extLst>
                </a:gridCol>
                <a:gridCol w="1213600">
                  <a:extLst>
                    <a:ext uri="{9D8B030D-6E8A-4147-A177-3AD203B41FA5}">
                      <a16:colId xmlns:a16="http://schemas.microsoft.com/office/drawing/2014/main" val="20003"/>
                    </a:ext>
                  </a:extLst>
                </a:gridCol>
              </a:tblGrid>
              <a:tr h="388650">
                <a:tc gridSpan="4">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LEG STRETCH/COFFEE BREAK - 15 min</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6725">
                <a:tc rowSpan="4">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3. The operating environment</a:t>
                      </a:r>
                      <a:endParaRPr sz="1400" u="none" strike="noStrike" cap="none"/>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The digital health journey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4">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376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Telemedicine vs Telehealth</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2"/>
                  </a:ext>
                </a:extLst>
              </a:tr>
              <a:tr h="376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Electronic Health Records, mHealth and Social Media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3"/>
                  </a:ext>
                </a:extLst>
              </a:tr>
              <a:tr h="376725">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4"/>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4"/>
                  </a:ext>
                </a:extLst>
              </a:tr>
              <a:tr h="376725">
                <a:tc rowSpan="2">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4. Close</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Feedback, Q&amp;A session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20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r h="376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Closing remarks</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IFC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216" name="Google Shape;216;p21"/>
          <p:cNvPicPr preferRelativeResize="0"/>
          <p:nvPr/>
        </p:nvPicPr>
        <p:blipFill rotWithShape="1">
          <a:blip r:embed="rId3">
            <a:alphaModFix/>
          </a:blip>
          <a:srcRect/>
          <a:stretch/>
        </p:blipFill>
        <p:spPr>
          <a:xfrm>
            <a:off x="8942225" y="2336304"/>
            <a:ext cx="373225" cy="373225"/>
          </a:xfrm>
          <a:prstGeom prst="rect">
            <a:avLst/>
          </a:prstGeom>
          <a:noFill/>
          <a:ln>
            <a:noFill/>
          </a:ln>
        </p:spPr>
      </p:pic>
      <p:sp>
        <p:nvSpPr>
          <p:cNvPr id="217" name="Google Shape;217;p21"/>
          <p:cNvSpPr/>
          <p:nvPr/>
        </p:nvSpPr>
        <p:spPr>
          <a:xfrm>
            <a:off x="8998813" y="3141625"/>
            <a:ext cx="260050" cy="269950"/>
          </a:xfrm>
          <a:custGeom>
            <a:avLst/>
            <a:gdLst/>
            <a:ahLst/>
            <a:cxnLst/>
            <a:rect l="l" t="t" r="r" b="b"/>
            <a:pathLst>
              <a:path w="576" h="576" extrusionOk="0">
                <a:moveTo>
                  <a:pt x="0" y="0"/>
                </a:moveTo>
                <a:cubicBezTo>
                  <a:pt x="0" y="576"/>
                  <a:pt x="0" y="576"/>
                  <a:pt x="0" y="576"/>
                </a:cubicBezTo>
                <a:cubicBezTo>
                  <a:pt x="179" y="576"/>
                  <a:pt x="179" y="576"/>
                  <a:pt x="179" y="576"/>
                </a:cubicBezTo>
                <a:cubicBezTo>
                  <a:pt x="179" y="411"/>
                  <a:pt x="179" y="411"/>
                  <a:pt x="179" y="411"/>
                </a:cubicBezTo>
                <a:cubicBezTo>
                  <a:pt x="174" y="407"/>
                  <a:pt x="174" y="407"/>
                  <a:pt x="174" y="407"/>
                </a:cubicBezTo>
                <a:cubicBezTo>
                  <a:pt x="130" y="375"/>
                  <a:pt x="104" y="324"/>
                  <a:pt x="104" y="270"/>
                </a:cubicBezTo>
                <a:cubicBezTo>
                  <a:pt x="104" y="191"/>
                  <a:pt x="166" y="120"/>
                  <a:pt x="248" y="104"/>
                </a:cubicBezTo>
                <a:cubicBezTo>
                  <a:pt x="248" y="104"/>
                  <a:pt x="263" y="100"/>
                  <a:pt x="285" y="100"/>
                </a:cubicBezTo>
                <a:cubicBezTo>
                  <a:pt x="311" y="100"/>
                  <a:pt x="329" y="105"/>
                  <a:pt x="329" y="105"/>
                </a:cubicBezTo>
                <a:cubicBezTo>
                  <a:pt x="420" y="126"/>
                  <a:pt x="448" y="216"/>
                  <a:pt x="478" y="311"/>
                </a:cubicBezTo>
                <a:cubicBezTo>
                  <a:pt x="481" y="320"/>
                  <a:pt x="484" y="329"/>
                  <a:pt x="486" y="337"/>
                </a:cubicBezTo>
                <a:cubicBezTo>
                  <a:pt x="435" y="337"/>
                  <a:pt x="435" y="337"/>
                  <a:pt x="435" y="337"/>
                </a:cubicBezTo>
                <a:cubicBezTo>
                  <a:pt x="435" y="406"/>
                  <a:pt x="435" y="406"/>
                  <a:pt x="435" y="406"/>
                </a:cubicBezTo>
                <a:cubicBezTo>
                  <a:pt x="435" y="430"/>
                  <a:pt x="415" y="450"/>
                  <a:pt x="391" y="450"/>
                </a:cubicBezTo>
                <a:cubicBezTo>
                  <a:pt x="341" y="450"/>
                  <a:pt x="341" y="450"/>
                  <a:pt x="341" y="450"/>
                </a:cubicBezTo>
                <a:cubicBezTo>
                  <a:pt x="341" y="576"/>
                  <a:pt x="341" y="576"/>
                  <a:pt x="341" y="576"/>
                </a:cubicBezTo>
                <a:cubicBezTo>
                  <a:pt x="576" y="576"/>
                  <a:pt x="576" y="576"/>
                  <a:pt x="576" y="576"/>
                </a:cubicBezTo>
                <a:cubicBezTo>
                  <a:pt x="576" y="0"/>
                  <a:pt x="576" y="0"/>
                  <a:pt x="576" y="0"/>
                </a:cubicBezTo>
                <a:lnTo>
                  <a:pt x="0" y="0"/>
                </a:lnTo>
                <a:close/>
                <a:moveTo>
                  <a:pt x="551" y="551"/>
                </a:moveTo>
                <a:cubicBezTo>
                  <a:pt x="366" y="551"/>
                  <a:pt x="366" y="551"/>
                  <a:pt x="366" y="551"/>
                </a:cubicBezTo>
                <a:cubicBezTo>
                  <a:pt x="366" y="474"/>
                  <a:pt x="366" y="474"/>
                  <a:pt x="366" y="474"/>
                </a:cubicBezTo>
                <a:cubicBezTo>
                  <a:pt x="391" y="474"/>
                  <a:pt x="391" y="474"/>
                  <a:pt x="391" y="474"/>
                </a:cubicBezTo>
                <a:cubicBezTo>
                  <a:pt x="429" y="474"/>
                  <a:pt x="460" y="444"/>
                  <a:pt x="460" y="406"/>
                </a:cubicBezTo>
                <a:cubicBezTo>
                  <a:pt x="460" y="362"/>
                  <a:pt x="460" y="362"/>
                  <a:pt x="460" y="362"/>
                </a:cubicBezTo>
                <a:cubicBezTo>
                  <a:pt x="490" y="362"/>
                  <a:pt x="490" y="362"/>
                  <a:pt x="490" y="362"/>
                </a:cubicBezTo>
                <a:cubicBezTo>
                  <a:pt x="497" y="362"/>
                  <a:pt x="504" y="359"/>
                  <a:pt x="508" y="353"/>
                </a:cubicBezTo>
                <a:cubicBezTo>
                  <a:pt x="512" y="348"/>
                  <a:pt x="513" y="340"/>
                  <a:pt x="511" y="334"/>
                </a:cubicBezTo>
                <a:cubicBezTo>
                  <a:pt x="508" y="324"/>
                  <a:pt x="505" y="314"/>
                  <a:pt x="502" y="304"/>
                </a:cubicBezTo>
                <a:cubicBezTo>
                  <a:pt x="470" y="204"/>
                  <a:pt x="438" y="102"/>
                  <a:pt x="329" y="80"/>
                </a:cubicBezTo>
                <a:cubicBezTo>
                  <a:pt x="329" y="80"/>
                  <a:pt x="310" y="75"/>
                  <a:pt x="290" y="75"/>
                </a:cubicBezTo>
                <a:cubicBezTo>
                  <a:pt x="269" y="75"/>
                  <a:pt x="248" y="79"/>
                  <a:pt x="248" y="79"/>
                </a:cubicBezTo>
                <a:cubicBezTo>
                  <a:pt x="153" y="96"/>
                  <a:pt x="80" y="178"/>
                  <a:pt x="80" y="270"/>
                </a:cubicBezTo>
                <a:cubicBezTo>
                  <a:pt x="80" y="330"/>
                  <a:pt x="107" y="387"/>
                  <a:pt x="154" y="423"/>
                </a:cubicBezTo>
                <a:cubicBezTo>
                  <a:pt x="154" y="551"/>
                  <a:pt x="154" y="551"/>
                  <a:pt x="154" y="551"/>
                </a:cubicBezTo>
                <a:cubicBezTo>
                  <a:pt x="25" y="551"/>
                  <a:pt x="25" y="551"/>
                  <a:pt x="25" y="551"/>
                </a:cubicBezTo>
                <a:cubicBezTo>
                  <a:pt x="25" y="24"/>
                  <a:pt x="25" y="24"/>
                  <a:pt x="25" y="24"/>
                </a:cubicBezTo>
                <a:cubicBezTo>
                  <a:pt x="551" y="24"/>
                  <a:pt x="551" y="24"/>
                  <a:pt x="551" y="24"/>
                </a:cubicBezTo>
                <a:lnTo>
                  <a:pt x="551" y="551"/>
                </a:lnTo>
                <a:close/>
                <a:moveTo>
                  <a:pt x="255" y="243"/>
                </a:moveTo>
                <a:cubicBezTo>
                  <a:pt x="270" y="234"/>
                  <a:pt x="270" y="234"/>
                  <a:pt x="270" y="234"/>
                </a:cubicBezTo>
                <a:cubicBezTo>
                  <a:pt x="258" y="213"/>
                  <a:pt x="258" y="213"/>
                  <a:pt x="258" y="213"/>
                </a:cubicBezTo>
                <a:cubicBezTo>
                  <a:pt x="243" y="222"/>
                  <a:pt x="243" y="222"/>
                  <a:pt x="243" y="222"/>
                </a:cubicBezTo>
                <a:cubicBezTo>
                  <a:pt x="242" y="221"/>
                  <a:pt x="241" y="219"/>
                  <a:pt x="239" y="218"/>
                </a:cubicBezTo>
                <a:cubicBezTo>
                  <a:pt x="248" y="204"/>
                  <a:pt x="248" y="204"/>
                  <a:pt x="248" y="204"/>
                </a:cubicBezTo>
                <a:cubicBezTo>
                  <a:pt x="227" y="191"/>
                  <a:pt x="227" y="191"/>
                  <a:pt x="227" y="191"/>
                </a:cubicBezTo>
                <a:cubicBezTo>
                  <a:pt x="218" y="206"/>
                  <a:pt x="218" y="206"/>
                  <a:pt x="218" y="206"/>
                </a:cubicBezTo>
                <a:cubicBezTo>
                  <a:pt x="216" y="205"/>
                  <a:pt x="214" y="204"/>
                  <a:pt x="212" y="204"/>
                </a:cubicBezTo>
                <a:cubicBezTo>
                  <a:pt x="212" y="187"/>
                  <a:pt x="212" y="187"/>
                  <a:pt x="212" y="187"/>
                </a:cubicBezTo>
                <a:cubicBezTo>
                  <a:pt x="188" y="187"/>
                  <a:pt x="188" y="187"/>
                  <a:pt x="188" y="187"/>
                </a:cubicBezTo>
                <a:cubicBezTo>
                  <a:pt x="188" y="204"/>
                  <a:pt x="188" y="204"/>
                  <a:pt x="188" y="204"/>
                </a:cubicBezTo>
                <a:cubicBezTo>
                  <a:pt x="185" y="204"/>
                  <a:pt x="183" y="205"/>
                  <a:pt x="180" y="206"/>
                </a:cubicBezTo>
                <a:cubicBezTo>
                  <a:pt x="171" y="192"/>
                  <a:pt x="171" y="192"/>
                  <a:pt x="171" y="192"/>
                </a:cubicBezTo>
                <a:cubicBezTo>
                  <a:pt x="150" y="205"/>
                  <a:pt x="150" y="205"/>
                  <a:pt x="150" y="205"/>
                </a:cubicBezTo>
                <a:cubicBezTo>
                  <a:pt x="159" y="219"/>
                  <a:pt x="159" y="219"/>
                  <a:pt x="159" y="219"/>
                </a:cubicBezTo>
                <a:cubicBezTo>
                  <a:pt x="159" y="220"/>
                  <a:pt x="158" y="221"/>
                  <a:pt x="158" y="221"/>
                </a:cubicBezTo>
                <a:cubicBezTo>
                  <a:pt x="143" y="212"/>
                  <a:pt x="143" y="212"/>
                  <a:pt x="143" y="212"/>
                </a:cubicBezTo>
                <a:cubicBezTo>
                  <a:pt x="130" y="234"/>
                  <a:pt x="130" y="234"/>
                  <a:pt x="130" y="234"/>
                </a:cubicBezTo>
                <a:cubicBezTo>
                  <a:pt x="145" y="242"/>
                  <a:pt x="145" y="242"/>
                  <a:pt x="145" y="242"/>
                </a:cubicBezTo>
                <a:cubicBezTo>
                  <a:pt x="145" y="244"/>
                  <a:pt x="144" y="246"/>
                  <a:pt x="144" y="248"/>
                </a:cubicBezTo>
                <a:cubicBezTo>
                  <a:pt x="127" y="248"/>
                  <a:pt x="127" y="248"/>
                  <a:pt x="127" y="248"/>
                </a:cubicBezTo>
                <a:cubicBezTo>
                  <a:pt x="127" y="272"/>
                  <a:pt x="127" y="272"/>
                  <a:pt x="127" y="272"/>
                </a:cubicBezTo>
                <a:cubicBezTo>
                  <a:pt x="144" y="272"/>
                  <a:pt x="144" y="272"/>
                  <a:pt x="144" y="272"/>
                </a:cubicBezTo>
                <a:cubicBezTo>
                  <a:pt x="144" y="274"/>
                  <a:pt x="145" y="275"/>
                  <a:pt x="145" y="277"/>
                </a:cubicBezTo>
                <a:cubicBezTo>
                  <a:pt x="130" y="285"/>
                  <a:pt x="130" y="285"/>
                  <a:pt x="130" y="285"/>
                </a:cubicBezTo>
                <a:cubicBezTo>
                  <a:pt x="142" y="307"/>
                  <a:pt x="142" y="307"/>
                  <a:pt x="142" y="307"/>
                </a:cubicBezTo>
                <a:cubicBezTo>
                  <a:pt x="157" y="298"/>
                  <a:pt x="157" y="298"/>
                  <a:pt x="157" y="298"/>
                </a:cubicBezTo>
                <a:cubicBezTo>
                  <a:pt x="158" y="299"/>
                  <a:pt x="159" y="300"/>
                  <a:pt x="160" y="301"/>
                </a:cubicBezTo>
                <a:cubicBezTo>
                  <a:pt x="151" y="316"/>
                  <a:pt x="151" y="316"/>
                  <a:pt x="151" y="316"/>
                </a:cubicBezTo>
                <a:cubicBezTo>
                  <a:pt x="172" y="329"/>
                  <a:pt x="172" y="329"/>
                  <a:pt x="172" y="329"/>
                </a:cubicBezTo>
                <a:cubicBezTo>
                  <a:pt x="181" y="314"/>
                  <a:pt x="181" y="314"/>
                  <a:pt x="181" y="314"/>
                </a:cubicBezTo>
                <a:cubicBezTo>
                  <a:pt x="183" y="315"/>
                  <a:pt x="186" y="316"/>
                  <a:pt x="188" y="316"/>
                </a:cubicBezTo>
                <a:cubicBezTo>
                  <a:pt x="188" y="333"/>
                  <a:pt x="188" y="333"/>
                  <a:pt x="188" y="333"/>
                </a:cubicBezTo>
                <a:cubicBezTo>
                  <a:pt x="212" y="333"/>
                  <a:pt x="212" y="333"/>
                  <a:pt x="212" y="333"/>
                </a:cubicBezTo>
                <a:cubicBezTo>
                  <a:pt x="212" y="316"/>
                  <a:pt x="212" y="316"/>
                  <a:pt x="212" y="316"/>
                </a:cubicBezTo>
                <a:cubicBezTo>
                  <a:pt x="215" y="315"/>
                  <a:pt x="217" y="315"/>
                  <a:pt x="220" y="314"/>
                </a:cubicBezTo>
                <a:cubicBezTo>
                  <a:pt x="229" y="328"/>
                  <a:pt x="229" y="328"/>
                  <a:pt x="229" y="328"/>
                </a:cubicBezTo>
                <a:cubicBezTo>
                  <a:pt x="250" y="315"/>
                  <a:pt x="250" y="315"/>
                  <a:pt x="250" y="315"/>
                </a:cubicBezTo>
                <a:cubicBezTo>
                  <a:pt x="240" y="301"/>
                  <a:pt x="240" y="301"/>
                  <a:pt x="240" y="301"/>
                </a:cubicBezTo>
                <a:cubicBezTo>
                  <a:pt x="241" y="300"/>
                  <a:pt x="242" y="299"/>
                  <a:pt x="242" y="299"/>
                </a:cubicBezTo>
                <a:cubicBezTo>
                  <a:pt x="257" y="307"/>
                  <a:pt x="257" y="307"/>
                  <a:pt x="257" y="307"/>
                </a:cubicBezTo>
                <a:cubicBezTo>
                  <a:pt x="270" y="286"/>
                  <a:pt x="270" y="286"/>
                  <a:pt x="270" y="286"/>
                </a:cubicBezTo>
                <a:cubicBezTo>
                  <a:pt x="255" y="278"/>
                  <a:pt x="255" y="278"/>
                  <a:pt x="255" y="278"/>
                </a:cubicBezTo>
                <a:cubicBezTo>
                  <a:pt x="255" y="276"/>
                  <a:pt x="256" y="274"/>
                  <a:pt x="256" y="272"/>
                </a:cubicBezTo>
                <a:cubicBezTo>
                  <a:pt x="273" y="272"/>
                  <a:pt x="273" y="272"/>
                  <a:pt x="273" y="272"/>
                </a:cubicBezTo>
                <a:cubicBezTo>
                  <a:pt x="273" y="248"/>
                  <a:pt x="273" y="248"/>
                  <a:pt x="273" y="248"/>
                </a:cubicBezTo>
                <a:cubicBezTo>
                  <a:pt x="256" y="248"/>
                  <a:pt x="256" y="248"/>
                  <a:pt x="256" y="248"/>
                </a:cubicBezTo>
                <a:cubicBezTo>
                  <a:pt x="256" y="246"/>
                  <a:pt x="255" y="245"/>
                  <a:pt x="255" y="243"/>
                </a:cubicBezTo>
                <a:close/>
                <a:moveTo>
                  <a:pt x="167" y="260"/>
                </a:moveTo>
                <a:cubicBezTo>
                  <a:pt x="167" y="242"/>
                  <a:pt x="182" y="227"/>
                  <a:pt x="200" y="227"/>
                </a:cubicBezTo>
                <a:cubicBezTo>
                  <a:pt x="218" y="227"/>
                  <a:pt x="233" y="242"/>
                  <a:pt x="233" y="260"/>
                </a:cubicBezTo>
                <a:cubicBezTo>
                  <a:pt x="233" y="278"/>
                  <a:pt x="218" y="293"/>
                  <a:pt x="200" y="293"/>
                </a:cubicBezTo>
                <a:cubicBezTo>
                  <a:pt x="182" y="293"/>
                  <a:pt x="167" y="278"/>
                  <a:pt x="167" y="260"/>
                </a:cubicBezTo>
                <a:close/>
                <a:moveTo>
                  <a:pt x="355" y="228"/>
                </a:moveTo>
                <a:cubicBezTo>
                  <a:pt x="350" y="216"/>
                  <a:pt x="350" y="216"/>
                  <a:pt x="350" y="216"/>
                </a:cubicBezTo>
                <a:cubicBezTo>
                  <a:pt x="352" y="214"/>
                  <a:pt x="354" y="212"/>
                  <a:pt x="356" y="210"/>
                </a:cubicBezTo>
                <a:cubicBezTo>
                  <a:pt x="367" y="215"/>
                  <a:pt x="367" y="215"/>
                  <a:pt x="367" y="215"/>
                </a:cubicBezTo>
                <a:cubicBezTo>
                  <a:pt x="377" y="193"/>
                  <a:pt x="377" y="193"/>
                  <a:pt x="377" y="193"/>
                </a:cubicBezTo>
                <a:cubicBezTo>
                  <a:pt x="365" y="188"/>
                  <a:pt x="365" y="188"/>
                  <a:pt x="365" y="188"/>
                </a:cubicBezTo>
                <a:cubicBezTo>
                  <a:pt x="366" y="185"/>
                  <a:pt x="366" y="182"/>
                  <a:pt x="365" y="179"/>
                </a:cubicBezTo>
                <a:cubicBezTo>
                  <a:pt x="377" y="174"/>
                  <a:pt x="377" y="174"/>
                  <a:pt x="377" y="174"/>
                </a:cubicBezTo>
                <a:cubicBezTo>
                  <a:pt x="368" y="151"/>
                  <a:pt x="368" y="151"/>
                  <a:pt x="368" y="151"/>
                </a:cubicBezTo>
                <a:cubicBezTo>
                  <a:pt x="356" y="156"/>
                  <a:pt x="356" y="156"/>
                  <a:pt x="356" y="156"/>
                </a:cubicBezTo>
                <a:cubicBezTo>
                  <a:pt x="354" y="154"/>
                  <a:pt x="352" y="152"/>
                  <a:pt x="350" y="150"/>
                </a:cubicBezTo>
                <a:cubicBezTo>
                  <a:pt x="355" y="138"/>
                  <a:pt x="355" y="138"/>
                  <a:pt x="355" y="138"/>
                </a:cubicBezTo>
                <a:cubicBezTo>
                  <a:pt x="333" y="128"/>
                  <a:pt x="333" y="128"/>
                  <a:pt x="333" y="128"/>
                </a:cubicBezTo>
                <a:cubicBezTo>
                  <a:pt x="327" y="140"/>
                  <a:pt x="327" y="140"/>
                  <a:pt x="327" y="140"/>
                </a:cubicBezTo>
                <a:cubicBezTo>
                  <a:pt x="324" y="140"/>
                  <a:pt x="321" y="140"/>
                  <a:pt x="318" y="140"/>
                </a:cubicBezTo>
                <a:cubicBezTo>
                  <a:pt x="313" y="128"/>
                  <a:pt x="313" y="128"/>
                  <a:pt x="313" y="128"/>
                </a:cubicBezTo>
                <a:cubicBezTo>
                  <a:pt x="290" y="137"/>
                  <a:pt x="290" y="137"/>
                  <a:pt x="290" y="137"/>
                </a:cubicBezTo>
                <a:cubicBezTo>
                  <a:pt x="295" y="150"/>
                  <a:pt x="295" y="150"/>
                  <a:pt x="295" y="150"/>
                </a:cubicBezTo>
                <a:cubicBezTo>
                  <a:pt x="293" y="151"/>
                  <a:pt x="292" y="153"/>
                  <a:pt x="290" y="155"/>
                </a:cubicBezTo>
                <a:cubicBezTo>
                  <a:pt x="278" y="150"/>
                  <a:pt x="278" y="150"/>
                  <a:pt x="278" y="150"/>
                </a:cubicBezTo>
                <a:cubicBezTo>
                  <a:pt x="268" y="172"/>
                  <a:pt x="268" y="172"/>
                  <a:pt x="268" y="172"/>
                </a:cubicBezTo>
                <a:cubicBezTo>
                  <a:pt x="280" y="178"/>
                  <a:pt x="280" y="178"/>
                  <a:pt x="280" y="178"/>
                </a:cubicBezTo>
                <a:cubicBezTo>
                  <a:pt x="280" y="181"/>
                  <a:pt x="280" y="183"/>
                  <a:pt x="280" y="186"/>
                </a:cubicBezTo>
                <a:cubicBezTo>
                  <a:pt x="268" y="191"/>
                  <a:pt x="268" y="191"/>
                  <a:pt x="268" y="191"/>
                </a:cubicBezTo>
                <a:cubicBezTo>
                  <a:pt x="277" y="214"/>
                  <a:pt x="277" y="214"/>
                  <a:pt x="277" y="214"/>
                </a:cubicBezTo>
                <a:cubicBezTo>
                  <a:pt x="289" y="209"/>
                  <a:pt x="289" y="209"/>
                  <a:pt x="289" y="209"/>
                </a:cubicBezTo>
                <a:cubicBezTo>
                  <a:pt x="290" y="212"/>
                  <a:pt x="293" y="214"/>
                  <a:pt x="295" y="216"/>
                </a:cubicBezTo>
                <a:cubicBezTo>
                  <a:pt x="290" y="227"/>
                  <a:pt x="290" y="227"/>
                  <a:pt x="290" y="227"/>
                </a:cubicBezTo>
                <a:cubicBezTo>
                  <a:pt x="312" y="237"/>
                  <a:pt x="312" y="237"/>
                  <a:pt x="312" y="237"/>
                </a:cubicBezTo>
                <a:cubicBezTo>
                  <a:pt x="317" y="226"/>
                  <a:pt x="317" y="226"/>
                  <a:pt x="317" y="226"/>
                </a:cubicBezTo>
                <a:cubicBezTo>
                  <a:pt x="319" y="226"/>
                  <a:pt x="321" y="226"/>
                  <a:pt x="323" y="226"/>
                </a:cubicBezTo>
                <a:cubicBezTo>
                  <a:pt x="324" y="226"/>
                  <a:pt x="326" y="226"/>
                  <a:pt x="327" y="226"/>
                </a:cubicBezTo>
                <a:cubicBezTo>
                  <a:pt x="332" y="237"/>
                  <a:pt x="332" y="237"/>
                  <a:pt x="332" y="237"/>
                </a:cubicBezTo>
                <a:lnTo>
                  <a:pt x="355" y="228"/>
                </a:lnTo>
                <a:close/>
                <a:moveTo>
                  <a:pt x="315" y="200"/>
                </a:moveTo>
                <a:cubicBezTo>
                  <a:pt x="311" y="198"/>
                  <a:pt x="307" y="194"/>
                  <a:pt x="306" y="190"/>
                </a:cubicBezTo>
                <a:cubicBezTo>
                  <a:pt x="304" y="185"/>
                  <a:pt x="304" y="180"/>
                  <a:pt x="306" y="176"/>
                </a:cubicBezTo>
                <a:cubicBezTo>
                  <a:pt x="308" y="171"/>
                  <a:pt x="311" y="168"/>
                  <a:pt x="316" y="166"/>
                </a:cubicBezTo>
                <a:cubicBezTo>
                  <a:pt x="318" y="165"/>
                  <a:pt x="320" y="165"/>
                  <a:pt x="323" y="165"/>
                </a:cubicBezTo>
                <a:cubicBezTo>
                  <a:pt x="325" y="165"/>
                  <a:pt x="327" y="165"/>
                  <a:pt x="330" y="166"/>
                </a:cubicBezTo>
                <a:cubicBezTo>
                  <a:pt x="334" y="168"/>
                  <a:pt x="338" y="172"/>
                  <a:pt x="340" y="176"/>
                </a:cubicBezTo>
                <a:cubicBezTo>
                  <a:pt x="341" y="181"/>
                  <a:pt x="341" y="186"/>
                  <a:pt x="339" y="190"/>
                </a:cubicBezTo>
                <a:cubicBezTo>
                  <a:pt x="337" y="195"/>
                  <a:pt x="334" y="198"/>
                  <a:pt x="329" y="200"/>
                </a:cubicBezTo>
                <a:cubicBezTo>
                  <a:pt x="325" y="202"/>
                  <a:pt x="320" y="202"/>
                  <a:pt x="315" y="2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pic>
        <p:nvPicPr>
          <p:cNvPr id="2486" name="Google Shape;2486;p75" descr="Chart&#10;&#10;Description automatically generated"/>
          <p:cNvPicPr preferRelativeResize="0"/>
          <p:nvPr/>
        </p:nvPicPr>
        <p:blipFill rotWithShape="1">
          <a:blip r:embed="rId3">
            <a:alphaModFix/>
          </a:blip>
          <a:srcRect/>
          <a:stretch/>
        </p:blipFill>
        <p:spPr>
          <a:xfrm>
            <a:off x="595724" y="1039500"/>
            <a:ext cx="11000551" cy="4779000"/>
          </a:xfrm>
          <a:prstGeom prst="rect">
            <a:avLst/>
          </a:prstGeom>
          <a:noFill/>
          <a:ln>
            <a:noFill/>
          </a:ln>
        </p:spPr>
      </p:pic>
      <p:sp>
        <p:nvSpPr>
          <p:cNvPr id="2487" name="Google Shape;2487;p75"/>
          <p:cNvSpPr/>
          <p:nvPr/>
        </p:nvSpPr>
        <p:spPr>
          <a:xfrm>
            <a:off x="-19200" y="721800"/>
            <a:ext cx="12230400" cy="6136200"/>
          </a:xfrm>
          <a:prstGeom prst="rect">
            <a:avLst/>
          </a:prstGeom>
          <a:solidFill>
            <a:srgbClr val="464646">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8" name="Google Shape;2488;p75" descr="Chart&#10;&#10;Description automatically generated"/>
          <p:cNvPicPr preferRelativeResize="0"/>
          <p:nvPr/>
        </p:nvPicPr>
        <p:blipFill rotWithShape="1">
          <a:blip r:embed="rId3">
            <a:alphaModFix/>
          </a:blip>
          <a:srcRect l="62262" t="14061" r="1349" b="67010"/>
          <a:stretch/>
        </p:blipFill>
        <p:spPr>
          <a:xfrm>
            <a:off x="7445450" y="1711400"/>
            <a:ext cx="4002751" cy="904500"/>
          </a:xfrm>
          <a:prstGeom prst="rect">
            <a:avLst/>
          </a:prstGeom>
          <a:noFill/>
          <a:ln w="19050" cap="flat" cmpd="sng">
            <a:solidFill>
              <a:srgbClr val="415065"/>
            </a:solidFill>
            <a:prstDash val="solid"/>
            <a:round/>
            <a:headEnd type="none" w="sm" len="sm"/>
            <a:tailEnd type="none" w="sm" len="sm"/>
          </a:ln>
        </p:spPr>
      </p:pic>
      <p:pic>
        <p:nvPicPr>
          <p:cNvPr id="2489" name="Google Shape;2489;p75" descr="Chart&#10;&#10;Description automatically generated"/>
          <p:cNvPicPr preferRelativeResize="0"/>
          <p:nvPr/>
        </p:nvPicPr>
        <p:blipFill rotWithShape="1">
          <a:blip r:embed="rId3">
            <a:alphaModFix/>
          </a:blip>
          <a:srcRect l="64656" t="60533" r="1349" b="22798"/>
          <a:stretch/>
        </p:blipFill>
        <p:spPr>
          <a:xfrm>
            <a:off x="7708700" y="3932150"/>
            <a:ext cx="3739500" cy="796500"/>
          </a:xfrm>
          <a:prstGeom prst="rect">
            <a:avLst/>
          </a:prstGeom>
          <a:noFill/>
          <a:ln w="19050" cap="flat" cmpd="sng">
            <a:solidFill>
              <a:srgbClr val="928B79"/>
            </a:solidFill>
            <a:prstDash val="solid"/>
            <a:round/>
            <a:headEnd type="none" w="sm" len="sm"/>
            <a:tailEnd type="none" w="sm" len="sm"/>
          </a:ln>
        </p:spPr>
      </p:pic>
      <p:pic>
        <p:nvPicPr>
          <p:cNvPr id="2490" name="Google Shape;2490;p75" descr="Chart&#10;&#10;Description automatically generated"/>
          <p:cNvPicPr preferRelativeResize="0"/>
          <p:nvPr/>
        </p:nvPicPr>
        <p:blipFill rotWithShape="1">
          <a:blip r:embed="rId3">
            <a:alphaModFix/>
          </a:blip>
          <a:srcRect t="80025" r="63507" b="1187"/>
          <a:stretch/>
        </p:blipFill>
        <p:spPr>
          <a:xfrm>
            <a:off x="596075" y="4863650"/>
            <a:ext cx="4014374" cy="897750"/>
          </a:xfrm>
          <a:prstGeom prst="rect">
            <a:avLst/>
          </a:prstGeom>
          <a:noFill/>
          <a:ln w="19050" cap="flat" cmpd="sng">
            <a:solidFill>
              <a:srgbClr val="E0BD42"/>
            </a:solidFill>
            <a:prstDash val="solid"/>
            <a:round/>
            <a:headEnd type="none" w="sm" len="sm"/>
            <a:tailEnd type="none" w="sm" len="sm"/>
          </a:ln>
        </p:spPr>
      </p:pic>
      <p:pic>
        <p:nvPicPr>
          <p:cNvPr id="2491" name="Google Shape;2491;p75" descr="Chart&#10;&#10;Description automatically generated"/>
          <p:cNvPicPr preferRelativeResize="0"/>
          <p:nvPr/>
        </p:nvPicPr>
        <p:blipFill rotWithShape="1">
          <a:blip r:embed="rId3">
            <a:alphaModFix/>
          </a:blip>
          <a:srcRect t="32565" r="66437" b="48788"/>
          <a:stretch/>
        </p:blipFill>
        <p:spPr>
          <a:xfrm>
            <a:off x="548450" y="2595650"/>
            <a:ext cx="3785724" cy="891000"/>
          </a:xfrm>
          <a:prstGeom prst="rect">
            <a:avLst/>
          </a:prstGeom>
          <a:noFill/>
          <a:ln w="19050" cap="flat" cmpd="sng">
            <a:solidFill>
              <a:srgbClr val="E16473"/>
            </a:solidFill>
            <a:prstDash val="solid"/>
            <a:round/>
            <a:headEnd type="none" w="sm" len="sm"/>
            <a:tailEnd type="none" w="sm" len="sm"/>
          </a:ln>
        </p:spPr>
      </p:pic>
      <p:pic>
        <p:nvPicPr>
          <p:cNvPr id="2492" name="Google Shape;2492;p75"/>
          <p:cNvPicPr preferRelativeResize="0"/>
          <p:nvPr/>
        </p:nvPicPr>
        <p:blipFill rotWithShape="1">
          <a:blip r:embed="rId4">
            <a:alphaModFix/>
          </a:blip>
          <a:srcRect l="17014" t="5727" r="10980" b="3938"/>
          <a:stretch/>
        </p:blipFill>
        <p:spPr>
          <a:xfrm>
            <a:off x="10013188" y="0"/>
            <a:ext cx="721800" cy="721800"/>
          </a:xfrm>
          <a:prstGeom prst="ellipse">
            <a:avLst/>
          </a:prstGeom>
          <a:noFill/>
          <a:ln w="9525" cap="flat" cmpd="sng">
            <a:solidFill>
              <a:schemeClr val="dk1"/>
            </a:solidFill>
            <a:prstDash val="solid"/>
            <a:round/>
            <a:headEnd type="none" w="sm" len="sm"/>
            <a:tailEnd type="none" w="sm" len="sm"/>
          </a:ln>
        </p:spPr>
      </p:pic>
      <p:sp>
        <p:nvSpPr>
          <p:cNvPr id="2493" name="Google Shape;2493;p7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Healthcare data</a:t>
            </a:r>
            <a:endParaRPr sz="2200" b="1" i="0" u="none" strike="noStrike" cap="none">
              <a:solidFill>
                <a:schemeClr val="lt1"/>
              </a:solidFill>
              <a:latin typeface="Montserrat"/>
              <a:ea typeface="Montserrat"/>
              <a:cs typeface="Montserrat"/>
              <a:sym typeface="Montserrat"/>
            </a:endParaRPr>
          </a:p>
        </p:txBody>
      </p:sp>
      <p:sp>
        <p:nvSpPr>
          <p:cNvPr id="2494" name="Google Shape;2494;p7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pic>
        <p:nvPicPr>
          <p:cNvPr id="2500" name="Google Shape;2500;p76"/>
          <p:cNvPicPr preferRelativeResize="0"/>
          <p:nvPr/>
        </p:nvPicPr>
        <p:blipFill rotWithShape="1">
          <a:blip r:embed="rId3">
            <a:alphaModFix/>
          </a:blip>
          <a:srcRect t="15878" b="4649"/>
          <a:stretch/>
        </p:blipFill>
        <p:spPr>
          <a:xfrm>
            <a:off x="0" y="0"/>
            <a:ext cx="12192000" cy="6858001"/>
          </a:xfrm>
          <a:prstGeom prst="rect">
            <a:avLst/>
          </a:prstGeom>
          <a:noFill/>
          <a:ln>
            <a:noFill/>
          </a:ln>
        </p:spPr>
      </p:pic>
      <p:sp>
        <p:nvSpPr>
          <p:cNvPr id="2501" name="Google Shape;2501;p76"/>
          <p:cNvSpPr/>
          <p:nvPr/>
        </p:nvSpPr>
        <p:spPr>
          <a:xfrm>
            <a:off x="685200" y="1752600"/>
            <a:ext cx="10821600" cy="33528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114300" lvl="0" indent="0" algn="l" rtl="0">
              <a:lnSpc>
                <a:spcPct val="115000"/>
              </a:lnSpc>
              <a:spcBef>
                <a:spcPts val="900"/>
              </a:spcBef>
              <a:spcAft>
                <a:spcPts val="600"/>
              </a:spcAft>
              <a:buClr>
                <a:srgbClr val="000000"/>
              </a:buClr>
              <a:buSzPts val="3300"/>
              <a:buFont typeface="Arial"/>
              <a:buNone/>
            </a:pPr>
            <a:r>
              <a:rPr lang="en-GB" sz="3300" b="0" i="0" u="none" strike="noStrike" cap="none">
                <a:solidFill>
                  <a:schemeClr val="lt1"/>
                </a:solidFill>
                <a:latin typeface="Montserrat"/>
                <a:ea typeface="Montserrat"/>
                <a:cs typeface="Montserrat"/>
                <a:sym typeface="Montserrat"/>
              </a:rPr>
              <a:t>What do you think the </a:t>
            </a:r>
            <a:r>
              <a:rPr lang="en-GB" sz="3300" b="1" i="0" u="none" strike="noStrike" cap="none">
                <a:solidFill>
                  <a:schemeClr val="lt1"/>
                </a:solidFill>
                <a:latin typeface="Montserrat"/>
                <a:ea typeface="Montserrat"/>
                <a:cs typeface="Montserrat"/>
                <a:sym typeface="Montserrat"/>
              </a:rPr>
              <a:t>digital health journey</a:t>
            </a:r>
            <a:r>
              <a:rPr lang="en-GB" sz="3300" b="0" i="0" u="none" strike="noStrike" cap="none">
                <a:solidFill>
                  <a:schemeClr val="lt1"/>
                </a:solidFill>
                <a:latin typeface="Montserrat"/>
                <a:ea typeface="Montserrat"/>
                <a:cs typeface="Montserrat"/>
                <a:sym typeface="Montserrat"/>
              </a:rPr>
              <a:t> looks like in the digital health ecosystem ? </a:t>
            </a:r>
            <a:endParaRPr sz="33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7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The digital health journey </a:t>
            </a:r>
            <a:endParaRPr sz="2200" b="1" i="0" u="none" strike="noStrike" cap="none">
              <a:solidFill>
                <a:schemeClr val="lt1"/>
              </a:solidFill>
              <a:latin typeface="Montserrat"/>
              <a:ea typeface="Montserrat"/>
              <a:cs typeface="Montserrat"/>
              <a:sym typeface="Montserrat"/>
            </a:endParaRPr>
          </a:p>
        </p:txBody>
      </p:sp>
      <p:sp>
        <p:nvSpPr>
          <p:cNvPr id="2508" name="Google Shape;2508;p7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2509" name="Google Shape;2509;p77"/>
          <p:cNvPicPr preferRelativeResize="0"/>
          <p:nvPr/>
        </p:nvPicPr>
        <p:blipFill rotWithShape="1">
          <a:blip r:embed="rId3">
            <a:alphaModFix/>
          </a:blip>
          <a:srcRect l="16201" t="5948" r="12613" b="5922"/>
          <a:stretch/>
        </p:blipFill>
        <p:spPr>
          <a:xfrm>
            <a:off x="10013188" y="1050"/>
            <a:ext cx="721800" cy="719700"/>
          </a:xfrm>
          <a:prstGeom prst="ellipse">
            <a:avLst/>
          </a:prstGeom>
          <a:noFill/>
          <a:ln w="19050" cap="flat" cmpd="sng">
            <a:solidFill>
              <a:schemeClr val="dk1"/>
            </a:solidFill>
            <a:prstDash val="solid"/>
            <a:round/>
            <a:headEnd type="none" w="sm" len="sm"/>
            <a:tailEnd type="none" w="sm" len="sm"/>
          </a:ln>
        </p:spPr>
      </p:pic>
      <p:grpSp>
        <p:nvGrpSpPr>
          <p:cNvPr id="2510" name="Google Shape;2510;p77"/>
          <p:cNvGrpSpPr/>
          <p:nvPr/>
        </p:nvGrpSpPr>
        <p:grpSpPr>
          <a:xfrm>
            <a:off x="146056" y="864375"/>
            <a:ext cx="11899882" cy="5609255"/>
            <a:chOff x="146056" y="864375"/>
            <a:chExt cx="11899882" cy="5609255"/>
          </a:xfrm>
        </p:grpSpPr>
        <p:sp>
          <p:nvSpPr>
            <p:cNvPr id="2511" name="Google Shape;2511;p77"/>
            <p:cNvSpPr/>
            <p:nvPr/>
          </p:nvSpPr>
          <p:spPr>
            <a:xfrm>
              <a:off x="146056" y="1722825"/>
              <a:ext cx="2741400" cy="381600"/>
            </a:xfrm>
            <a:prstGeom prst="roundRect">
              <a:avLst>
                <a:gd name="adj" fmla="val 16667"/>
              </a:avLst>
            </a:prstGeom>
            <a:solidFill>
              <a:srgbClr val="D9D2E9"/>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rgbClr val="C00000"/>
                </a:buClr>
                <a:buSzPts val="1400"/>
                <a:buFont typeface="Arial"/>
                <a:buNone/>
              </a:pPr>
              <a:r>
                <a:rPr lang="en-GB" sz="1400" b="1" i="0" u="none" strike="noStrike" cap="none">
                  <a:solidFill>
                    <a:schemeClr val="dk1"/>
                  </a:solidFill>
                  <a:latin typeface="Montserrat"/>
                  <a:ea typeface="Montserrat"/>
                  <a:cs typeface="Montserrat"/>
                  <a:sym typeface="Montserrat"/>
                </a:rPr>
                <a:t>Information seeking </a:t>
              </a:r>
              <a:endParaRPr sz="1400" b="0" i="0" u="none" strike="noStrike" cap="none">
                <a:solidFill>
                  <a:schemeClr val="dk1"/>
                </a:solidFill>
                <a:latin typeface="Montserrat"/>
                <a:ea typeface="Montserrat"/>
                <a:cs typeface="Montserrat"/>
                <a:sym typeface="Montserrat"/>
              </a:endParaRPr>
            </a:p>
          </p:txBody>
        </p:sp>
        <p:sp>
          <p:nvSpPr>
            <p:cNvPr id="2512" name="Google Shape;2512;p77"/>
            <p:cNvSpPr/>
            <p:nvPr/>
          </p:nvSpPr>
          <p:spPr>
            <a:xfrm>
              <a:off x="495006" y="2784775"/>
              <a:ext cx="2039100" cy="381600"/>
            </a:xfrm>
            <a:prstGeom prst="rect">
              <a:avLst/>
            </a:prstGeom>
            <a:solidFill>
              <a:srgbClr val="D3A5C3"/>
            </a:solidFill>
            <a:ln>
              <a:noFill/>
            </a:ln>
          </p:spPr>
          <p:txBody>
            <a:bodyPr spcFirstLastPara="1" wrap="square" lIns="138225" tIns="69100" rIns="138225" bIns="691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Seeking information</a:t>
              </a:r>
              <a:endParaRPr sz="1300" b="1" i="0" u="none" strike="noStrike" cap="none">
                <a:solidFill>
                  <a:schemeClr val="dk1"/>
                </a:solidFill>
                <a:latin typeface="Montserrat"/>
                <a:ea typeface="Montserrat"/>
                <a:cs typeface="Montserrat"/>
                <a:sym typeface="Montserrat"/>
              </a:endParaRPr>
            </a:p>
          </p:txBody>
        </p:sp>
        <p:sp>
          <p:nvSpPr>
            <p:cNvPr id="2513" name="Google Shape;2513;p77"/>
            <p:cNvSpPr/>
            <p:nvPr/>
          </p:nvSpPr>
          <p:spPr>
            <a:xfrm>
              <a:off x="3204319" y="1722825"/>
              <a:ext cx="2741400" cy="381600"/>
            </a:xfrm>
            <a:prstGeom prst="roundRect">
              <a:avLst>
                <a:gd name="adj" fmla="val 16667"/>
              </a:avLst>
            </a:prstGeom>
            <a:solidFill>
              <a:srgbClr val="B4A7D6"/>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rgbClr val="C00000"/>
                </a:buClr>
                <a:buSzPts val="1400"/>
                <a:buFont typeface="Arial"/>
                <a:buNone/>
              </a:pPr>
              <a:r>
                <a:rPr lang="en-GB" sz="1400" b="1" i="0" u="none" strike="noStrike" cap="none">
                  <a:solidFill>
                    <a:schemeClr val="dk1"/>
                  </a:solidFill>
                  <a:latin typeface="Montserrat"/>
                  <a:ea typeface="Montserrat"/>
                  <a:cs typeface="Montserrat"/>
                  <a:sym typeface="Montserrat"/>
                </a:rPr>
                <a:t>Consultation</a:t>
              </a:r>
              <a:endParaRPr sz="1400" b="1" i="0" u="none" strike="noStrike" cap="none">
                <a:solidFill>
                  <a:schemeClr val="dk1"/>
                </a:solidFill>
                <a:latin typeface="Montserrat"/>
                <a:ea typeface="Montserrat"/>
                <a:cs typeface="Montserrat"/>
                <a:sym typeface="Montserrat"/>
              </a:endParaRPr>
            </a:p>
          </p:txBody>
        </p:sp>
        <p:sp>
          <p:nvSpPr>
            <p:cNvPr id="2514" name="Google Shape;2514;p77"/>
            <p:cNvSpPr/>
            <p:nvPr/>
          </p:nvSpPr>
          <p:spPr>
            <a:xfrm>
              <a:off x="6205844" y="1722825"/>
              <a:ext cx="2741400" cy="381600"/>
            </a:xfrm>
            <a:prstGeom prst="roundRect">
              <a:avLst>
                <a:gd name="adj" fmla="val 16667"/>
              </a:avLst>
            </a:prstGeom>
            <a:solidFill>
              <a:srgbClr val="9A7AA4"/>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FFFFFF"/>
                  </a:solidFill>
                  <a:latin typeface="Montserrat"/>
                  <a:ea typeface="Montserrat"/>
                  <a:cs typeface="Montserrat"/>
                  <a:sym typeface="Montserrat"/>
                </a:rPr>
                <a:t>Treatment and medication</a:t>
              </a:r>
              <a:endParaRPr sz="1400" b="0" i="0" u="none" strike="noStrike" cap="none">
                <a:solidFill>
                  <a:srgbClr val="FFFFFF"/>
                </a:solidFill>
                <a:latin typeface="Montserrat"/>
                <a:ea typeface="Montserrat"/>
                <a:cs typeface="Montserrat"/>
                <a:sym typeface="Montserrat"/>
              </a:endParaRPr>
            </a:p>
          </p:txBody>
        </p:sp>
        <p:sp>
          <p:nvSpPr>
            <p:cNvPr id="2515" name="Google Shape;2515;p77"/>
            <p:cNvSpPr/>
            <p:nvPr/>
          </p:nvSpPr>
          <p:spPr>
            <a:xfrm>
              <a:off x="9304538" y="1722825"/>
              <a:ext cx="2741400" cy="381600"/>
            </a:xfrm>
            <a:prstGeom prst="roundRect">
              <a:avLst>
                <a:gd name="adj" fmla="val 16667"/>
              </a:avLst>
            </a:prstGeom>
            <a:solidFill>
              <a:srgbClr val="62296D"/>
            </a:solidFill>
            <a:ln>
              <a:noFill/>
            </a:ln>
          </p:spPr>
          <p:txBody>
            <a:bodyPr spcFirstLastPara="1" wrap="square" lIns="138225" tIns="69100" rIns="138225" bIns="691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FFFFFF"/>
                  </a:solidFill>
                  <a:latin typeface="Montserrat"/>
                  <a:ea typeface="Montserrat"/>
                  <a:cs typeface="Montserrat"/>
                  <a:sym typeface="Montserrat"/>
                </a:rPr>
                <a:t>Post-consultation</a:t>
              </a:r>
              <a:endParaRPr sz="1400" b="0" i="0" u="none" strike="noStrike" cap="none">
                <a:solidFill>
                  <a:srgbClr val="FFFFFF"/>
                </a:solidFill>
                <a:latin typeface="Montserrat"/>
                <a:ea typeface="Montserrat"/>
                <a:cs typeface="Montserrat"/>
                <a:sym typeface="Montserrat"/>
              </a:endParaRPr>
            </a:p>
          </p:txBody>
        </p:sp>
        <p:sp>
          <p:nvSpPr>
            <p:cNvPr id="2516" name="Google Shape;2516;p77"/>
            <p:cNvSpPr txBox="1"/>
            <p:nvPr/>
          </p:nvSpPr>
          <p:spPr>
            <a:xfrm>
              <a:off x="2276431" y="5284100"/>
              <a:ext cx="15225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Outreach</a:t>
              </a:r>
              <a:endParaRPr sz="1300" b="1" i="0" u="none" strike="noStrike" cap="none">
                <a:solidFill>
                  <a:srgbClr val="000000"/>
                </a:solidFill>
                <a:latin typeface="Montserrat"/>
                <a:ea typeface="Montserrat"/>
                <a:cs typeface="Montserrat"/>
                <a:sym typeface="Montserrat"/>
              </a:endParaRPr>
            </a:p>
          </p:txBody>
        </p:sp>
        <p:sp>
          <p:nvSpPr>
            <p:cNvPr id="2517" name="Google Shape;2517;p77"/>
            <p:cNvSpPr txBox="1"/>
            <p:nvPr/>
          </p:nvSpPr>
          <p:spPr>
            <a:xfrm>
              <a:off x="3649547" y="278477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Profile creation</a:t>
              </a:r>
              <a:endParaRPr sz="1300" b="1" i="0" u="none" strike="noStrike" cap="none">
                <a:solidFill>
                  <a:schemeClr val="dk1"/>
                </a:solidFill>
                <a:latin typeface="Montserrat"/>
                <a:ea typeface="Montserrat"/>
                <a:cs typeface="Montserrat"/>
                <a:sym typeface="Montserrat"/>
              </a:endParaRPr>
            </a:p>
          </p:txBody>
        </p:sp>
        <p:sp>
          <p:nvSpPr>
            <p:cNvPr id="2518" name="Google Shape;2518;p77"/>
            <p:cNvSpPr txBox="1"/>
            <p:nvPr/>
          </p:nvSpPr>
          <p:spPr>
            <a:xfrm>
              <a:off x="6556994" y="276402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Fulfillments </a:t>
              </a:r>
              <a:endParaRPr sz="1300" b="1" i="0" u="none" strike="noStrike" cap="none">
                <a:solidFill>
                  <a:schemeClr val="dk1"/>
                </a:solidFill>
                <a:latin typeface="Montserrat"/>
                <a:ea typeface="Montserrat"/>
                <a:cs typeface="Montserrat"/>
                <a:sym typeface="Montserrat"/>
              </a:endParaRPr>
            </a:p>
          </p:txBody>
        </p:sp>
        <p:sp>
          <p:nvSpPr>
            <p:cNvPr id="2519" name="Google Shape;2519;p77"/>
            <p:cNvSpPr txBox="1"/>
            <p:nvPr/>
          </p:nvSpPr>
          <p:spPr>
            <a:xfrm>
              <a:off x="9655694" y="2764025"/>
              <a:ext cx="2039100" cy="364800"/>
            </a:xfrm>
            <a:prstGeom prst="rect">
              <a:avLst/>
            </a:prstGeom>
            <a:solidFill>
              <a:srgbClr val="D3A5C3"/>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Compliance</a:t>
              </a:r>
              <a:endParaRPr sz="1300" b="1" i="0" u="none" strike="noStrike" cap="none">
                <a:solidFill>
                  <a:schemeClr val="dk1"/>
                </a:solidFill>
                <a:latin typeface="Montserrat"/>
                <a:ea typeface="Montserrat"/>
                <a:cs typeface="Montserrat"/>
                <a:sym typeface="Montserrat"/>
              </a:endParaRPr>
            </a:p>
          </p:txBody>
        </p:sp>
        <p:sp>
          <p:nvSpPr>
            <p:cNvPr id="2520" name="Google Shape;2520;p77"/>
            <p:cNvSpPr txBox="1"/>
            <p:nvPr/>
          </p:nvSpPr>
          <p:spPr>
            <a:xfrm>
              <a:off x="4596000" y="864375"/>
              <a:ext cx="3000000" cy="420300"/>
            </a:xfrm>
            <a:prstGeom prst="rect">
              <a:avLst/>
            </a:prstGeom>
            <a:solidFill>
              <a:srgbClr val="62296D"/>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700"/>
                <a:buFont typeface="Arial"/>
                <a:buNone/>
              </a:pPr>
              <a:r>
                <a:rPr lang="en-GB" sz="1700" b="1" i="0" u="none" strike="noStrike" cap="none">
                  <a:solidFill>
                    <a:schemeClr val="lt1"/>
                  </a:solidFill>
                  <a:latin typeface="Montserrat"/>
                  <a:ea typeface="Montserrat"/>
                  <a:cs typeface="Montserrat"/>
                  <a:sym typeface="Montserrat"/>
                </a:rPr>
                <a:t>Enabling environment</a:t>
              </a:r>
              <a:endParaRPr sz="1400" b="1" i="0" u="none" strike="noStrike" cap="none">
                <a:solidFill>
                  <a:schemeClr val="lt1"/>
                </a:solidFill>
                <a:latin typeface="Montserrat"/>
                <a:ea typeface="Montserrat"/>
                <a:cs typeface="Montserrat"/>
                <a:sym typeface="Montserrat"/>
              </a:endParaRPr>
            </a:p>
          </p:txBody>
        </p:sp>
        <p:sp>
          <p:nvSpPr>
            <p:cNvPr id="2521" name="Google Shape;2521;p77"/>
            <p:cNvSpPr/>
            <p:nvPr/>
          </p:nvSpPr>
          <p:spPr>
            <a:xfrm>
              <a:off x="279006" y="2937175"/>
              <a:ext cx="144900" cy="15648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2522" name="Google Shape;2522;p77"/>
            <p:cNvCxnSpPr>
              <a:stCxn id="2516" idx="0"/>
              <a:endCxn id="2517" idx="1"/>
            </p:cNvCxnSpPr>
            <p:nvPr/>
          </p:nvCxnSpPr>
          <p:spPr>
            <a:xfrm rot="-5400000">
              <a:off x="2185231" y="3819650"/>
              <a:ext cx="2316900" cy="612000"/>
            </a:xfrm>
            <a:prstGeom prst="bentConnector2">
              <a:avLst/>
            </a:prstGeom>
            <a:noFill/>
            <a:ln w="28575" cap="flat" cmpd="sng">
              <a:solidFill>
                <a:schemeClr val="dk1"/>
              </a:solidFill>
              <a:prstDash val="solid"/>
              <a:round/>
              <a:headEnd type="none" w="sm" len="sm"/>
              <a:tailEnd type="triangle" w="med" len="med"/>
            </a:ln>
          </p:spPr>
        </p:cxnSp>
        <p:sp>
          <p:nvSpPr>
            <p:cNvPr id="2523" name="Google Shape;2523;p77"/>
            <p:cNvSpPr/>
            <p:nvPr/>
          </p:nvSpPr>
          <p:spPr>
            <a:xfrm>
              <a:off x="423900" y="343760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Internet</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GenAI, LLM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Health Tracking Apps</a:t>
              </a:r>
              <a:endParaRPr sz="1200" b="1"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Social media</a:t>
              </a:r>
              <a:endParaRPr sz="1200" b="1" i="0" u="none" strike="noStrike" cap="none">
                <a:solidFill>
                  <a:schemeClr val="dk1"/>
                </a:solidFill>
                <a:latin typeface="Montserrat"/>
                <a:ea typeface="Montserrat"/>
                <a:cs typeface="Montserrat"/>
                <a:sym typeface="Montserrat"/>
              </a:endParaRPr>
            </a:p>
          </p:txBody>
        </p:sp>
        <p:sp>
          <p:nvSpPr>
            <p:cNvPr id="2524" name="Google Shape;2524;p77"/>
            <p:cNvSpPr/>
            <p:nvPr/>
          </p:nvSpPr>
          <p:spPr>
            <a:xfrm>
              <a:off x="1246050" y="2157625"/>
              <a:ext cx="541776" cy="552900"/>
            </a:xfrm>
            <a:custGeom>
              <a:avLst/>
              <a:gdLst/>
              <a:ahLst/>
              <a:cxnLst/>
              <a:rect l="l" t="t" r="r" b="b"/>
              <a:pathLst>
                <a:path w="576" h="576" extrusionOk="0">
                  <a:moveTo>
                    <a:pt x="73" y="526"/>
                  </a:moveTo>
                  <a:cubicBezTo>
                    <a:pt x="175" y="423"/>
                    <a:pt x="175" y="423"/>
                    <a:pt x="175" y="423"/>
                  </a:cubicBezTo>
                  <a:cubicBezTo>
                    <a:pt x="200" y="444"/>
                    <a:pt x="232" y="456"/>
                    <a:pt x="267" y="456"/>
                  </a:cubicBezTo>
                  <a:cubicBezTo>
                    <a:pt x="324" y="456"/>
                    <a:pt x="373" y="423"/>
                    <a:pt x="395" y="375"/>
                  </a:cubicBezTo>
                  <a:cubicBezTo>
                    <a:pt x="445" y="375"/>
                    <a:pt x="445" y="375"/>
                    <a:pt x="445" y="375"/>
                  </a:cubicBezTo>
                  <a:cubicBezTo>
                    <a:pt x="445" y="342"/>
                    <a:pt x="445" y="342"/>
                    <a:pt x="445" y="342"/>
                  </a:cubicBezTo>
                  <a:cubicBezTo>
                    <a:pt x="479" y="342"/>
                    <a:pt x="479" y="342"/>
                    <a:pt x="479" y="342"/>
                  </a:cubicBezTo>
                  <a:cubicBezTo>
                    <a:pt x="479" y="309"/>
                    <a:pt x="479" y="309"/>
                    <a:pt x="479" y="309"/>
                  </a:cubicBezTo>
                  <a:cubicBezTo>
                    <a:pt x="512" y="309"/>
                    <a:pt x="512" y="309"/>
                    <a:pt x="512" y="309"/>
                  </a:cubicBezTo>
                  <a:cubicBezTo>
                    <a:pt x="512" y="113"/>
                    <a:pt x="512" y="113"/>
                    <a:pt x="512" y="113"/>
                  </a:cubicBezTo>
                  <a:cubicBezTo>
                    <a:pt x="457" y="58"/>
                    <a:pt x="457" y="58"/>
                    <a:pt x="457" y="58"/>
                  </a:cubicBezTo>
                  <a:cubicBezTo>
                    <a:pt x="333" y="58"/>
                    <a:pt x="333" y="58"/>
                    <a:pt x="333" y="58"/>
                  </a:cubicBezTo>
                  <a:cubicBezTo>
                    <a:pt x="333" y="91"/>
                    <a:pt x="333" y="91"/>
                    <a:pt x="333" y="91"/>
                  </a:cubicBezTo>
                  <a:cubicBezTo>
                    <a:pt x="300" y="91"/>
                    <a:pt x="300" y="91"/>
                    <a:pt x="300" y="91"/>
                  </a:cubicBezTo>
                  <a:cubicBezTo>
                    <a:pt x="300" y="124"/>
                    <a:pt x="300" y="124"/>
                    <a:pt x="300" y="124"/>
                  </a:cubicBezTo>
                  <a:cubicBezTo>
                    <a:pt x="267" y="125"/>
                    <a:pt x="267" y="125"/>
                    <a:pt x="267" y="125"/>
                  </a:cubicBezTo>
                  <a:cubicBezTo>
                    <a:pt x="267" y="172"/>
                    <a:pt x="267" y="172"/>
                    <a:pt x="267" y="172"/>
                  </a:cubicBezTo>
                  <a:cubicBezTo>
                    <a:pt x="267" y="172"/>
                    <a:pt x="267" y="172"/>
                    <a:pt x="267" y="172"/>
                  </a:cubicBezTo>
                  <a:cubicBezTo>
                    <a:pt x="188" y="172"/>
                    <a:pt x="124" y="236"/>
                    <a:pt x="124" y="314"/>
                  </a:cubicBezTo>
                  <a:cubicBezTo>
                    <a:pt x="124" y="349"/>
                    <a:pt x="137" y="382"/>
                    <a:pt x="158" y="406"/>
                  </a:cubicBezTo>
                  <a:cubicBezTo>
                    <a:pt x="56" y="509"/>
                    <a:pt x="56" y="509"/>
                    <a:pt x="56" y="509"/>
                  </a:cubicBezTo>
                  <a:lnTo>
                    <a:pt x="73" y="526"/>
                  </a:lnTo>
                  <a:close/>
                  <a:moveTo>
                    <a:pt x="229" y="202"/>
                  </a:moveTo>
                  <a:cubicBezTo>
                    <a:pt x="233" y="201"/>
                    <a:pt x="238" y="199"/>
                    <a:pt x="243" y="198"/>
                  </a:cubicBezTo>
                  <a:cubicBezTo>
                    <a:pt x="243" y="210"/>
                    <a:pt x="243" y="210"/>
                    <a:pt x="243" y="210"/>
                  </a:cubicBezTo>
                  <a:cubicBezTo>
                    <a:pt x="323" y="210"/>
                    <a:pt x="323" y="210"/>
                    <a:pt x="323" y="210"/>
                  </a:cubicBezTo>
                  <a:cubicBezTo>
                    <a:pt x="328" y="213"/>
                    <a:pt x="333" y="216"/>
                    <a:pt x="338" y="219"/>
                  </a:cubicBezTo>
                  <a:cubicBezTo>
                    <a:pt x="243" y="219"/>
                    <a:pt x="243" y="219"/>
                    <a:pt x="243" y="219"/>
                  </a:cubicBezTo>
                  <a:cubicBezTo>
                    <a:pt x="243" y="243"/>
                    <a:pt x="243" y="243"/>
                    <a:pt x="243" y="243"/>
                  </a:cubicBezTo>
                  <a:cubicBezTo>
                    <a:pt x="362" y="243"/>
                    <a:pt x="362" y="243"/>
                    <a:pt x="362" y="243"/>
                  </a:cubicBezTo>
                  <a:cubicBezTo>
                    <a:pt x="364" y="246"/>
                    <a:pt x="366" y="249"/>
                    <a:pt x="368" y="253"/>
                  </a:cubicBezTo>
                  <a:cubicBezTo>
                    <a:pt x="243" y="253"/>
                    <a:pt x="243" y="253"/>
                    <a:pt x="243" y="253"/>
                  </a:cubicBezTo>
                  <a:cubicBezTo>
                    <a:pt x="243" y="277"/>
                    <a:pt x="243" y="277"/>
                    <a:pt x="243" y="277"/>
                  </a:cubicBezTo>
                  <a:cubicBezTo>
                    <a:pt x="379" y="277"/>
                    <a:pt x="379" y="277"/>
                    <a:pt x="379" y="277"/>
                  </a:cubicBezTo>
                  <a:cubicBezTo>
                    <a:pt x="380" y="280"/>
                    <a:pt x="381" y="283"/>
                    <a:pt x="382" y="286"/>
                  </a:cubicBezTo>
                  <a:cubicBezTo>
                    <a:pt x="243" y="286"/>
                    <a:pt x="243" y="286"/>
                    <a:pt x="243" y="286"/>
                  </a:cubicBezTo>
                  <a:cubicBezTo>
                    <a:pt x="243" y="310"/>
                    <a:pt x="243" y="310"/>
                    <a:pt x="243" y="310"/>
                  </a:cubicBezTo>
                  <a:cubicBezTo>
                    <a:pt x="385" y="310"/>
                    <a:pt x="385" y="310"/>
                    <a:pt x="385" y="310"/>
                  </a:cubicBezTo>
                  <a:cubicBezTo>
                    <a:pt x="385" y="311"/>
                    <a:pt x="385" y="313"/>
                    <a:pt x="385" y="314"/>
                  </a:cubicBezTo>
                  <a:cubicBezTo>
                    <a:pt x="385" y="316"/>
                    <a:pt x="385" y="317"/>
                    <a:pt x="385" y="319"/>
                  </a:cubicBezTo>
                  <a:cubicBezTo>
                    <a:pt x="243" y="319"/>
                    <a:pt x="243" y="319"/>
                    <a:pt x="243" y="319"/>
                  </a:cubicBezTo>
                  <a:cubicBezTo>
                    <a:pt x="243" y="343"/>
                    <a:pt x="243" y="343"/>
                    <a:pt x="243" y="343"/>
                  </a:cubicBezTo>
                  <a:cubicBezTo>
                    <a:pt x="382" y="343"/>
                    <a:pt x="382" y="343"/>
                    <a:pt x="382" y="343"/>
                  </a:cubicBezTo>
                  <a:cubicBezTo>
                    <a:pt x="380" y="348"/>
                    <a:pt x="378" y="353"/>
                    <a:pt x="376" y="359"/>
                  </a:cubicBezTo>
                  <a:cubicBezTo>
                    <a:pt x="229" y="359"/>
                    <a:pt x="229" y="359"/>
                    <a:pt x="229" y="359"/>
                  </a:cubicBezTo>
                  <a:lnTo>
                    <a:pt x="229" y="202"/>
                  </a:lnTo>
                  <a:close/>
                  <a:moveTo>
                    <a:pt x="421" y="351"/>
                  </a:moveTo>
                  <a:cubicBezTo>
                    <a:pt x="404" y="351"/>
                    <a:pt x="404" y="351"/>
                    <a:pt x="404" y="351"/>
                  </a:cubicBezTo>
                  <a:cubicBezTo>
                    <a:pt x="405" y="348"/>
                    <a:pt x="406" y="345"/>
                    <a:pt x="406" y="342"/>
                  </a:cubicBezTo>
                  <a:cubicBezTo>
                    <a:pt x="421" y="342"/>
                    <a:pt x="421" y="342"/>
                    <a:pt x="421" y="342"/>
                  </a:cubicBezTo>
                  <a:lnTo>
                    <a:pt x="421" y="351"/>
                  </a:lnTo>
                  <a:close/>
                  <a:moveTo>
                    <a:pt x="455" y="318"/>
                  </a:moveTo>
                  <a:cubicBezTo>
                    <a:pt x="409" y="318"/>
                    <a:pt x="409" y="318"/>
                    <a:pt x="409" y="318"/>
                  </a:cubicBezTo>
                  <a:cubicBezTo>
                    <a:pt x="409" y="317"/>
                    <a:pt x="409" y="315"/>
                    <a:pt x="409" y="314"/>
                  </a:cubicBezTo>
                  <a:cubicBezTo>
                    <a:pt x="409" y="312"/>
                    <a:pt x="409" y="311"/>
                    <a:pt x="409" y="309"/>
                  </a:cubicBezTo>
                  <a:cubicBezTo>
                    <a:pt x="455" y="309"/>
                    <a:pt x="455" y="309"/>
                    <a:pt x="455" y="309"/>
                  </a:cubicBezTo>
                  <a:lnTo>
                    <a:pt x="455" y="318"/>
                  </a:lnTo>
                  <a:close/>
                  <a:moveTo>
                    <a:pt x="479" y="114"/>
                  </a:moveTo>
                  <a:cubicBezTo>
                    <a:pt x="452" y="114"/>
                    <a:pt x="452" y="114"/>
                    <a:pt x="452" y="114"/>
                  </a:cubicBezTo>
                  <a:cubicBezTo>
                    <a:pt x="452" y="87"/>
                    <a:pt x="452" y="87"/>
                    <a:pt x="452" y="87"/>
                  </a:cubicBezTo>
                  <a:lnTo>
                    <a:pt x="479" y="114"/>
                  </a:lnTo>
                  <a:close/>
                  <a:moveTo>
                    <a:pt x="428" y="82"/>
                  </a:moveTo>
                  <a:cubicBezTo>
                    <a:pt x="428" y="138"/>
                    <a:pt x="428" y="138"/>
                    <a:pt x="428" y="138"/>
                  </a:cubicBezTo>
                  <a:cubicBezTo>
                    <a:pt x="488" y="138"/>
                    <a:pt x="488" y="138"/>
                    <a:pt x="488" y="138"/>
                  </a:cubicBezTo>
                  <a:cubicBezTo>
                    <a:pt x="488" y="123"/>
                    <a:pt x="488" y="123"/>
                    <a:pt x="488" y="123"/>
                  </a:cubicBezTo>
                  <a:cubicBezTo>
                    <a:pt x="488" y="123"/>
                    <a:pt x="488" y="123"/>
                    <a:pt x="488" y="123"/>
                  </a:cubicBezTo>
                  <a:cubicBezTo>
                    <a:pt x="488" y="285"/>
                    <a:pt x="488" y="285"/>
                    <a:pt x="488" y="285"/>
                  </a:cubicBezTo>
                  <a:cubicBezTo>
                    <a:pt x="406" y="285"/>
                    <a:pt x="406" y="285"/>
                    <a:pt x="406" y="285"/>
                  </a:cubicBezTo>
                  <a:cubicBezTo>
                    <a:pt x="399" y="253"/>
                    <a:pt x="382" y="225"/>
                    <a:pt x="357" y="204"/>
                  </a:cubicBezTo>
                  <a:cubicBezTo>
                    <a:pt x="357" y="82"/>
                    <a:pt x="357" y="82"/>
                    <a:pt x="357" y="82"/>
                  </a:cubicBezTo>
                  <a:lnTo>
                    <a:pt x="428" y="82"/>
                  </a:lnTo>
                  <a:close/>
                  <a:moveTo>
                    <a:pt x="333" y="115"/>
                  </a:moveTo>
                  <a:cubicBezTo>
                    <a:pt x="333" y="188"/>
                    <a:pt x="333" y="188"/>
                    <a:pt x="333" y="188"/>
                  </a:cubicBezTo>
                  <a:cubicBezTo>
                    <a:pt x="330" y="187"/>
                    <a:pt x="327" y="185"/>
                    <a:pt x="324" y="184"/>
                  </a:cubicBezTo>
                  <a:cubicBezTo>
                    <a:pt x="324" y="115"/>
                    <a:pt x="324" y="115"/>
                    <a:pt x="324" y="115"/>
                  </a:cubicBezTo>
                  <a:lnTo>
                    <a:pt x="333" y="115"/>
                  </a:lnTo>
                  <a:close/>
                  <a:moveTo>
                    <a:pt x="291" y="148"/>
                  </a:moveTo>
                  <a:cubicBezTo>
                    <a:pt x="300" y="148"/>
                    <a:pt x="300" y="148"/>
                    <a:pt x="300" y="148"/>
                  </a:cubicBezTo>
                  <a:cubicBezTo>
                    <a:pt x="300" y="176"/>
                    <a:pt x="300" y="176"/>
                    <a:pt x="300" y="176"/>
                  </a:cubicBezTo>
                  <a:cubicBezTo>
                    <a:pt x="297" y="175"/>
                    <a:pt x="294" y="175"/>
                    <a:pt x="291" y="174"/>
                  </a:cubicBezTo>
                  <a:lnTo>
                    <a:pt x="291" y="148"/>
                  </a:lnTo>
                  <a:close/>
                  <a:moveTo>
                    <a:pt x="205" y="214"/>
                  </a:moveTo>
                  <a:cubicBezTo>
                    <a:pt x="205" y="383"/>
                    <a:pt x="205" y="383"/>
                    <a:pt x="205" y="383"/>
                  </a:cubicBezTo>
                  <a:cubicBezTo>
                    <a:pt x="363" y="383"/>
                    <a:pt x="363" y="383"/>
                    <a:pt x="363" y="383"/>
                  </a:cubicBezTo>
                  <a:cubicBezTo>
                    <a:pt x="342" y="413"/>
                    <a:pt x="307" y="432"/>
                    <a:pt x="267" y="432"/>
                  </a:cubicBezTo>
                  <a:cubicBezTo>
                    <a:pt x="202" y="432"/>
                    <a:pt x="148" y="379"/>
                    <a:pt x="148" y="314"/>
                  </a:cubicBezTo>
                  <a:cubicBezTo>
                    <a:pt x="148" y="272"/>
                    <a:pt x="171" y="234"/>
                    <a:pt x="205" y="214"/>
                  </a:cubicBezTo>
                  <a:close/>
                  <a:moveTo>
                    <a:pt x="0" y="0"/>
                  </a:moveTo>
                  <a:cubicBezTo>
                    <a:pt x="0" y="576"/>
                    <a:pt x="0" y="576"/>
                    <a:pt x="0" y="576"/>
                  </a:cubicBezTo>
                  <a:cubicBezTo>
                    <a:pt x="576" y="576"/>
                    <a:pt x="576" y="576"/>
                    <a:pt x="576" y="576"/>
                  </a:cubicBezTo>
                  <a:cubicBezTo>
                    <a:pt x="576" y="0"/>
                    <a:pt x="576" y="0"/>
                    <a:pt x="576" y="0"/>
                  </a:cubicBezTo>
                  <a:lnTo>
                    <a:pt x="0" y="0"/>
                  </a:lnTo>
                  <a:close/>
                  <a:moveTo>
                    <a:pt x="553" y="552"/>
                  </a:moveTo>
                  <a:cubicBezTo>
                    <a:pt x="23" y="552"/>
                    <a:pt x="23" y="552"/>
                    <a:pt x="23" y="552"/>
                  </a:cubicBezTo>
                  <a:cubicBezTo>
                    <a:pt x="23" y="23"/>
                    <a:pt x="23" y="23"/>
                    <a:pt x="23" y="23"/>
                  </a:cubicBezTo>
                  <a:cubicBezTo>
                    <a:pt x="553" y="23"/>
                    <a:pt x="553" y="23"/>
                    <a:pt x="553" y="23"/>
                  </a:cubicBezTo>
                  <a:lnTo>
                    <a:pt x="553" y="55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cxnSp>
          <p:nvCxnSpPr>
            <p:cNvPr id="2525" name="Google Shape;2525;p77"/>
            <p:cNvCxnSpPr>
              <a:stCxn id="2523" idx="2"/>
              <a:endCxn id="2516" idx="1"/>
            </p:cNvCxnSpPr>
            <p:nvPr/>
          </p:nvCxnSpPr>
          <p:spPr>
            <a:xfrm rot="-5400000" flipH="1">
              <a:off x="1642200" y="4832300"/>
              <a:ext cx="533400" cy="735000"/>
            </a:xfrm>
            <a:prstGeom prst="bentConnector2">
              <a:avLst/>
            </a:prstGeom>
            <a:noFill/>
            <a:ln w="28575" cap="flat" cmpd="sng">
              <a:solidFill>
                <a:schemeClr val="dk1"/>
              </a:solidFill>
              <a:prstDash val="solid"/>
              <a:round/>
              <a:headEnd type="none" w="sm" len="sm"/>
              <a:tailEnd type="triangle" w="med" len="med"/>
            </a:ln>
          </p:spPr>
        </p:cxnSp>
        <p:sp>
          <p:nvSpPr>
            <p:cNvPr id="2526" name="Google Shape;2526;p77"/>
            <p:cNvSpPr/>
            <p:nvPr/>
          </p:nvSpPr>
          <p:spPr>
            <a:xfrm>
              <a:off x="1940300" y="5747930"/>
              <a:ext cx="2181300" cy="7257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00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Contact (proximity)</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00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Online booking </a:t>
              </a:r>
              <a:endParaRPr sz="1200" b="0" i="0" u="none" strike="noStrike" cap="none">
                <a:solidFill>
                  <a:schemeClr val="dk1"/>
                </a:solidFill>
                <a:latin typeface="Montserrat"/>
                <a:ea typeface="Montserrat"/>
                <a:cs typeface="Montserrat"/>
                <a:sym typeface="Montserrat"/>
              </a:endParaRPr>
            </a:p>
          </p:txBody>
        </p:sp>
        <p:sp>
          <p:nvSpPr>
            <p:cNvPr id="2527" name="Google Shape;2527;p77"/>
            <p:cNvSpPr/>
            <p:nvPr/>
          </p:nvSpPr>
          <p:spPr>
            <a:xfrm>
              <a:off x="4261050" y="2157625"/>
              <a:ext cx="541782" cy="553212"/>
            </a:xfrm>
            <a:custGeom>
              <a:avLst/>
              <a:gdLst/>
              <a:ahLst/>
              <a:cxnLst/>
              <a:rect l="l" t="t" r="r" b="b"/>
              <a:pathLst>
                <a:path w="457200" h="457200" extrusionOk="0">
                  <a:moveTo>
                    <a:pt x="0" y="0"/>
                  </a:moveTo>
                  <a:lnTo>
                    <a:pt x="0" y="457200"/>
                  </a:lnTo>
                  <a:lnTo>
                    <a:pt x="457200" y="457200"/>
                  </a:lnTo>
                  <a:lnTo>
                    <a:pt x="457200" y="0"/>
                  </a:lnTo>
                  <a:close/>
                  <a:moveTo>
                    <a:pt x="85725" y="383858"/>
                  </a:moveTo>
                  <a:cubicBezTo>
                    <a:pt x="84836" y="362871"/>
                    <a:pt x="99632" y="356457"/>
                    <a:pt x="102076" y="355473"/>
                  </a:cubicBezTo>
                  <a:lnTo>
                    <a:pt x="146526" y="333724"/>
                  </a:lnTo>
                  <a:lnTo>
                    <a:pt x="146526" y="341694"/>
                  </a:lnTo>
                  <a:cubicBezTo>
                    <a:pt x="129849" y="345811"/>
                    <a:pt x="118038" y="360648"/>
                    <a:pt x="117761" y="377825"/>
                  </a:cubicBezTo>
                  <a:lnTo>
                    <a:pt x="117761" y="377825"/>
                  </a:lnTo>
                  <a:lnTo>
                    <a:pt x="117761" y="430086"/>
                  </a:lnTo>
                  <a:lnTo>
                    <a:pt x="135604" y="430086"/>
                  </a:lnTo>
                  <a:lnTo>
                    <a:pt x="135604" y="378365"/>
                  </a:lnTo>
                  <a:cubicBezTo>
                    <a:pt x="136045" y="367309"/>
                    <a:pt x="145364" y="358702"/>
                    <a:pt x="156420" y="359143"/>
                  </a:cubicBezTo>
                  <a:cubicBezTo>
                    <a:pt x="166858" y="359559"/>
                    <a:pt x="175225" y="367925"/>
                    <a:pt x="175641" y="378365"/>
                  </a:cubicBezTo>
                  <a:lnTo>
                    <a:pt x="175641" y="429927"/>
                  </a:lnTo>
                  <a:lnTo>
                    <a:pt x="193485" y="429927"/>
                  </a:lnTo>
                  <a:lnTo>
                    <a:pt x="193485" y="378365"/>
                  </a:lnTo>
                  <a:cubicBezTo>
                    <a:pt x="193485" y="378143"/>
                    <a:pt x="193485" y="377889"/>
                    <a:pt x="193485" y="377666"/>
                  </a:cubicBezTo>
                  <a:cubicBezTo>
                    <a:pt x="193136" y="360518"/>
                    <a:pt x="181289" y="345751"/>
                    <a:pt x="164624" y="341694"/>
                  </a:cubicBezTo>
                  <a:lnTo>
                    <a:pt x="164624" y="325025"/>
                  </a:lnTo>
                  <a:lnTo>
                    <a:pt x="193548" y="310896"/>
                  </a:lnTo>
                  <a:lnTo>
                    <a:pt x="221488" y="352933"/>
                  </a:lnTo>
                  <a:lnTo>
                    <a:pt x="242856" y="352933"/>
                  </a:lnTo>
                  <a:lnTo>
                    <a:pt x="270986" y="310610"/>
                  </a:lnTo>
                  <a:lnTo>
                    <a:pt x="293973" y="321786"/>
                  </a:lnTo>
                  <a:lnTo>
                    <a:pt x="293973" y="367633"/>
                  </a:lnTo>
                  <a:cubicBezTo>
                    <a:pt x="278796" y="372561"/>
                    <a:pt x="270487" y="388858"/>
                    <a:pt x="275414" y="404035"/>
                  </a:cubicBezTo>
                  <a:cubicBezTo>
                    <a:pt x="280342" y="419211"/>
                    <a:pt x="296640" y="427520"/>
                    <a:pt x="311817" y="422596"/>
                  </a:cubicBezTo>
                  <a:cubicBezTo>
                    <a:pt x="326993" y="417668"/>
                    <a:pt x="335302" y="401368"/>
                    <a:pt x="330375" y="386191"/>
                  </a:cubicBezTo>
                  <a:cubicBezTo>
                    <a:pt x="327517" y="377390"/>
                    <a:pt x="320618" y="370491"/>
                    <a:pt x="311817" y="367633"/>
                  </a:cubicBezTo>
                  <a:lnTo>
                    <a:pt x="311817" y="330486"/>
                  </a:lnTo>
                  <a:lnTo>
                    <a:pt x="363823" y="355886"/>
                  </a:lnTo>
                  <a:cubicBezTo>
                    <a:pt x="363823" y="355886"/>
                    <a:pt x="380270" y="362236"/>
                    <a:pt x="379317" y="384461"/>
                  </a:cubicBezTo>
                  <a:lnTo>
                    <a:pt x="379317" y="439547"/>
                  </a:lnTo>
                  <a:lnTo>
                    <a:pt x="85725" y="439547"/>
                  </a:lnTo>
                  <a:close/>
                  <a:moveTo>
                    <a:pt x="232442" y="152654"/>
                  </a:moveTo>
                  <a:cubicBezTo>
                    <a:pt x="262541" y="152654"/>
                    <a:pt x="283623" y="162179"/>
                    <a:pt x="291116" y="171418"/>
                  </a:cubicBezTo>
                  <a:cubicBezTo>
                    <a:pt x="291116" y="171418"/>
                    <a:pt x="291116" y="171672"/>
                    <a:pt x="291116" y="171799"/>
                  </a:cubicBezTo>
                  <a:cubicBezTo>
                    <a:pt x="291116" y="171926"/>
                    <a:pt x="291116" y="172212"/>
                    <a:pt x="291116" y="172403"/>
                  </a:cubicBezTo>
                  <a:cubicBezTo>
                    <a:pt x="291779" y="197913"/>
                    <a:pt x="283032" y="222776"/>
                    <a:pt x="266541" y="242253"/>
                  </a:cubicBezTo>
                  <a:cubicBezTo>
                    <a:pt x="266097" y="242761"/>
                    <a:pt x="265716" y="243142"/>
                    <a:pt x="265621" y="243237"/>
                  </a:cubicBezTo>
                  <a:lnTo>
                    <a:pt x="264382" y="244824"/>
                  </a:lnTo>
                  <a:cubicBezTo>
                    <a:pt x="264382" y="245015"/>
                    <a:pt x="251270" y="265049"/>
                    <a:pt x="231966" y="267399"/>
                  </a:cubicBezTo>
                  <a:cubicBezTo>
                    <a:pt x="212693" y="265049"/>
                    <a:pt x="199708" y="245174"/>
                    <a:pt x="199581" y="244824"/>
                  </a:cubicBezTo>
                  <a:lnTo>
                    <a:pt x="198342" y="243269"/>
                  </a:lnTo>
                  <a:lnTo>
                    <a:pt x="197422" y="242284"/>
                  </a:lnTo>
                  <a:cubicBezTo>
                    <a:pt x="180942" y="222802"/>
                    <a:pt x="172196" y="197943"/>
                    <a:pt x="172847" y="172434"/>
                  </a:cubicBezTo>
                  <a:lnTo>
                    <a:pt x="172847" y="172434"/>
                  </a:lnTo>
                  <a:lnTo>
                    <a:pt x="172847" y="172434"/>
                  </a:lnTo>
                  <a:cubicBezTo>
                    <a:pt x="179800" y="162878"/>
                    <a:pt x="201390" y="152654"/>
                    <a:pt x="232442" y="152654"/>
                  </a:cubicBezTo>
                  <a:close/>
                  <a:moveTo>
                    <a:pt x="176340" y="147638"/>
                  </a:moveTo>
                  <a:lnTo>
                    <a:pt x="180150" y="114300"/>
                  </a:lnTo>
                  <a:lnTo>
                    <a:pt x="181674" y="101060"/>
                  </a:lnTo>
                  <a:lnTo>
                    <a:pt x="189770" y="83725"/>
                  </a:lnTo>
                  <a:lnTo>
                    <a:pt x="274257" y="83725"/>
                  </a:lnTo>
                  <a:lnTo>
                    <a:pt x="282353" y="101060"/>
                  </a:lnTo>
                  <a:lnTo>
                    <a:pt x="283877" y="114300"/>
                  </a:lnTo>
                  <a:lnTo>
                    <a:pt x="287623" y="147161"/>
                  </a:lnTo>
                  <a:cubicBezTo>
                    <a:pt x="273749" y="139478"/>
                    <a:pt x="254603" y="134779"/>
                    <a:pt x="232442" y="134779"/>
                  </a:cubicBezTo>
                  <a:cubicBezTo>
                    <a:pt x="210280" y="134779"/>
                    <a:pt x="190278" y="139700"/>
                    <a:pt x="176340" y="147638"/>
                  </a:cubicBezTo>
                  <a:close/>
                  <a:moveTo>
                    <a:pt x="232029" y="285560"/>
                  </a:moveTo>
                  <a:lnTo>
                    <a:pt x="232029" y="285560"/>
                  </a:lnTo>
                  <a:cubicBezTo>
                    <a:pt x="241247" y="284738"/>
                    <a:pt x="250101" y="281568"/>
                    <a:pt x="257747" y="276352"/>
                  </a:cubicBezTo>
                  <a:lnTo>
                    <a:pt x="257747" y="298069"/>
                  </a:lnTo>
                  <a:lnTo>
                    <a:pt x="231997" y="336772"/>
                  </a:lnTo>
                  <a:lnTo>
                    <a:pt x="206375" y="298069"/>
                  </a:lnTo>
                  <a:lnTo>
                    <a:pt x="206375" y="276225"/>
                  </a:lnTo>
                  <a:cubicBezTo>
                    <a:pt x="214020" y="281441"/>
                    <a:pt x="222874" y="284611"/>
                    <a:pt x="232093" y="285433"/>
                  </a:cubicBezTo>
                  <a:close/>
                  <a:moveTo>
                    <a:pt x="302768" y="383985"/>
                  </a:moveTo>
                  <a:cubicBezTo>
                    <a:pt x="308870" y="383985"/>
                    <a:pt x="313817" y="388931"/>
                    <a:pt x="313817" y="395034"/>
                  </a:cubicBezTo>
                  <a:cubicBezTo>
                    <a:pt x="313817" y="401136"/>
                    <a:pt x="308870" y="406083"/>
                    <a:pt x="302768" y="406083"/>
                  </a:cubicBezTo>
                  <a:cubicBezTo>
                    <a:pt x="296666" y="406083"/>
                    <a:pt x="291719" y="401136"/>
                    <a:pt x="291719" y="395034"/>
                  </a:cubicBezTo>
                  <a:cubicBezTo>
                    <a:pt x="291702" y="388931"/>
                    <a:pt x="296634" y="383972"/>
                    <a:pt x="302736" y="383953"/>
                  </a:cubicBezTo>
                  <a:cubicBezTo>
                    <a:pt x="302747" y="383953"/>
                    <a:pt x="302758" y="383953"/>
                    <a:pt x="302768" y="383953"/>
                  </a:cubicBezTo>
                  <a:close/>
                  <a:moveTo>
                    <a:pt x="439293" y="439357"/>
                  </a:moveTo>
                  <a:lnTo>
                    <a:pt x="397066" y="439357"/>
                  </a:lnTo>
                  <a:lnTo>
                    <a:pt x="397066" y="384620"/>
                  </a:lnTo>
                  <a:cubicBezTo>
                    <a:pt x="398526" y="349980"/>
                    <a:pt x="370999" y="339503"/>
                    <a:pt x="370681" y="339439"/>
                  </a:cubicBezTo>
                  <a:lnTo>
                    <a:pt x="275622" y="293053"/>
                  </a:lnTo>
                  <a:lnTo>
                    <a:pt x="275622" y="259779"/>
                  </a:lnTo>
                  <a:cubicBezTo>
                    <a:pt x="277178" y="257842"/>
                    <a:pt x="278416" y="256159"/>
                    <a:pt x="279019" y="255238"/>
                  </a:cubicBezTo>
                  <a:cubicBezTo>
                    <a:pt x="298821" y="232494"/>
                    <a:pt x="309498" y="203222"/>
                    <a:pt x="308991" y="173069"/>
                  </a:cubicBezTo>
                  <a:cubicBezTo>
                    <a:pt x="308991" y="172815"/>
                    <a:pt x="308991" y="172530"/>
                    <a:pt x="308991" y="172276"/>
                  </a:cubicBezTo>
                  <a:cubicBezTo>
                    <a:pt x="308991" y="172022"/>
                    <a:pt x="308991" y="171990"/>
                    <a:pt x="308991" y="171863"/>
                  </a:cubicBezTo>
                  <a:cubicBezTo>
                    <a:pt x="309008" y="171535"/>
                    <a:pt x="309008" y="171206"/>
                    <a:pt x="308991" y="170879"/>
                  </a:cubicBezTo>
                  <a:cubicBezTo>
                    <a:pt x="308991" y="168529"/>
                    <a:pt x="308801" y="166148"/>
                    <a:pt x="308610" y="163703"/>
                  </a:cubicBezTo>
                  <a:cubicBezTo>
                    <a:pt x="308610" y="163100"/>
                    <a:pt x="308610" y="162497"/>
                    <a:pt x="308610" y="161893"/>
                  </a:cubicBezTo>
                  <a:lnTo>
                    <a:pt x="308293" y="161893"/>
                  </a:lnTo>
                  <a:cubicBezTo>
                    <a:pt x="307797" y="158280"/>
                    <a:pt x="307054" y="154705"/>
                    <a:pt x="306070" y="151194"/>
                  </a:cubicBezTo>
                  <a:lnTo>
                    <a:pt x="299942" y="97695"/>
                  </a:lnTo>
                  <a:lnTo>
                    <a:pt x="285750" y="65977"/>
                  </a:lnTo>
                  <a:lnTo>
                    <a:pt x="178403" y="65977"/>
                  </a:lnTo>
                  <a:lnTo>
                    <a:pt x="164878" y="94933"/>
                  </a:lnTo>
                  <a:lnTo>
                    <a:pt x="158052" y="151098"/>
                  </a:lnTo>
                  <a:cubicBezTo>
                    <a:pt x="157042" y="154638"/>
                    <a:pt x="156288" y="158245"/>
                    <a:pt x="155797" y="161893"/>
                  </a:cubicBezTo>
                  <a:lnTo>
                    <a:pt x="155797" y="161893"/>
                  </a:lnTo>
                  <a:cubicBezTo>
                    <a:pt x="155797" y="162497"/>
                    <a:pt x="155797" y="163100"/>
                    <a:pt x="155797" y="163703"/>
                  </a:cubicBezTo>
                  <a:cubicBezTo>
                    <a:pt x="155607" y="166148"/>
                    <a:pt x="155448" y="168529"/>
                    <a:pt x="155385" y="170879"/>
                  </a:cubicBezTo>
                  <a:cubicBezTo>
                    <a:pt x="155385" y="171196"/>
                    <a:pt x="155385" y="171514"/>
                    <a:pt x="155385" y="171863"/>
                  </a:cubicBezTo>
                  <a:cubicBezTo>
                    <a:pt x="155385" y="172212"/>
                    <a:pt x="155385" y="172117"/>
                    <a:pt x="155385" y="172276"/>
                  </a:cubicBezTo>
                  <a:cubicBezTo>
                    <a:pt x="155369" y="172540"/>
                    <a:pt x="155369" y="172805"/>
                    <a:pt x="155385" y="173069"/>
                  </a:cubicBezTo>
                  <a:cubicBezTo>
                    <a:pt x="154878" y="203222"/>
                    <a:pt x="165555" y="232494"/>
                    <a:pt x="185357" y="255238"/>
                  </a:cubicBezTo>
                  <a:cubicBezTo>
                    <a:pt x="185960" y="256159"/>
                    <a:pt x="187198" y="257842"/>
                    <a:pt x="188754" y="259779"/>
                  </a:cubicBezTo>
                  <a:lnTo>
                    <a:pt x="188754" y="293465"/>
                  </a:lnTo>
                  <a:lnTo>
                    <a:pt x="95060" y="339058"/>
                  </a:lnTo>
                  <a:cubicBezTo>
                    <a:pt x="93885" y="339503"/>
                    <a:pt x="66485" y="349980"/>
                    <a:pt x="67850" y="384239"/>
                  </a:cubicBezTo>
                  <a:lnTo>
                    <a:pt x="67850" y="439325"/>
                  </a:lnTo>
                  <a:lnTo>
                    <a:pt x="17844" y="439325"/>
                  </a:lnTo>
                  <a:lnTo>
                    <a:pt x="17844" y="17844"/>
                  </a:lnTo>
                  <a:lnTo>
                    <a:pt x="439357" y="1784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sp>
          <p:nvSpPr>
            <p:cNvPr id="2528" name="Google Shape;2528;p77"/>
            <p:cNvSpPr/>
            <p:nvPr/>
          </p:nvSpPr>
          <p:spPr>
            <a:xfrm>
              <a:off x="3367150"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29" name="Google Shape;2529;p77"/>
            <p:cNvSpPr/>
            <p:nvPr/>
          </p:nvSpPr>
          <p:spPr>
            <a:xfrm>
              <a:off x="3578450" y="343760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00000"/>
                </a:lnSpc>
                <a:spcBef>
                  <a:spcPts val="0"/>
                </a:spcBef>
                <a:spcAft>
                  <a:spcPts val="0"/>
                </a:spcAft>
                <a:buClr>
                  <a:schemeClr val="dk1"/>
                </a:buClr>
                <a:buSzPts val="1200"/>
                <a:buFont typeface="Montserrat"/>
                <a:buChar char="●"/>
              </a:pPr>
              <a:r>
                <a:rPr lang="en-GB" sz="1200" b="1" i="0" u="none" strike="noStrike" cap="none">
                  <a:solidFill>
                    <a:schemeClr val="dk1"/>
                  </a:solidFill>
                  <a:latin typeface="Montserrat"/>
                  <a:ea typeface="Montserrat"/>
                  <a:cs typeface="Montserrat"/>
                  <a:sym typeface="Montserrat"/>
                </a:rPr>
                <a:t>Telehealth/</a:t>
              </a:r>
              <a:endParaRPr sz="1200" b="1" i="0" u="none" strike="noStrike" cap="none">
                <a:solidFill>
                  <a:schemeClr val="dk1"/>
                </a:solidFill>
                <a:latin typeface="Montserrat"/>
                <a:ea typeface="Montserrat"/>
                <a:cs typeface="Montserrat"/>
                <a:sym typeface="Montserrat"/>
              </a:endParaRPr>
            </a:p>
            <a:p>
              <a:pPr marL="13716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Montserrat"/>
                  <a:ea typeface="Montserrat"/>
                  <a:cs typeface="Montserrat"/>
                  <a:sym typeface="Montserrat"/>
                </a:rPr>
                <a:t>Telemedicine</a:t>
              </a:r>
              <a:r>
                <a:rPr lang="en-GB" sz="1200" b="0" i="0" u="none" strike="noStrike" cap="none">
                  <a:solidFill>
                    <a:schemeClr val="dk1"/>
                  </a:solidFill>
                  <a:latin typeface="Montserrat"/>
                  <a:ea typeface="Montserrat"/>
                  <a:cs typeface="Montserrat"/>
                  <a:sym typeface="Montserrat"/>
                </a:rPr>
                <a:t>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00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Electronic medical records (EMR)</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00000"/>
                </a:lnSpc>
                <a:spcBef>
                  <a:spcPts val="0"/>
                </a:spcBef>
                <a:spcAft>
                  <a:spcPts val="0"/>
                </a:spcAft>
                <a:buClr>
                  <a:schemeClr val="dk1"/>
                </a:buClr>
                <a:buSzPts val="1200"/>
                <a:buFont typeface="Montserrat"/>
                <a:buChar char="●"/>
              </a:pPr>
              <a:r>
                <a:rPr lang="en-GB" sz="1200" b="1" i="0" u="none" strike="noStrike" cap="none">
                  <a:solidFill>
                    <a:srgbClr val="111111"/>
                  </a:solidFill>
                  <a:latin typeface="Montserrat"/>
                  <a:ea typeface="Montserrat"/>
                  <a:cs typeface="Montserrat"/>
                  <a:sym typeface="Montserrat"/>
                </a:rPr>
                <a:t>Electronic Health records</a:t>
              </a:r>
              <a:r>
                <a:rPr lang="en-GB" sz="1200" b="0" i="0" u="none" strike="noStrike" cap="none">
                  <a:solidFill>
                    <a:srgbClr val="111111"/>
                  </a:solidFill>
                  <a:latin typeface="Montserrat"/>
                  <a:ea typeface="Montserrat"/>
                  <a:cs typeface="Montserrat"/>
                  <a:sym typeface="Montserrat"/>
                </a:rPr>
                <a:t> </a:t>
              </a:r>
              <a:r>
                <a:rPr lang="en-GB" sz="1200" b="1" i="0" u="none" strike="noStrike" cap="none">
                  <a:solidFill>
                    <a:srgbClr val="111111"/>
                  </a:solidFill>
                  <a:latin typeface="Montserrat"/>
                  <a:ea typeface="Montserrat"/>
                  <a:cs typeface="Montserrat"/>
                  <a:sym typeface="Montserrat"/>
                </a:rPr>
                <a:t>(EHR)</a:t>
              </a:r>
              <a:endParaRPr sz="1200" b="1" i="0" u="none" strike="noStrike" cap="none">
                <a:solidFill>
                  <a:srgbClr val="111111"/>
                </a:solidFill>
                <a:latin typeface="Montserrat"/>
                <a:ea typeface="Montserrat"/>
                <a:cs typeface="Montserrat"/>
                <a:sym typeface="Montserrat"/>
              </a:endParaRPr>
            </a:p>
            <a:p>
              <a:pPr marL="137160" marR="0" lvl="0" indent="-121920" algn="l" rtl="0">
                <a:lnSpc>
                  <a:spcPct val="100000"/>
                </a:lnSpc>
                <a:spcBef>
                  <a:spcPts val="0"/>
                </a:spcBef>
                <a:spcAft>
                  <a:spcPts val="0"/>
                </a:spcAft>
                <a:buClr>
                  <a:srgbClr val="111111"/>
                </a:buClr>
                <a:buSzPts val="1200"/>
                <a:buFont typeface="Montserrat"/>
                <a:buChar char="●"/>
              </a:pPr>
              <a:r>
                <a:rPr lang="en-GB" sz="1200" b="0" i="0" u="none" strike="noStrike" cap="none">
                  <a:solidFill>
                    <a:srgbClr val="111111"/>
                  </a:solidFill>
                  <a:latin typeface="Montserrat"/>
                  <a:ea typeface="Montserrat"/>
                  <a:cs typeface="Montserrat"/>
                  <a:sym typeface="Montserrat"/>
                </a:rPr>
                <a:t>Health information exchange platforms </a:t>
              </a:r>
              <a:endParaRPr sz="1200" b="0" i="0" u="none" strike="noStrike" cap="none">
                <a:solidFill>
                  <a:srgbClr val="111111"/>
                </a:solidFill>
                <a:latin typeface="Montserrat"/>
                <a:ea typeface="Montserrat"/>
                <a:cs typeface="Montserrat"/>
                <a:sym typeface="Montserrat"/>
              </a:endParaRPr>
            </a:p>
          </p:txBody>
        </p:sp>
        <p:grpSp>
          <p:nvGrpSpPr>
            <p:cNvPr id="2530" name="Google Shape;2530;p77"/>
            <p:cNvGrpSpPr/>
            <p:nvPr/>
          </p:nvGrpSpPr>
          <p:grpSpPr>
            <a:xfrm>
              <a:off x="7305665" y="2157625"/>
              <a:ext cx="541782" cy="553212"/>
              <a:chOff x="10418558" y="4634724"/>
              <a:chExt cx="457200" cy="457200"/>
            </a:xfrm>
          </p:grpSpPr>
          <p:sp>
            <p:nvSpPr>
              <p:cNvPr id="2531" name="Google Shape;2531;p77"/>
              <p:cNvSpPr/>
              <p:nvPr/>
            </p:nvSpPr>
            <p:spPr>
              <a:xfrm>
                <a:off x="10623255" y="4833696"/>
                <a:ext cx="200212" cy="200283"/>
              </a:xfrm>
              <a:custGeom>
                <a:avLst/>
                <a:gdLst/>
                <a:ahLst/>
                <a:cxnLst/>
                <a:rect l="l" t="t" r="r" b="b"/>
                <a:pathLst>
                  <a:path w="200212" h="200283" extrusionOk="0">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2" name="Google Shape;2532;p77"/>
              <p:cNvSpPr/>
              <p:nvPr/>
            </p:nvSpPr>
            <p:spPr>
              <a:xfrm rot="-2700000">
                <a:off x="10713815" y="4917666"/>
                <a:ext cx="19537" cy="29226"/>
              </a:xfrm>
              <a:custGeom>
                <a:avLst/>
                <a:gdLst/>
                <a:ahLst/>
                <a:cxnLst/>
                <a:rect l="l" t="t" r="r" b="b"/>
                <a:pathLst>
                  <a:path w="19526" h="29210" extrusionOk="0">
                    <a:moveTo>
                      <a:pt x="0" y="0"/>
                    </a:moveTo>
                    <a:lnTo>
                      <a:pt x="19526" y="0"/>
                    </a:lnTo>
                    <a:lnTo>
                      <a:pt x="19526" y="29210"/>
                    </a:lnTo>
                    <a:lnTo>
                      <a:pt x="0" y="2921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3" name="Google Shape;2533;p77"/>
              <p:cNvSpPr/>
              <p:nvPr/>
            </p:nvSpPr>
            <p:spPr>
              <a:xfrm>
                <a:off x="10418558"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4" name="Google Shape;2534;p77"/>
              <p:cNvSpPr/>
              <p:nvPr/>
            </p:nvSpPr>
            <p:spPr>
              <a:xfrm>
                <a:off x="10730501" y="4699652"/>
                <a:ext cx="72485" cy="72485"/>
              </a:xfrm>
              <a:custGeom>
                <a:avLst/>
                <a:gdLst/>
                <a:ahLst/>
                <a:cxnLst/>
                <a:rect l="l" t="t" r="r" b="b"/>
                <a:pathLst>
                  <a:path w="72485" h="72485" extrusionOk="0">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cxnSp>
          <p:nvCxnSpPr>
            <p:cNvPr id="2535" name="Google Shape;2535;p77"/>
            <p:cNvCxnSpPr>
              <a:stCxn id="2529" idx="3"/>
              <a:endCxn id="2518" idx="1"/>
            </p:cNvCxnSpPr>
            <p:nvPr/>
          </p:nvCxnSpPr>
          <p:spPr>
            <a:xfrm rot="10800000" flipH="1">
              <a:off x="5813450" y="2946350"/>
              <a:ext cx="743400" cy="1239000"/>
            </a:xfrm>
            <a:prstGeom prst="bentConnector3">
              <a:avLst>
                <a:gd name="adj1" fmla="val 50010"/>
              </a:avLst>
            </a:prstGeom>
            <a:noFill/>
            <a:ln w="28575" cap="flat" cmpd="sng">
              <a:solidFill>
                <a:schemeClr val="dk1"/>
              </a:solidFill>
              <a:prstDash val="solid"/>
              <a:round/>
              <a:headEnd type="none" w="sm" len="sm"/>
              <a:tailEnd type="triangle" w="med" len="med"/>
            </a:ln>
          </p:spPr>
        </p:cxnSp>
        <p:sp>
          <p:nvSpPr>
            <p:cNvPr id="2536" name="Google Shape;2536;p77"/>
            <p:cNvSpPr/>
            <p:nvPr/>
          </p:nvSpPr>
          <p:spPr>
            <a:xfrm>
              <a:off x="6347270"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37" name="Google Shape;2537;p77"/>
            <p:cNvSpPr/>
            <p:nvPr/>
          </p:nvSpPr>
          <p:spPr>
            <a:xfrm>
              <a:off x="6485900" y="3437525"/>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rgbClr val="111111"/>
                </a:buClr>
                <a:buSzPts val="1200"/>
                <a:buFont typeface="Montserrat"/>
                <a:buChar char="●"/>
              </a:pPr>
              <a:r>
                <a:rPr lang="en-GB" sz="1200" b="0" i="0" u="none" strike="noStrike" cap="none">
                  <a:solidFill>
                    <a:schemeClr val="dk1"/>
                  </a:solidFill>
                  <a:latin typeface="Montserrat"/>
                  <a:ea typeface="Montserrat"/>
                  <a:cs typeface="Montserrat"/>
                  <a:sym typeface="Montserrat"/>
                </a:rPr>
                <a:t>Resources (Medscape)</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Remote Care (Rehabilitation-Genie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Hospital-at-Home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rgbClr val="111111"/>
                </a:buClr>
                <a:buSzPts val="1200"/>
                <a:buFont typeface="Montserrat"/>
                <a:buChar char="●"/>
              </a:pPr>
              <a:r>
                <a:rPr lang="en-GB" sz="1200" b="0" i="0" u="none" strike="noStrike" cap="none">
                  <a:solidFill>
                    <a:schemeClr val="dk1"/>
                  </a:solidFill>
                  <a:latin typeface="Montserrat"/>
                  <a:ea typeface="Montserrat"/>
                  <a:cs typeface="Montserrat"/>
                  <a:sym typeface="Montserrat"/>
                </a:rPr>
                <a:t>eScripts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rgbClr val="111111"/>
                </a:buClr>
                <a:buSzPts val="1200"/>
                <a:buFont typeface="Montserrat"/>
                <a:buChar char="●"/>
              </a:pPr>
              <a:r>
                <a:rPr lang="en-GB" sz="1200" b="1" i="0" u="none" strike="noStrike" cap="none">
                  <a:solidFill>
                    <a:srgbClr val="111111"/>
                  </a:solidFill>
                  <a:latin typeface="Montserrat"/>
                  <a:ea typeface="Montserrat"/>
                  <a:cs typeface="Montserrat"/>
                  <a:sym typeface="Montserrat"/>
                </a:rPr>
                <a:t>mHealth - Apps &amp; devices</a:t>
              </a:r>
              <a:endParaRPr sz="1200" b="0" i="0" u="none" strike="noStrike" cap="none">
                <a:solidFill>
                  <a:srgbClr val="111111"/>
                </a:solidFill>
                <a:latin typeface="Montserrat"/>
                <a:ea typeface="Montserrat"/>
                <a:cs typeface="Montserrat"/>
                <a:sym typeface="Montserrat"/>
              </a:endParaRPr>
            </a:p>
          </p:txBody>
        </p:sp>
        <p:sp>
          <p:nvSpPr>
            <p:cNvPr id="2538" name="Google Shape;2538;p77"/>
            <p:cNvSpPr/>
            <p:nvPr/>
          </p:nvSpPr>
          <p:spPr>
            <a:xfrm>
              <a:off x="9584600" y="3336350"/>
              <a:ext cx="2235000" cy="14955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137160" marR="0" lvl="0" indent="-121920" algn="l" rtl="0">
                <a:lnSpc>
                  <a:spcPct val="115000"/>
                </a:lnSpc>
                <a:spcBef>
                  <a:spcPts val="0"/>
                </a:spcBef>
                <a:spcAft>
                  <a:spcPts val="0"/>
                </a:spcAft>
                <a:buClr>
                  <a:srgbClr val="111111"/>
                </a:buClr>
                <a:buSzPts val="1200"/>
                <a:buFont typeface="Montserrat"/>
                <a:buChar char="●"/>
              </a:pPr>
              <a:r>
                <a:rPr lang="en-GB" sz="1200" b="1" i="0" u="none" strike="noStrike" cap="none">
                  <a:solidFill>
                    <a:schemeClr val="dk1"/>
                  </a:solidFill>
                  <a:latin typeface="Montserrat"/>
                  <a:ea typeface="Montserrat"/>
                  <a:cs typeface="Montserrat"/>
                  <a:sym typeface="Montserrat"/>
                </a:rPr>
                <a:t>Telehealth/Telemedicine (</a:t>
              </a:r>
              <a:r>
                <a:rPr lang="en-GB" sz="1200" b="1" i="0" u="none" strike="noStrike" cap="none">
                  <a:solidFill>
                    <a:srgbClr val="111111"/>
                  </a:solidFill>
                  <a:latin typeface="Montserrat"/>
                  <a:ea typeface="Montserrat"/>
                  <a:cs typeface="Montserrat"/>
                  <a:sym typeface="Montserrat"/>
                </a:rPr>
                <a:t>Follow-Up)</a:t>
              </a:r>
              <a:endParaRPr sz="1200" b="1"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Social media </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Patient support portals</a:t>
              </a:r>
              <a:endParaRPr sz="1200" b="0" i="0" u="none" strike="noStrike" cap="none">
                <a:solidFill>
                  <a:schemeClr val="dk1"/>
                </a:solidFill>
                <a:latin typeface="Montserrat"/>
                <a:ea typeface="Montserrat"/>
                <a:cs typeface="Montserrat"/>
                <a:sym typeface="Montserrat"/>
              </a:endParaRPr>
            </a:p>
            <a:p>
              <a:pPr marL="137160" marR="0" lvl="0" indent="-121920" algn="l" rtl="0">
                <a:lnSpc>
                  <a:spcPct val="115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Compliance apps </a:t>
              </a:r>
              <a:endParaRPr sz="1200" b="0" i="0" u="none" strike="noStrike" cap="none">
                <a:solidFill>
                  <a:schemeClr val="dk1"/>
                </a:solidFill>
                <a:latin typeface="Montserrat"/>
                <a:ea typeface="Montserrat"/>
                <a:cs typeface="Montserrat"/>
                <a:sym typeface="Montserrat"/>
              </a:endParaRPr>
            </a:p>
          </p:txBody>
        </p:sp>
        <p:cxnSp>
          <p:nvCxnSpPr>
            <p:cNvPr id="2539" name="Google Shape;2539;p77"/>
            <p:cNvCxnSpPr>
              <a:stCxn id="2537" idx="3"/>
              <a:endCxn id="2519" idx="1"/>
            </p:cNvCxnSpPr>
            <p:nvPr/>
          </p:nvCxnSpPr>
          <p:spPr>
            <a:xfrm rot="10800000" flipH="1">
              <a:off x="8720900" y="2946575"/>
              <a:ext cx="934800" cy="1238700"/>
            </a:xfrm>
            <a:prstGeom prst="bentConnector3">
              <a:avLst>
                <a:gd name="adj1" fmla="val 50000"/>
              </a:avLst>
            </a:prstGeom>
            <a:noFill/>
            <a:ln w="28575" cap="flat" cmpd="sng">
              <a:solidFill>
                <a:schemeClr val="dk1"/>
              </a:solidFill>
              <a:prstDash val="solid"/>
              <a:round/>
              <a:headEnd type="none" w="sm" len="sm"/>
              <a:tailEnd type="triangle" w="med" len="med"/>
            </a:ln>
          </p:spPr>
        </p:cxnSp>
        <p:sp>
          <p:nvSpPr>
            <p:cNvPr id="2540" name="Google Shape;2540;p77"/>
            <p:cNvSpPr/>
            <p:nvPr/>
          </p:nvSpPr>
          <p:spPr>
            <a:xfrm>
              <a:off x="9439695" y="3113075"/>
              <a:ext cx="144900" cy="1495500"/>
            </a:xfrm>
            <a:prstGeom prst="leftBracket">
              <a:avLst>
                <a:gd name="adj" fmla="val 8333"/>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541" name="Google Shape;2541;p77"/>
            <p:cNvGrpSpPr/>
            <p:nvPr/>
          </p:nvGrpSpPr>
          <p:grpSpPr>
            <a:xfrm>
              <a:off x="1516800" y="1284675"/>
              <a:ext cx="9158400" cy="438300"/>
              <a:chOff x="1516800" y="1056075"/>
              <a:chExt cx="9158400" cy="438300"/>
            </a:xfrm>
          </p:grpSpPr>
          <p:cxnSp>
            <p:nvCxnSpPr>
              <p:cNvPr id="2542" name="Google Shape;2542;p77"/>
              <p:cNvCxnSpPr>
                <a:stCxn id="2520" idx="2"/>
                <a:endCxn id="2511" idx="0"/>
              </p:cNvCxnSpPr>
              <p:nvPr/>
            </p:nvCxnSpPr>
            <p:spPr>
              <a:xfrm rot="5400000">
                <a:off x="3587250" y="-1014375"/>
                <a:ext cx="438300" cy="45792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2543" name="Google Shape;2543;p77"/>
              <p:cNvCxnSpPr>
                <a:stCxn id="2520" idx="2"/>
                <a:endCxn id="2515" idx="0"/>
              </p:cNvCxnSpPr>
              <p:nvPr/>
            </p:nvCxnSpPr>
            <p:spPr>
              <a:xfrm rot="-5400000" flipH="1">
                <a:off x="8166450" y="-1014375"/>
                <a:ext cx="438300" cy="45792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2544" name="Google Shape;2544;p77"/>
              <p:cNvCxnSpPr>
                <a:stCxn id="2520" idx="2"/>
                <a:endCxn id="2514" idx="0"/>
              </p:cNvCxnSpPr>
              <p:nvPr/>
            </p:nvCxnSpPr>
            <p:spPr>
              <a:xfrm rot="-5400000" flipH="1">
                <a:off x="6617100" y="534975"/>
                <a:ext cx="438300" cy="1480500"/>
              </a:xfrm>
              <a:prstGeom prst="bentConnector3">
                <a:avLst>
                  <a:gd name="adj1" fmla="val -2173"/>
                </a:avLst>
              </a:prstGeom>
              <a:noFill/>
              <a:ln w="19050" cap="flat" cmpd="sng">
                <a:solidFill>
                  <a:schemeClr val="dk1"/>
                </a:solidFill>
                <a:prstDash val="solid"/>
                <a:round/>
                <a:headEnd type="none" w="sm" len="sm"/>
                <a:tailEnd type="none" w="sm" len="sm"/>
              </a:ln>
            </p:spPr>
          </p:cxnSp>
          <p:cxnSp>
            <p:nvCxnSpPr>
              <p:cNvPr id="2545" name="Google Shape;2545;p77"/>
              <p:cNvCxnSpPr>
                <a:stCxn id="2520" idx="2"/>
                <a:endCxn id="2513" idx="0"/>
              </p:cNvCxnSpPr>
              <p:nvPr/>
            </p:nvCxnSpPr>
            <p:spPr>
              <a:xfrm rot="5400000">
                <a:off x="5116350" y="514725"/>
                <a:ext cx="438300" cy="1521000"/>
              </a:xfrm>
              <a:prstGeom prst="bentConnector3">
                <a:avLst>
                  <a:gd name="adj1" fmla="val -2173"/>
                </a:avLst>
              </a:prstGeom>
              <a:noFill/>
              <a:ln w="19050" cap="flat" cmpd="sng">
                <a:solidFill>
                  <a:schemeClr val="dk1"/>
                </a:solidFill>
                <a:prstDash val="solid"/>
                <a:round/>
                <a:headEnd type="none" w="sm" len="sm"/>
                <a:tailEnd type="none" w="sm" len="sm"/>
              </a:ln>
            </p:spPr>
          </p:cxnSp>
        </p:grpSp>
        <p:sp>
          <p:nvSpPr>
            <p:cNvPr id="2546" name="Google Shape;2546;p77"/>
            <p:cNvSpPr/>
            <p:nvPr/>
          </p:nvSpPr>
          <p:spPr>
            <a:xfrm>
              <a:off x="10404350" y="2157625"/>
              <a:ext cx="541800" cy="553200"/>
            </a:xfrm>
            <a:custGeom>
              <a:avLst/>
              <a:gdLst/>
              <a:ahLst/>
              <a:cxnLst/>
              <a:rect l="l" t="t" r="r" b="b"/>
              <a:pathLst>
                <a:path w="576" h="576" extrusionOk="0">
                  <a:moveTo>
                    <a:pt x="576" y="0"/>
                  </a:moveTo>
                  <a:cubicBezTo>
                    <a:pt x="0" y="0"/>
                    <a:pt x="0" y="0"/>
                    <a:pt x="0" y="0"/>
                  </a:cubicBezTo>
                  <a:cubicBezTo>
                    <a:pt x="0" y="576"/>
                    <a:pt x="0" y="576"/>
                    <a:pt x="0" y="576"/>
                  </a:cubicBezTo>
                  <a:cubicBezTo>
                    <a:pt x="576" y="576"/>
                    <a:pt x="576" y="576"/>
                    <a:pt x="576" y="576"/>
                  </a:cubicBezTo>
                  <a:cubicBezTo>
                    <a:pt x="576" y="576"/>
                    <a:pt x="576" y="576"/>
                    <a:pt x="576" y="576"/>
                  </a:cubicBezTo>
                  <a:cubicBezTo>
                    <a:pt x="576" y="0"/>
                    <a:pt x="576" y="0"/>
                    <a:pt x="576" y="0"/>
                  </a:cubicBezTo>
                  <a:close/>
                  <a:moveTo>
                    <a:pt x="25" y="531"/>
                  </a:moveTo>
                  <a:cubicBezTo>
                    <a:pt x="114" y="441"/>
                    <a:pt x="114" y="441"/>
                    <a:pt x="114" y="441"/>
                  </a:cubicBezTo>
                  <a:cubicBezTo>
                    <a:pt x="114" y="441"/>
                    <a:pt x="114" y="441"/>
                    <a:pt x="114" y="441"/>
                  </a:cubicBezTo>
                  <a:cubicBezTo>
                    <a:pt x="172" y="384"/>
                    <a:pt x="172" y="384"/>
                    <a:pt x="172" y="384"/>
                  </a:cubicBezTo>
                  <a:cubicBezTo>
                    <a:pt x="175" y="381"/>
                    <a:pt x="178" y="379"/>
                    <a:pt x="182" y="379"/>
                  </a:cubicBezTo>
                  <a:cubicBezTo>
                    <a:pt x="315" y="379"/>
                    <a:pt x="315" y="379"/>
                    <a:pt x="315" y="379"/>
                  </a:cubicBezTo>
                  <a:cubicBezTo>
                    <a:pt x="323" y="379"/>
                    <a:pt x="329" y="386"/>
                    <a:pt x="329" y="394"/>
                  </a:cubicBezTo>
                  <a:cubicBezTo>
                    <a:pt x="329" y="402"/>
                    <a:pt x="323" y="409"/>
                    <a:pt x="315" y="409"/>
                  </a:cubicBezTo>
                  <a:cubicBezTo>
                    <a:pt x="194" y="409"/>
                    <a:pt x="194" y="409"/>
                    <a:pt x="194" y="409"/>
                  </a:cubicBezTo>
                  <a:cubicBezTo>
                    <a:pt x="194" y="434"/>
                    <a:pt x="194" y="434"/>
                    <a:pt x="194" y="434"/>
                  </a:cubicBezTo>
                  <a:cubicBezTo>
                    <a:pt x="315" y="434"/>
                    <a:pt x="315" y="434"/>
                    <a:pt x="315" y="434"/>
                  </a:cubicBezTo>
                  <a:cubicBezTo>
                    <a:pt x="325" y="434"/>
                    <a:pt x="346" y="430"/>
                    <a:pt x="357" y="419"/>
                  </a:cubicBezTo>
                  <a:cubicBezTo>
                    <a:pt x="466" y="310"/>
                    <a:pt x="466" y="310"/>
                    <a:pt x="466" y="310"/>
                  </a:cubicBezTo>
                  <a:cubicBezTo>
                    <a:pt x="473" y="304"/>
                    <a:pt x="482" y="303"/>
                    <a:pt x="488" y="308"/>
                  </a:cubicBezTo>
                  <a:cubicBezTo>
                    <a:pt x="491" y="311"/>
                    <a:pt x="493" y="315"/>
                    <a:pt x="493" y="319"/>
                  </a:cubicBezTo>
                  <a:cubicBezTo>
                    <a:pt x="493" y="323"/>
                    <a:pt x="491" y="327"/>
                    <a:pt x="489" y="330"/>
                  </a:cubicBezTo>
                  <a:cubicBezTo>
                    <a:pt x="347" y="472"/>
                    <a:pt x="347" y="472"/>
                    <a:pt x="347" y="472"/>
                  </a:cubicBezTo>
                  <a:cubicBezTo>
                    <a:pt x="344" y="474"/>
                    <a:pt x="340" y="476"/>
                    <a:pt x="336" y="476"/>
                  </a:cubicBezTo>
                  <a:cubicBezTo>
                    <a:pt x="208" y="476"/>
                    <a:pt x="208" y="476"/>
                    <a:pt x="208" y="476"/>
                  </a:cubicBezTo>
                  <a:cubicBezTo>
                    <a:pt x="132" y="552"/>
                    <a:pt x="132" y="552"/>
                    <a:pt x="132" y="552"/>
                  </a:cubicBezTo>
                  <a:cubicBezTo>
                    <a:pt x="25" y="552"/>
                    <a:pt x="25" y="552"/>
                    <a:pt x="25" y="552"/>
                  </a:cubicBezTo>
                  <a:lnTo>
                    <a:pt x="25" y="531"/>
                  </a:lnTo>
                  <a:close/>
                  <a:moveTo>
                    <a:pt x="167" y="552"/>
                  </a:moveTo>
                  <a:cubicBezTo>
                    <a:pt x="218" y="501"/>
                    <a:pt x="218" y="501"/>
                    <a:pt x="218" y="501"/>
                  </a:cubicBezTo>
                  <a:cubicBezTo>
                    <a:pt x="336" y="501"/>
                    <a:pt x="336" y="501"/>
                    <a:pt x="336" y="501"/>
                  </a:cubicBezTo>
                  <a:cubicBezTo>
                    <a:pt x="347" y="501"/>
                    <a:pt x="357" y="496"/>
                    <a:pt x="364" y="489"/>
                  </a:cubicBezTo>
                  <a:cubicBezTo>
                    <a:pt x="506" y="347"/>
                    <a:pt x="506" y="347"/>
                    <a:pt x="506" y="347"/>
                  </a:cubicBezTo>
                  <a:cubicBezTo>
                    <a:pt x="514" y="339"/>
                    <a:pt x="518" y="329"/>
                    <a:pt x="517" y="318"/>
                  </a:cubicBezTo>
                  <a:cubicBezTo>
                    <a:pt x="517" y="307"/>
                    <a:pt x="513" y="297"/>
                    <a:pt x="504" y="290"/>
                  </a:cubicBezTo>
                  <a:cubicBezTo>
                    <a:pt x="489" y="276"/>
                    <a:pt x="464" y="277"/>
                    <a:pt x="449" y="292"/>
                  </a:cubicBezTo>
                  <a:cubicBezTo>
                    <a:pt x="353" y="388"/>
                    <a:pt x="353" y="388"/>
                    <a:pt x="353" y="388"/>
                  </a:cubicBezTo>
                  <a:cubicBezTo>
                    <a:pt x="350" y="369"/>
                    <a:pt x="334" y="355"/>
                    <a:pt x="315" y="355"/>
                  </a:cubicBezTo>
                  <a:cubicBezTo>
                    <a:pt x="182" y="355"/>
                    <a:pt x="182" y="355"/>
                    <a:pt x="182" y="355"/>
                  </a:cubicBezTo>
                  <a:cubicBezTo>
                    <a:pt x="172" y="355"/>
                    <a:pt x="162" y="359"/>
                    <a:pt x="154" y="366"/>
                  </a:cubicBezTo>
                  <a:cubicBezTo>
                    <a:pt x="100" y="421"/>
                    <a:pt x="100" y="421"/>
                    <a:pt x="100" y="421"/>
                  </a:cubicBezTo>
                  <a:cubicBezTo>
                    <a:pt x="100" y="421"/>
                    <a:pt x="100" y="421"/>
                    <a:pt x="100" y="421"/>
                  </a:cubicBezTo>
                  <a:cubicBezTo>
                    <a:pt x="25" y="496"/>
                    <a:pt x="25" y="496"/>
                    <a:pt x="25" y="496"/>
                  </a:cubicBezTo>
                  <a:cubicBezTo>
                    <a:pt x="25" y="25"/>
                    <a:pt x="25" y="25"/>
                    <a:pt x="25" y="25"/>
                  </a:cubicBezTo>
                  <a:cubicBezTo>
                    <a:pt x="552" y="25"/>
                    <a:pt x="552" y="25"/>
                    <a:pt x="552" y="25"/>
                  </a:cubicBezTo>
                  <a:cubicBezTo>
                    <a:pt x="552" y="552"/>
                    <a:pt x="552" y="552"/>
                    <a:pt x="552" y="552"/>
                  </a:cubicBezTo>
                  <a:lnTo>
                    <a:pt x="167" y="552"/>
                  </a:lnTo>
                  <a:close/>
                  <a:moveTo>
                    <a:pt x="333" y="112"/>
                  </a:moveTo>
                  <a:cubicBezTo>
                    <a:pt x="360" y="112"/>
                    <a:pt x="382" y="134"/>
                    <a:pt x="382" y="161"/>
                  </a:cubicBezTo>
                  <a:cubicBezTo>
                    <a:pt x="382" y="173"/>
                    <a:pt x="378" y="185"/>
                    <a:pt x="370" y="193"/>
                  </a:cubicBezTo>
                  <a:cubicBezTo>
                    <a:pt x="288" y="280"/>
                    <a:pt x="288" y="280"/>
                    <a:pt x="288" y="280"/>
                  </a:cubicBezTo>
                  <a:cubicBezTo>
                    <a:pt x="206" y="193"/>
                    <a:pt x="206" y="193"/>
                    <a:pt x="206" y="193"/>
                  </a:cubicBezTo>
                  <a:cubicBezTo>
                    <a:pt x="199" y="185"/>
                    <a:pt x="194" y="173"/>
                    <a:pt x="194" y="161"/>
                  </a:cubicBezTo>
                  <a:cubicBezTo>
                    <a:pt x="194" y="134"/>
                    <a:pt x="216" y="112"/>
                    <a:pt x="243" y="112"/>
                  </a:cubicBezTo>
                  <a:cubicBezTo>
                    <a:pt x="263" y="112"/>
                    <a:pt x="281" y="124"/>
                    <a:pt x="288" y="141"/>
                  </a:cubicBezTo>
                  <a:cubicBezTo>
                    <a:pt x="296" y="124"/>
                    <a:pt x="313" y="112"/>
                    <a:pt x="333" y="112"/>
                  </a:cubicBezTo>
                  <a:moveTo>
                    <a:pt x="333" y="87"/>
                  </a:moveTo>
                  <a:cubicBezTo>
                    <a:pt x="317" y="87"/>
                    <a:pt x="301" y="93"/>
                    <a:pt x="288" y="102"/>
                  </a:cubicBezTo>
                  <a:cubicBezTo>
                    <a:pt x="276" y="93"/>
                    <a:pt x="260" y="87"/>
                    <a:pt x="243" y="87"/>
                  </a:cubicBezTo>
                  <a:cubicBezTo>
                    <a:pt x="202" y="87"/>
                    <a:pt x="169" y="120"/>
                    <a:pt x="169" y="161"/>
                  </a:cubicBezTo>
                  <a:cubicBezTo>
                    <a:pt x="169" y="179"/>
                    <a:pt x="176" y="196"/>
                    <a:pt x="188" y="210"/>
                  </a:cubicBezTo>
                  <a:cubicBezTo>
                    <a:pt x="188" y="210"/>
                    <a:pt x="188" y="210"/>
                    <a:pt x="188" y="210"/>
                  </a:cubicBezTo>
                  <a:cubicBezTo>
                    <a:pt x="188" y="210"/>
                    <a:pt x="188" y="210"/>
                    <a:pt x="188" y="210"/>
                  </a:cubicBezTo>
                  <a:cubicBezTo>
                    <a:pt x="271" y="297"/>
                    <a:pt x="271" y="297"/>
                    <a:pt x="271" y="297"/>
                  </a:cubicBezTo>
                  <a:cubicBezTo>
                    <a:pt x="288" y="316"/>
                    <a:pt x="288" y="316"/>
                    <a:pt x="288" y="316"/>
                  </a:cubicBezTo>
                  <a:cubicBezTo>
                    <a:pt x="306" y="297"/>
                    <a:pt x="306" y="297"/>
                    <a:pt x="306" y="297"/>
                  </a:cubicBezTo>
                  <a:cubicBezTo>
                    <a:pt x="388" y="210"/>
                    <a:pt x="388" y="210"/>
                    <a:pt x="388" y="210"/>
                  </a:cubicBezTo>
                  <a:cubicBezTo>
                    <a:pt x="388" y="210"/>
                    <a:pt x="388" y="210"/>
                    <a:pt x="388" y="210"/>
                  </a:cubicBezTo>
                  <a:cubicBezTo>
                    <a:pt x="389" y="210"/>
                    <a:pt x="389" y="210"/>
                    <a:pt x="389" y="210"/>
                  </a:cubicBezTo>
                  <a:cubicBezTo>
                    <a:pt x="401" y="196"/>
                    <a:pt x="407" y="179"/>
                    <a:pt x="407" y="161"/>
                  </a:cubicBezTo>
                  <a:cubicBezTo>
                    <a:pt x="407" y="120"/>
                    <a:pt x="374" y="87"/>
                    <a:pt x="333" y="87"/>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D04A02"/>
                </a:solidFill>
                <a:latin typeface="Arial"/>
                <a:ea typeface="Arial"/>
                <a:cs typeface="Arial"/>
                <a:sym typeface="Arial"/>
              </a:endParaRPr>
            </a:p>
          </p:txBody>
        </p:sp>
        <p:sp>
          <p:nvSpPr>
            <p:cNvPr id="2547" name="Google Shape;2547;p77"/>
            <p:cNvSpPr/>
            <p:nvPr/>
          </p:nvSpPr>
          <p:spPr>
            <a:xfrm>
              <a:off x="3870963" y="5284100"/>
              <a:ext cx="299425" cy="329350"/>
            </a:xfrm>
            <a:custGeom>
              <a:avLst/>
              <a:gdLst/>
              <a:ahLst/>
              <a:cxnLst/>
              <a:rect l="l" t="t" r="r" b="b"/>
              <a:pathLst>
                <a:path w="576" h="576" extrusionOk="0">
                  <a:moveTo>
                    <a:pt x="287" y="524"/>
                  </a:moveTo>
                  <a:cubicBezTo>
                    <a:pt x="359" y="524"/>
                    <a:pt x="418" y="465"/>
                    <a:pt x="418" y="393"/>
                  </a:cubicBezTo>
                  <a:cubicBezTo>
                    <a:pt x="418" y="320"/>
                    <a:pt x="359" y="262"/>
                    <a:pt x="287" y="262"/>
                  </a:cubicBezTo>
                  <a:cubicBezTo>
                    <a:pt x="215" y="262"/>
                    <a:pt x="156" y="320"/>
                    <a:pt x="156" y="393"/>
                  </a:cubicBezTo>
                  <a:cubicBezTo>
                    <a:pt x="156" y="465"/>
                    <a:pt x="215" y="524"/>
                    <a:pt x="287" y="524"/>
                  </a:cubicBezTo>
                  <a:close/>
                  <a:moveTo>
                    <a:pt x="287" y="286"/>
                  </a:moveTo>
                  <a:cubicBezTo>
                    <a:pt x="346" y="286"/>
                    <a:pt x="394" y="334"/>
                    <a:pt x="394" y="393"/>
                  </a:cubicBezTo>
                  <a:cubicBezTo>
                    <a:pt x="394" y="451"/>
                    <a:pt x="346" y="499"/>
                    <a:pt x="287" y="499"/>
                  </a:cubicBezTo>
                  <a:cubicBezTo>
                    <a:pt x="228" y="499"/>
                    <a:pt x="181" y="451"/>
                    <a:pt x="181" y="393"/>
                  </a:cubicBezTo>
                  <a:cubicBezTo>
                    <a:pt x="181" y="334"/>
                    <a:pt x="228" y="286"/>
                    <a:pt x="287" y="286"/>
                  </a:cubicBezTo>
                  <a:close/>
                  <a:moveTo>
                    <a:pt x="576" y="576"/>
                  </a:moveTo>
                  <a:cubicBezTo>
                    <a:pt x="575" y="335"/>
                    <a:pt x="575" y="335"/>
                    <a:pt x="575" y="335"/>
                  </a:cubicBezTo>
                  <a:cubicBezTo>
                    <a:pt x="404" y="232"/>
                    <a:pt x="404" y="232"/>
                    <a:pt x="404" y="232"/>
                  </a:cubicBezTo>
                  <a:cubicBezTo>
                    <a:pt x="389" y="163"/>
                    <a:pt x="389" y="163"/>
                    <a:pt x="389" y="163"/>
                  </a:cubicBezTo>
                  <a:cubicBezTo>
                    <a:pt x="186" y="163"/>
                    <a:pt x="186" y="163"/>
                    <a:pt x="186" y="163"/>
                  </a:cubicBezTo>
                  <a:cubicBezTo>
                    <a:pt x="171" y="232"/>
                    <a:pt x="171" y="232"/>
                    <a:pt x="171" y="232"/>
                  </a:cubicBezTo>
                  <a:cubicBezTo>
                    <a:pt x="0" y="337"/>
                    <a:pt x="0" y="337"/>
                    <a:pt x="0" y="337"/>
                  </a:cubicBezTo>
                  <a:cubicBezTo>
                    <a:pt x="0" y="576"/>
                    <a:pt x="0" y="576"/>
                    <a:pt x="0" y="576"/>
                  </a:cubicBezTo>
                  <a:lnTo>
                    <a:pt x="576" y="576"/>
                  </a:lnTo>
                  <a:close/>
                  <a:moveTo>
                    <a:pt x="192" y="247"/>
                  </a:moveTo>
                  <a:cubicBezTo>
                    <a:pt x="206" y="188"/>
                    <a:pt x="206" y="188"/>
                    <a:pt x="206" y="188"/>
                  </a:cubicBezTo>
                  <a:cubicBezTo>
                    <a:pt x="369" y="188"/>
                    <a:pt x="369" y="188"/>
                    <a:pt x="369" y="188"/>
                  </a:cubicBezTo>
                  <a:cubicBezTo>
                    <a:pt x="383" y="248"/>
                    <a:pt x="383" y="248"/>
                    <a:pt x="383" y="248"/>
                  </a:cubicBezTo>
                  <a:cubicBezTo>
                    <a:pt x="551" y="349"/>
                    <a:pt x="551" y="349"/>
                    <a:pt x="551" y="349"/>
                  </a:cubicBezTo>
                  <a:cubicBezTo>
                    <a:pt x="551" y="551"/>
                    <a:pt x="551" y="551"/>
                    <a:pt x="551" y="551"/>
                  </a:cubicBezTo>
                  <a:cubicBezTo>
                    <a:pt x="24" y="551"/>
                    <a:pt x="24" y="551"/>
                    <a:pt x="24" y="551"/>
                  </a:cubicBezTo>
                  <a:cubicBezTo>
                    <a:pt x="24" y="511"/>
                    <a:pt x="24" y="382"/>
                    <a:pt x="24" y="351"/>
                  </a:cubicBezTo>
                  <a:lnTo>
                    <a:pt x="192" y="247"/>
                  </a:lnTo>
                  <a:close/>
                  <a:moveTo>
                    <a:pt x="8" y="232"/>
                  </a:moveTo>
                  <a:cubicBezTo>
                    <a:pt x="11" y="235"/>
                    <a:pt x="15" y="236"/>
                    <a:pt x="19" y="236"/>
                  </a:cubicBezTo>
                  <a:cubicBezTo>
                    <a:pt x="21" y="236"/>
                    <a:pt x="23" y="235"/>
                    <a:pt x="26" y="235"/>
                  </a:cubicBezTo>
                  <a:cubicBezTo>
                    <a:pt x="142" y="205"/>
                    <a:pt x="142" y="205"/>
                    <a:pt x="142" y="205"/>
                  </a:cubicBezTo>
                  <a:cubicBezTo>
                    <a:pt x="143" y="204"/>
                    <a:pt x="143" y="204"/>
                    <a:pt x="143" y="204"/>
                  </a:cubicBezTo>
                  <a:cubicBezTo>
                    <a:pt x="154" y="201"/>
                    <a:pt x="162" y="190"/>
                    <a:pt x="162" y="178"/>
                  </a:cubicBezTo>
                  <a:cubicBezTo>
                    <a:pt x="162" y="135"/>
                    <a:pt x="162" y="135"/>
                    <a:pt x="162" y="135"/>
                  </a:cubicBezTo>
                  <a:cubicBezTo>
                    <a:pt x="162" y="132"/>
                    <a:pt x="164" y="127"/>
                    <a:pt x="166" y="125"/>
                  </a:cubicBezTo>
                  <a:cubicBezTo>
                    <a:pt x="166" y="125"/>
                    <a:pt x="193" y="100"/>
                    <a:pt x="287" y="100"/>
                  </a:cubicBezTo>
                  <a:cubicBezTo>
                    <a:pt x="382" y="100"/>
                    <a:pt x="409" y="125"/>
                    <a:pt x="409" y="125"/>
                  </a:cubicBezTo>
                  <a:cubicBezTo>
                    <a:pt x="411" y="127"/>
                    <a:pt x="413" y="132"/>
                    <a:pt x="413" y="135"/>
                  </a:cubicBezTo>
                  <a:cubicBezTo>
                    <a:pt x="413" y="172"/>
                    <a:pt x="413" y="172"/>
                    <a:pt x="413" y="172"/>
                  </a:cubicBezTo>
                  <a:cubicBezTo>
                    <a:pt x="413" y="183"/>
                    <a:pt x="421" y="194"/>
                    <a:pt x="432" y="198"/>
                  </a:cubicBezTo>
                  <a:cubicBezTo>
                    <a:pt x="549" y="234"/>
                    <a:pt x="549" y="234"/>
                    <a:pt x="549" y="234"/>
                  </a:cubicBezTo>
                  <a:cubicBezTo>
                    <a:pt x="555" y="236"/>
                    <a:pt x="562" y="236"/>
                    <a:pt x="567" y="232"/>
                  </a:cubicBezTo>
                  <a:cubicBezTo>
                    <a:pt x="572" y="228"/>
                    <a:pt x="575" y="222"/>
                    <a:pt x="575" y="215"/>
                  </a:cubicBezTo>
                  <a:cubicBezTo>
                    <a:pt x="575" y="115"/>
                    <a:pt x="575" y="115"/>
                    <a:pt x="575" y="115"/>
                  </a:cubicBezTo>
                  <a:cubicBezTo>
                    <a:pt x="575" y="106"/>
                    <a:pt x="572" y="95"/>
                    <a:pt x="566" y="88"/>
                  </a:cubicBezTo>
                  <a:cubicBezTo>
                    <a:pt x="564" y="84"/>
                    <a:pt x="497" y="0"/>
                    <a:pt x="287" y="0"/>
                  </a:cubicBezTo>
                  <a:cubicBezTo>
                    <a:pt x="78" y="0"/>
                    <a:pt x="11" y="84"/>
                    <a:pt x="9" y="88"/>
                  </a:cubicBezTo>
                  <a:cubicBezTo>
                    <a:pt x="3" y="95"/>
                    <a:pt x="0" y="106"/>
                    <a:pt x="0" y="115"/>
                  </a:cubicBezTo>
                  <a:cubicBezTo>
                    <a:pt x="0" y="215"/>
                    <a:pt x="0" y="215"/>
                    <a:pt x="0" y="215"/>
                  </a:cubicBezTo>
                  <a:cubicBezTo>
                    <a:pt x="0" y="222"/>
                    <a:pt x="2" y="228"/>
                    <a:pt x="8" y="232"/>
                  </a:cubicBezTo>
                  <a:close/>
                  <a:moveTo>
                    <a:pt x="24" y="115"/>
                  </a:moveTo>
                  <a:cubicBezTo>
                    <a:pt x="24" y="112"/>
                    <a:pt x="26" y="105"/>
                    <a:pt x="28" y="103"/>
                  </a:cubicBezTo>
                  <a:cubicBezTo>
                    <a:pt x="29" y="102"/>
                    <a:pt x="90" y="24"/>
                    <a:pt x="287" y="24"/>
                  </a:cubicBezTo>
                  <a:cubicBezTo>
                    <a:pt x="483" y="24"/>
                    <a:pt x="546" y="102"/>
                    <a:pt x="547" y="103"/>
                  </a:cubicBezTo>
                  <a:cubicBezTo>
                    <a:pt x="549" y="105"/>
                    <a:pt x="551" y="112"/>
                    <a:pt x="551" y="115"/>
                  </a:cubicBezTo>
                  <a:cubicBezTo>
                    <a:pt x="551" y="209"/>
                    <a:pt x="551" y="209"/>
                    <a:pt x="551" y="209"/>
                  </a:cubicBezTo>
                  <a:cubicBezTo>
                    <a:pt x="440" y="175"/>
                    <a:pt x="440" y="175"/>
                    <a:pt x="440" y="175"/>
                  </a:cubicBezTo>
                  <a:cubicBezTo>
                    <a:pt x="439" y="175"/>
                    <a:pt x="438" y="173"/>
                    <a:pt x="438" y="172"/>
                  </a:cubicBezTo>
                  <a:cubicBezTo>
                    <a:pt x="438" y="135"/>
                    <a:pt x="438" y="135"/>
                    <a:pt x="438" y="135"/>
                  </a:cubicBezTo>
                  <a:cubicBezTo>
                    <a:pt x="438" y="126"/>
                    <a:pt x="433" y="114"/>
                    <a:pt x="427" y="108"/>
                  </a:cubicBezTo>
                  <a:cubicBezTo>
                    <a:pt x="423" y="104"/>
                    <a:pt x="392" y="76"/>
                    <a:pt x="287" y="76"/>
                  </a:cubicBezTo>
                  <a:cubicBezTo>
                    <a:pt x="183" y="76"/>
                    <a:pt x="152" y="104"/>
                    <a:pt x="149" y="108"/>
                  </a:cubicBezTo>
                  <a:cubicBezTo>
                    <a:pt x="142" y="114"/>
                    <a:pt x="137" y="126"/>
                    <a:pt x="137" y="135"/>
                  </a:cubicBezTo>
                  <a:cubicBezTo>
                    <a:pt x="137" y="178"/>
                    <a:pt x="137" y="178"/>
                    <a:pt x="137" y="178"/>
                  </a:cubicBezTo>
                  <a:cubicBezTo>
                    <a:pt x="137" y="179"/>
                    <a:pt x="136" y="181"/>
                    <a:pt x="135" y="181"/>
                  </a:cubicBezTo>
                  <a:cubicBezTo>
                    <a:pt x="24" y="210"/>
                    <a:pt x="24" y="210"/>
                    <a:pt x="24" y="210"/>
                  </a:cubicBezTo>
                  <a:lnTo>
                    <a:pt x="24" y="11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04A02"/>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2553" name="Google Shape;2553;p78"/>
          <p:cNvPicPr preferRelativeResize="0"/>
          <p:nvPr/>
        </p:nvPicPr>
        <p:blipFill rotWithShape="1">
          <a:blip r:embed="rId3">
            <a:alphaModFix/>
          </a:blip>
          <a:srcRect l="14060" t="5348" r="12209" b="4908"/>
          <a:stretch/>
        </p:blipFill>
        <p:spPr>
          <a:xfrm>
            <a:off x="10013175" y="1050"/>
            <a:ext cx="721800" cy="721800"/>
          </a:xfrm>
          <a:prstGeom prst="ellipse">
            <a:avLst/>
          </a:prstGeom>
          <a:noFill/>
          <a:ln w="19050" cap="flat" cmpd="sng">
            <a:solidFill>
              <a:schemeClr val="dk1"/>
            </a:solidFill>
            <a:prstDash val="solid"/>
            <a:round/>
            <a:headEnd type="none" w="sm" len="sm"/>
            <a:tailEnd type="none" w="sm" len="sm"/>
          </a:ln>
        </p:spPr>
      </p:pic>
      <p:grpSp>
        <p:nvGrpSpPr>
          <p:cNvPr id="2554" name="Google Shape;2554;p78"/>
          <p:cNvGrpSpPr/>
          <p:nvPr/>
        </p:nvGrpSpPr>
        <p:grpSpPr>
          <a:xfrm>
            <a:off x="290850" y="915450"/>
            <a:ext cx="11610300" cy="3385625"/>
            <a:chOff x="290850" y="915450"/>
            <a:chExt cx="11610300" cy="3385625"/>
          </a:xfrm>
        </p:grpSpPr>
        <p:sp>
          <p:nvSpPr>
            <p:cNvPr id="2555" name="Google Shape;2555;p78"/>
            <p:cNvSpPr/>
            <p:nvPr/>
          </p:nvSpPr>
          <p:spPr>
            <a:xfrm>
              <a:off x="850350" y="1261775"/>
              <a:ext cx="11050800" cy="30393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15000"/>
                </a:lnSpc>
                <a:spcBef>
                  <a:spcPts val="1000"/>
                </a:spcBef>
                <a:spcAft>
                  <a:spcPts val="0"/>
                </a:spcAft>
                <a:buClr>
                  <a:srgbClr val="000000"/>
                </a:buClr>
                <a:buSzPts val="2000"/>
                <a:buFont typeface="Arial"/>
                <a:buNone/>
              </a:pPr>
              <a:endParaRPr sz="2000" b="0" i="1"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rgbClr val="000000"/>
                </a:buClr>
                <a:buSzPts val="2000"/>
                <a:buFont typeface="Arial"/>
                <a:buNone/>
              </a:pPr>
              <a:r>
                <a:rPr lang="en-GB" sz="2000" b="1" i="0" u="none" strike="noStrike" cap="none">
                  <a:solidFill>
                    <a:schemeClr val="dk1"/>
                  </a:solidFill>
                  <a:latin typeface="Montserrat"/>
                  <a:ea typeface="Montserrat"/>
                  <a:cs typeface="Montserrat"/>
                  <a:sym typeface="Montserrat"/>
                </a:rPr>
                <a:t>“</a:t>
              </a:r>
              <a:r>
                <a:rPr lang="en-GB" sz="2000" b="0" i="0" u="none" strike="noStrike" cap="none">
                  <a:solidFill>
                    <a:schemeClr val="dk1"/>
                  </a:solidFill>
                  <a:latin typeface="Montserrat"/>
                  <a:ea typeface="Montserrat"/>
                  <a:cs typeface="Montserrat"/>
                  <a:sym typeface="Montserrat"/>
                </a:rPr>
                <a:t>the provision of health services by health professionals, where </a:t>
              </a:r>
              <a:r>
                <a:rPr lang="en-GB" sz="2000" b="1" i="0" u="none" strike="noStrike" cap="none">
                  <a:solidFill>
                    <a:schemeClr val="dk1"/>
                  </a:solidFill>
                  <a:latin typeface="Montserrat"/>
                  <a:ea typeface="Montserrat"/>
                  <a:cs typeface="Montserrat"/>
                  <a:sym typeface="Montserrat"/>
                </a:rPr>
                <a:t>distance</a:t>
              </a:r>
              <a:r>
                <a:rPr lang="en-GB" sz="2000" b="0" i="0" u="none" strike="noStrike" cap="none">
                  <a:solidFill>
                    <a:schemeClr val="dk1"/>
                  </a:solidFill>
                  <a:latin typeface="Montserrat"/>
                  <a:ea typeface="Montserrat"/>
                  <a:cs typeface="Montserrat"/>
                  <a:sym typeface="Montserrat"/>
                </a:rPr>
                <a:t> is a </a:t>
              </a:r>
              <a:r>
                <a:rPr lang="en-GB" sz="2000" b="1" i="0" u="none" strike="noStrike" cap="none">
                  <a:solidFill>
                    <a:schemeClr val="dk1"/>
                  </a:solidFill>
                  <a:latin typeface="Montserrat"/>
                  <a:ea typeface="Montserrat"/>
                  <a:cs typeface="Montserrat"/>
                  <a:sym typeface="Montserrat"/>
                </a:rPr>
                <a:t>critical factor</a:t>
              </a:r>
              <a:r>
                <a:rPr lang="en-GB" sz="2000" b="0" i="0" u="none" strike="noStrike" cap="none">
                  <a:solidFill>
                    <a:schemeClr val="dk1"/>
                  </a:solidFill>
                  <a:latin typeface="Montserrat"/>
                  <a:ea typeface="Montserrat"/>
                  <a:cs typeface="Montserrat"/>
                  <a:sym typeface="Montserrat"/>
                </a:rPr>
                <a:t>, using information and </a:t>
              </a:r>
              <a:r>
                <a:rPr lang="en-GB" sz="2000" b="1" i="0" u="none" strike="noStrike" cap="none">
                  <a:solidFill>
                    <a:schemeClr val="dk1"/>
                  </a:solidFill>
                  <a:latin typeface="Montserrat"/>
                  <a:ea typeface="Montserrat"/>
                  <a:cs typeface="Montserrat"/>
                  <a:sym typeface="Montserrat"/>
                </a:rPr>
                <a:t>communication technologies</a:t>
              </a:r>
              <a:r>
                <a:rPr lang="en-GB" sz="2000" b="0" i="0" u="none" strike="noStrike" cap="none">
                  <a:solidFill>
                    <a:schemeClr val="dk1"/>
                  </a:solidFill>
                  <a:latin typeface="Montserrat"/>
                  <a:ea typeface="Montserrat"/>
                  <a:cs typeface="Montserrat"/>
                  <a:sym typeface="Montserrat"/>
                </a:rPr>
                <a:t> to </a:t>
              </a:r>
              <a:r>
                <a:rPr lang="en-GB" sz="2000" b="1" i="0" u="none" strike="noStrike" cap="none">
                  <a:solidFill>
                    <a:schemeClr val="dk1"/>
                  </a:solidFill>
                  <a:latin typeface="Montserrat"/>
                  <a:ea typeface="Montserrat"/>
                  <a:cs typeface="Montserrat"/>
                  <a:sym typeface="Montserrat"/>
                </a:rPr>
                <a:t>exchange</a:t>
              </a:r>
              <a:r>
                <a:rPr lang="en-GB" sz="2000" b="0" i="0" u="none" strike="noStrike" cap="none">
                  <a:solidFill>
                    <a:schemeClr val="dk1"/>
                  </a:solidFill>
                  <a:latin typeface="Montserrat"/>
                  <a:ea typeface="Montserrat"/>
                  <a:cs typeface="Montserrat"/>
                  <a:sym typeface="Montserrat"/>
                </a:rPr>
                <a:t> valid </a:t>
              </a:r>
              <a:r>
                <a:rPr lang="en-GB" sz="2000" b="1" i="0" u="none" strike="noStrike" cap="none">
                  <a:solidFill>
                    <a:schemeClr val="dk1"/>
                  </a:solidFill>
                  <a:latin typeface="Montserrat"/>
                  <a:ea typeface="Montserrat"/>
                  <a:cs typeface="Montserrat"/>
                  <a:sym typeface="Montserrat"/>
                </a:rPr>
                <a:t>information </a:t>
              </a:r>
              <a:r>
                <a:rPr lang="en-GB" sz="2000" b="0" i="0" u="none" strike="noStrike" cap="none">
                  <a:solidFill>
                    <a:schemeClr val="dk1"/>
                  </a:solidFill>
                  <a:latin typeface="Montserrat"/>
                  <a:ea typeface="Montserrat"/>
                  <a:cs typeface="Montserrat"/>
                  <a:sym typeface="Montserrat"/>
                </a:rPr>
                <a:t>for the purposes of </a:t>
              </a:r>
              <a:r>
                <a:rPr lang="en-GB" sz="2000" b="1" i="0" u="none" strike="noStrike" cap="none">
                  <a:solidFill>
                    <a:schemeClr val="dk1"/>
                  </a:solidFill>
                  <a:latin typeface="Montserrat"/>
                  <a:ea typeface="Montserrat"/>
                  <a:cs typeface="Montserrat"/>
                  <a:sym typeface="Montserrat"/>
                </a:rPr>
                <a:t>diagnosis</a:t>
              </a:r>
              <a:r>
                <a:rPr lang="en-GB" sz="2000" b="0" i="0" u="none" strike="noStrike" cap="none">
                  <a:solidFill>
                    <a:schemeClr val="dk1"/>
                  </a:solidFill>
                  <a:latin typeface="Montserrat"/>
                  <a:ea typeface="Montserrat"/>
                  <a:cs typeface="Montserrat"/>
                  <a:sym typeface="Montserrat"/>
                </a:rPr>
                <a:t>, </a:t>
              </a:r>
              <a:r>
                <a:rPr lang="en-GB" sz="2000" b="1" i="0" u="none" strike="noStrike" cap="none">
                  <a:solidFill>
                    <a:schemeClr val="dk1"/>
                  </a:solidFill>
                  <a:latin typeface="Montserrat"/>
                  <a:ea typeface="Montserrat"/>
                  <a:cs typeface="Montserrat"/>
                  <a:sym typeface="Montserrat"/>
                </a:rPr>
                <a:t>treatment</a:t>
              </a:r>
              <a:r>
                <a:rPr lang="en-GB" sz="2000" b="0" i="0" u="none" strike="noStrike" cap="none">
                  <a:solidFill>
                    <a:schemeClr val="dk1"/>
                  </a:solidFill>
                  <a:latin typeface="Montserrat"/>
                  <a:ea typeface="Montserrat"/>
                  <a:cs typeface="Montserrat"/>
                  <a:sym typeface="Montserrat"/>
                </a:rPr>
                <a:t> and </a:t>
              </a:r>
              <a:r>
                <a:rPr lang="en-GB" sz="2000" b="1" i="0" u="none" strike="noStrike" cap="none">
                  <a:solidFill>
                    <a:schemeClr val="dk1"/>
                  </a:solidFill>
                  <a:latin typeface="Montserrat"/>
                  <a:ea typeface="Montserrat"/>
                  <a:cs typeface="Montserrat"/>
                  <a:sym typeface="Montserrat"/>
                </a:rPr>
                <a:t>prevention</a:t>
              </a:r>
              <a:r>
                <a:rPr lang="en-GB" sz="2000" b="0" i="0" u="none" strike="noStrike" cap="none">
                  <a:solidFill>
                    <a:schemeClr val="dk1"/>
                  </a:solidFill>
                  <a:latin typeface="Montserrat"/>
                  <a:ea typeface="Montserrat"/>
                  <a:cs typeface="Montserrat"/>
                  <a:sym typeface="Montserrat"/>
                </a:rPr>
                <a:t> of disease and injury, </a:t>
              </a:r>
              <a:r>
                <a:rPr lang="en-GB" sz="2000" b="1" i="0" u="none" strike="noStrike" cap="none">
                  <a:solidFill>
                    <a:schemeClr val="dk1"/>
                  </a:solidFill>
                  <a:latin typeface="Montserrat"/>
                  <a:ea typeface="Montserrat"/>
                  <a:cs typeface="Montserrat"/>
                  <a:sym typeface="Montserrat"/>
                </a:rPr>
                <a:t>research</a:t>
              </a:r>
              <a:r>
                <a:rPr lang="en-GB" sz="2000" b="0" i="0" u="none" strike="noStrike" cap="none">
                  <a:solidFill>
                    <a:schemeClr val="dk1"/>
                  </a:solidFill>
                  <a:latin typeface="Montserrat"/>
                  <a:ea typeface="Montserrat"/>
                  <a:cs typeface="Montserrat"/>
                  <a:sym typeface="Montserrat"/>
                </a:rPr>
                <a:t> and evaluation, and to facilitate the continuing </a:t>
              </a:r>
              <a:r>
                <a:rPr lang="en-GB" sz="2000" b="1" i="0" u="none" strike="noStrike" cap="none">
                  <a:solidFill>
                    <a:schemeClr val="dk1"/>
                  </a:solidFill>
                  <a:latin typeface="Montserrat"/>
                  <a:ea typeface="Montserrat"/>
                  <a:cs typeface="Montserrat"/>
                  <a:sym typeface="Montserrat"/>
                </a:rPr>
                <a:t>education</a:t>
              </a:r>
              <a:r>
                <a:rPr lang="en-GB" sz="2000" b="0" i="0" u="none" strike="noStrike" cap="none">
                  <a:solidFill>
                    <a:schemeClr val="dk1"/>
                  </a:solidFill>
                  <a:latin typeface="Montserrat"/>
                  <a:ea typeface="Montserrat"/>
                  <a:cs typeface="Montserrat"/>
                  <a:sym typeface="Montserrat"/>
                </a:rPr>
                <a:t> of health professionals, with the aim of </a:t>
              </a:r>
              <a:r>
                <a:rPr lang="en-GB" sz="2000" b="1" i="0" u="none" strike="noStrike" cap="none">
                  <a:solidFill>
                    <a:schemeClr val="dk1"/>
                  </a:solidFill>
                  <a:latin typeface="Montserrat"/>
                  <a:ea typeface="Montserrat"/>
                  <a:cs typeface="Montserrat"/>
                  <a:sym typeface="Montserrat"/>
                </a:rPr>
                <a:t>safeguarding</a:t>
              </a:r>
              <a:r>
                <a:rPr lang="en-GB" sz="2000" b="0" i="0" u="none" strike="noStrike" cap="none">
                  <a:solidFill>
                    <a:schemeClr val="dk1"/>
                  </a:solidFill>
                  <a:latin typeface="Montserrat"/>
                  <a:ea typeface="Montserrat"/>
                  <a:cs typeface="Montserrat"/>
                  <a:sym typeface="Montserrat"/>
                </a:rPr>
                <a:t> the health of individuals and communities </a:t>
              </a:r>
              <a:r>
                <a:rPr lang="en-GB" sz="2000" b="1" i="0" u="none" strike="noStrike" cap="none">
                  <a:solidFill>
                    <a:schemeClr val="dk1"/>
                  </a:solidFill>
                  <a:latin typeface="Montserrat"/>
                  <a:ea typeface="Montserrat"/>
                  <a:cs typeface="Montserrat"/>
                  <a:sym typeface="Montserrat"/>
                </a:rPr>
                <a:t>” 															- </a:t>
              </a:r>
              <a:r>
                <a:rPr lang="en-GB" sz="2000" b="0" i="0" u="none" strike="noStrike" cap="none">
                  <a:solidFill>
                    <a:schemeClr val="dk1"/>
                  </a:solidFill>
                  <a:latin typeface="Montserrat"/>
                  <a:ea typeface="Montserrat"/>
                  <a:cs typeface="Montserrat"/>
                  <a:sym typeface="Montserrat"/>
                </a:rPr>
                <a:t>WHO, 2021</a:t>
              </a:r>
              <a:endParaRPr sz="2000" b="0" i="0" u="none" strike="noStrike" cap="none">
                <a:solidFill>
                  <a:schemeClr val="dk1"/>
                </a:solidFill>
                <a:latin typeface="Montserrat"/>
                <a:ea typeface="Montserrat"/>
                <a:cs typeface="Montserrat"/>
                <a:sym typeface="Montserrat"/>
              </a:endParaRPr>
            </a:p>
          </p:txBody>
        </p:sp>
        <p:sp>
          <p:nvSpPr>
            <p:cNvPr id="2556" name="Google Shape;2556;p78"/>
            <p:cNvSpPr txBox="1"/>
            <p:nvPr/>
          </p:nvSpPr>
          <p:spPr>
            <a:xfrm>
              <a:off x="290850" y="915450"/>
              <a:ext cx="5664000" cy="721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Telemedicine </a:t>
              </a:r>
              <a:endParaRPr sz="2000" b="1" i="0" u="none" strike="noStrike" cap="none">
                <a:solidFill>
                  <a:schemeClr val="lt1"/>
                </a:solidFill>
                <a:latin typeface="Montserrat"/>
                <a:ea typeface="Montserrat"/>
                <a:cs typeface="Montserrat"/>
                <a:sym typeface="Montserrat"/>
              </a:endParaRPr>
            </a:p>
          </p:txBody>
        </p:sp>
      </p:grpSp>
      <p:grpSp>
        <p:nvGrpSpPr>
          <p:cNvPr id="2557" name="Google Shape;2557;p78"/>
          <p:cNvGrpSpPr/>
          <p:nvPr/>
        </p:nvGrpSpPr>
        <p:grpSpPr>
          <a:xfrm>
            <a:off x="290850" y="4468275"/>
            <a:ext cx="11610300" cy="2089450"/>
            <a:chOff x="-36825" y="4392075"/>
            <a:chExt cx="11610300" cy="2089450"/>
          </a:xfrm>
        </p:grpSpPr>
        <p:sp>
          <p:nvSpPr>
            <p:cNvPr id="2558" name="Google Shape;2558;p78"/>
            <p:cNvSpPr/>
            <p:nvPr/>
          </p:nvSpPr>
          <p:spPr>
            <a:xfrm>
              <a:off x="522675" y="4729525"/>
              <a:ext cx="11050800" cy="17520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ctr" rtl="0">
                <a:lnSpc>
                  <a:spcPct val="115000"/>
                </a:lnSpc>
                <a:spcBef>
                  <a:spcPts val="1000"/>
                </a:spcBef>
                <a:spcAft>
                  <a:spcPts val="0"/>
                </a:spcAft>
                <a:buClr>
                  <a:srgbClr val="000000"/>
                </a:buClr>
                <a:buSzPts val="2000"/>
                <a:buFont typeface="Arial"/>
                <a:buNone/>
              </a:pPr>
              <a:endParaRPr sz="2000" b="0" i="1"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2000" b="1" i="0" u="none" strike="noStrike" cap="none">
                  <a:solidFill>
                    <a:schemeClr val="dk1"/>
                  </a:solidFill>
                  <a:latin typeface="Montserrat"/>
                  <a:ea typeface="Montserrat"/>
                  <a:cs typeface="Montserrat"/>
                  <a:sym typeface="Montserrat"/>
                </a:rPr>
                <a:t>“</a:t>
              </a:r>
              <a:r>
                <a:rPr lang="en-GB" sz="2000" b="0" i="0" u="none" strike="noStrike" cap="none">
                  <a:solidFill>
                    <a:schemeClr val="dk1"/>
                  </a:solidFill>
                  <a:latin typeface="Montserrat"/>
                  <a:ea typeface="Montserrat"/>
                  <a:cs typeface="Montserrat"/>
                  <a:sym typeface="Montserrat"/>
                </a:rPr>
                <a:t> the use of </a:t>
              </a:r>
              <a:r>
                <a:rPr lang="en-GB" sz="2000" b="1" i="0" u="none" strike="noStrike" cap="none">
                  <a:solidFill>
                    <a:schemeClr val="dk1"/>
                  </a:solidFill>
                  <a:latin typeface="Montserrat"/>
                  <a:ea typeface="Montserrat"/>
                  <a:cs typeface="Montserrat"/>
                  <a:sym typeface="Montserrat"/>
                </a:rPr>
                <a:t>communications technologies</a:t>
              </a:r>
              <a:r>
                <a:rPr lang="en-GB" sz="2000" b="0" i="0" u="none" strike="noStrike" cap="none">
                  <a:solidFill>
                    <a:schemeClr val="dk1"/>
                  </a:solidFill>
                  <a:latin typeface="Montserrat"/>
                  <a:ea typeface="Montserrat"/>
                  <a:cs typeface="Montserrat"/>
                  <a:sym typeface="Montserrat"/>
                </a:rPr>
                <a:t> to provide health care at a </a:t>
              </a:r>
              <a:r>
                <a:rPr lang="en-GB" sz="2000" b="1" i="0" u="none" strike="noStrike" cap="none">
                  <a:solidFill>
                    <a:schemeClr val="dk1"/>
                  </a:solidFill>
                  <a:latin typeface="Montserrat"/>
                  <a:ea typeface="Montserrat"/>
                  <a:cs typeface="Montserrat"/>
                  <a:sym typeface="Montserrat"/>
                </a:rPr>
                <a:t>distance</a:t>
              </a:r>
              <a:r>
                <a:rPr lang="en-GB" sz="2000" b="0" i="0" u="none" strike="noStrike" cap="none">
                  <a:solidFill>
                    <a:schemeClr val="dk1"/>
                  </a:solidFill>
                  <a:latin typeface="Montserrat"/>
                  <a:ea typeface="Montserrat"/>
                  <a:cs typeface="Montserrat"/>
                  <a:sym typeface="Montserrat"/>
                </a:rPr>
                <a:t>.</a:t>
              </a:r>
              <a:r>
                <a:rPr lang="en-GB" sz="2000" b="1" i="0" u="none" strike="noStrike" cap="none">
                  <a:solidFill>
                    <a:schemeClr val="dk1"/>
                  </a:solidFill>
                  <a:latin typeface="Montserrat"/>
                  <a:ea typeface="Montserrat"/>
                  <a:cs typeface="Montserrat"/>
                  <a:sym typeface="Montserrat"/>
                </a:rPr>
                <a:t>”</a:t>
              </a:r>
              <a:endParaRPr sz="20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r>
                <a:rPr lang="en-GB" sz="2000" b="1" i="0" u="none" strike="noStrike" cap="none">
                  <a:solidFill>
                    <a:schemeClr val="dk1"/>
                  </a:solidFill>
                  <a:latin typeface="Montserrat"/>
                  <a:ea typeface="Montserrat"/>
                  <a:cs typeface="Montserrat"/>
                  <a:sym typeface="Montserrat"/>
                </a:rPr>
                <a:t>                                                                                                                          </a:t>
              </a:r>
              <a:r>
                <a:rPr lang="en-GB" sz="2000" b="0" i="0" u="none" strike="noStrike" cap="none">
                  <a:solidFill>
                    <a:schemeClr val="dk1"/>
                  </a:solidFill>
                  <a:latin typeface="Montserrat"/>
                  <a:ea typeface="Montserrat"/>
                  <a:cs typeface="Montserrat"/>
                  <a:sym typeface="Montserrat"/>
                </a:rPr>
                <a:t>- NCBI</a:t>
              </a:r>
              <a:r>
                <a:rPr lang="en-GB" sz="2000" b="0" i="1" u="none" strike="noStrike" cap="none">
                  <a:solidFill>
                    <a:schemeClr val="dk1"/>
                  </a:solidFill>
                  <a:latin typeface="Montserrat"/>
                  <a:ea typeface="Montserrat"/>
                  <a:cs typeface="Montserrat"/>
                  <a:sym typeface="Montserrat"/>
                </a:rPr>
                <a:t> </a:t>
              </a:r>
              <a:endParaRPr sz="2000" b="0" i="0" u="sng"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endParaRPr sz="2000" b="1" i="1" u="none" strike="noStrike" cap="none">
                <a:solidFill>
                  <a:schemeClr val="dk1"/>
                </a:solidFill>
                <a:latin typeface="Montserrat"/>
                <a:ea typeface="Montserrat"/>
                <a:cs typeface="Montserrat"/>
                <a:sym typeface="Montserrat"/>
              </a:endParaRPr>
            </a:p>
          </p:txBody>
        </p:sp>
        <p:sp>
          <p:nvSpPr>
            <p:cNvPr id="2559" name="Google Shape;2559;p78"/>
            <p:cNvSpPr txBox="1"/>
            <p:nvPr/>
          </p:nvSpPr>
          <p:spPr>
            <a:xfrm>
              <a:off x="-36825" y="4392075"/>
              <a:ext cx="5664000" cy="721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Telehealth</a:t>
              </a:r>
              <a:endParaRPr sz="2000" b="1" i="0" u="none" strike="noStrike" cap="none">
                <a:solidFill>
                  <a:schemeClr val="lt1"/>
                </a:solidFill>
                <a:latin typeface="Montserrat"/>
                <a:ea typeface="Montserrat"/>
                <a:cs typeface="Montserrat"/>
                <a:sym typeface="Montserrat"/>
              </a:endParaRPr>
            </a:p>
          </p:txBody>
        </p:sp>
      </p:grpSp>
      <p:sp>
        <p:nvSpPr>
          <p:cNvPr id="2560" name="Google Shape;2560;p7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rgbClr val="FFFFFF"/>
                </a:solidFill>
                <a:latin typeface="Montserrat"/>
                <a:ea typeface="Montserrat"/>
                <a:cs typeface="Montserrat"/>
                <a:sym typeface="Montserrat"/>
              </a:rPr>
              <a:t>Telemedicine vs Telehealth </a:t>
            </a:r>
            <a:endParaRPr sz="2200" b="1" i="0" u="none" strike="noStrike" cap="none">
              <a:solidFill>
                <a:schemeClr val="lt1"/>
              </a:solidFill>
              <a:latin typeface="Montserrat"/>
              <a:ea typeface="Montserrat"/>
              <a:cs typeface="Montserrat"/>
              <a:sym typeface="Montserrat"/>
            </a:endParaRPr>
          </a:p>
        </p:txBody>
      </p:sp>
      <p:sp>
        <p:nvSpPr>
          <p:cNvPr id="2561" name="Google Shape;2561;p7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66"/>
        <p:cNvGrpSpPr/>
        <p:nvPr/>
      </p:nvGrpSpPr>
      <p:grpSpPr>
        <a:xfrm>
          <a:off x="0" y="0"/>
          <a:ext cx="0" cy="0"/>
          <a:chOff x="0" y="0"/>
          <a:chExt cx="0" cy="0"/>
        </a:xfrm>
      </p:grpSpPr>
      <p:grpSp>
        <p:nvGrpSpPr>
          <p:cNvPr id="2567" name="Google Shape;2567;p79"/>
          <p:cNvGrpSpPr/>
          <p:nvPr/>
        </p:nvGrpSpPr>
        <p:grpSpPr>
          <a:xfrm>
            <a:off x="4816575" y="4642000"/>
            <a:ext cx="2558925" cy="1359105"/>
            <a:chOff x="4816575" y="4642000"/>
            <a:chExt cx="2558925" cy="1359105"/>
          </a:xfrm>
        </p:grpSpPr>
        <p:cxnSp>
          <p:nvCxnSpPr>
            <p:cNvPr id="2568" name="Google Shape;2568;p79"/>
            <p:cNvCxnSpPr>
              <a:stCxn id="2569" idx="0"/>
              <a:endCxn id="2570" idx="2"/>
            </p:cNvCxnSpPr>
            <p:nvPr/>
          </p:nvCxnSpPr>
          <p:spPr>
            <a:xfrm rot="-5400000">
              <a:off x="6056250" y="4681750"/>
              <a:ext cx="1359000" cy="1279500"/>
            </a:xfrm>
            <a:prstGeom prst="bentConnector3">
              <a:avLst>
                <a:gd name="adj1" fmla="val 87252"/>
              </a:avLst>
            </a:prstGeom>
            <a:noFill/>
            <a:ln w="19050" cap="flat" cmpd="sng">
              <a:solidFill>
                <a:schemeClr val="dk1"/>
              </a:solidFill>
              <a:prstDash val="solid"/>
              <a:round/>
              <a:headEnd type="none" w="sm" len="sm"/>
              <a:tailEnd type="none" w="sm" len="sm"/>
            </a:ln>
          </p:spPr>
        </p:cxnSp>
        <p:cxnSp>
          <p:nvCxnSpPr>
            <p:cNvPr id="2571" name="Google Shape;2571;p79"/>
            <p:cNvCxnSpPr>
              <a:stCxn id="2572" idx="2"/>
              <a:endCxn id="2569" idx="0"/>
            </p:cNvCxnSpPr>
            <p:nvPr/>
          </p:nvCxnSpPr>
          <p:spPr>
            <a:xfrm rot="-5400000" flipH="1">
              <a:off x="4776825" y="4681855"/>
              <a:ext cx="1359000" cy="1279500"/>
            </a:xfrm>
            <a:prstGeom prst="bentConnector3">
              <a:avLst>
                <a:gd name="adj1" fmla="val 12741"/>
              </a:avLst>
            </a:prstGeom>
            <a:noFill/>
            <a:ln w="19050" cap="flat" cmpd="sng">
              <a:solidFill>
                <a:schemeClr val="dk1"/>
              </a:solidFill>
              <a:prstDash val="solid"/>
              <a:round/>
              <a:headEnd type="none" w="sm" len="sm"/>
              <a:tailEnd type="none" w="sm" len="sm"/>
            </a:ln>
          </p:spPr>
        </p:cxnSp>
      </p:grpSp>
      <p:sp>
        <p:nvSpPr>
          <p:cNvPr id="2572" name="Google Shape;2572;p79"/>
          <p:cNvSpPr/>
          <p:nvPr/>
        </p:nvSpPr>
        <p:spPr>
          <a:xfrm>
            <a:off x="3580875" y="422330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Privacy </a:t>
            </a:r>
            <a:endParaRPr sz="1400" b="1" i="0" u="none" strike="noStrike" cap="none">
              <a:solidFill>
                <a:schemeClr val="lt1"/>
              </a:solidFill>
              <a:latin typeface="Montserrat"/>
              <a:ea typeface="Montserrat"/>
              <a:cs typeface="Montserrat"/>
              <a:sym typeface="Montserrat"/>
            </a:endParaRPr>
          </a:p>
        </p:txBody>
      </p:sp>
      <p:sp>
        <p:nvSpPr>
          <p:cNvPr id="2570" name="Google Shape;2570;p79"/>
          <p:cNvSpPr/>
          <p:nvPr/>
        </p:nvSpPr>
        <p:spPr>
          <a:xfrm>
            <a:off x="6139725" y="4223305"/>
            <a:ext cx="2471400" cy="418800"/>
          </a:xfrm>
          <a:prstGeom prst="rect">
            <a:avLst/>
          </a:prstGeom>
          <a:solidFill>
            <a:srgbClr val="FF161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Security </a:t>
            </a:r>
            <a:endParaRPr sz="1400" b="1" i="0" u="none" strike="noStrike" cap="none">
              <a:solidFill>
                <a:schemeClr val="lt1"/>
              </a:solidFill>
              <a:latin typeface="Montserrat"/>
              <a:ea typeface="Montserrat"/>
              <a:cs typeface="Montserrat"/>
              <a:sym typeface="Montserrat"/>
            </a:endParaRPr>
          </a:p>
        </p:txBody>
      </p:sp>
      <p:cxnSp>
        <p:nvCxnSpPr>
          <p:cNvPr id="2573" name="Google Shape;2573;p79"/>
          <p:cNvCxnSpPr>
            <a:stCxn id="2574" idx="1"/>
            <a:endCxn id="2575" idx="3"/>
          </p:cNvCxnSpPr>
          <p:nvPr/>
        </p:nvCxnSpPr>
        <p:spPr>
          <a:xfrm>
            <a:off x="2135822" y="1728255"/>
            <a:ext cx="7920300" cy="0"/>
          </a:xfrm>
          <a:prstGeom prst="straightConnector1">
            <a:avLst/>
          </a:prstGeom>
          <a:noFill/>
          <a:ln w="19050" cap="flat" cmpd="sng">
            <a:solidFill>
              <a:schemeClr val="dk1"/>
            </a:solidFill>
            <a:prstDash val="solid"/>
            <a:round/>
            <a:headEnd type="none" w="sm" len="sm"/>
            <a:tailEnd type="none" w="sm" len="sm"/>
          </a:ln>
        </p:spPr>
      </p:cxnSp>
      <p:sp>
        <p:nvSpPr>
          <p:cNvPr id="2574" name="Google Shape;2574;p79"/>
          <p:cNvSpPr/>
          <p:nvPr/>
        </p:nvSpPr>
        <p:spPr>
          <a:xfrm>
            <a:off x="2135822" y="1489455"/>
            <a:ext cx="2255100" cy="477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Real time</a:t>
            </a:r>
            <a:endParaRPr sz="1600" b="1" i="0" u="none" strike="noStrike" cap="none">
              <a:solidFill>
                <a:schemeClr val="dk1"/>
              </a:solidFill>
              <a:latin typeface="Montserrat"/>
              <a:ea typeface="Montserrat"/>
              <a:cs typeface="Montserrat"/>
              <a:sym typeface="Montserrat"/>
            </a:endParaRPr>
          </a:p>
        </p:txBody>
      </p:sp>
      <p:sp>
        <p:nvSpPr>
          <p:cNvPr id="2575" name="Google Shape;2575;p79"/>
          <p:cNvSpPr/>
          <p:nvPr/>
        </p:nvSpPr>
        <p:spPr>
          <a:xfrm>
            <a:off x="7801072" y="1489455"/>
            <a:ext cx="2255100" cy="477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Asynchronous </a:t>
            </a:r>
            <a:endParaRPr sz="1600" b="1" i="0" u="none" strike="noStrike" cap="none">
              <a:solidFill>
                <a:schemeClr val="dk1"/>
              </a:solidFill>
              <a:latin typeface="Montserrat"/>
              <a:ea typeface="Montserrat"/>
              <a:cs typeface="Montserrat"/>
              <a:sym typeface="Montserrat"/>
            </a:endParaRPr>
          </a:p>
        </p:txBody>
      </p:sp>
      <p:sp>
        <p:nvSpPr>
          <p:cNvPr id="2576" name="Google Shape;2576;p79"/>
          <p:cNvSpPr/>
          <p:nvPr/>
        </p:nvSpPr>
        <p:spPr>
          <a:xfrm>
            <a:off x="4860275" y="5016900"/>
            <a:ext cx="2471400" cy="4188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Domestic </a:t>
            </a:r>
            <a:endParaRPr sz="1400" b="1" i="0" u="none" strike="noStrike" cap="none">
              <a:solidFill>
                <a:srgbClr val="000000"/>
              </a:solidFill>
              <a:latin typeface="Montserrat"/>
              <a:ea typeface="Montserrat"/>
              <a:cs typeface="Montserrat"/>
              <a:sym typeface="Montserrat"/>
            </a:endParaRPr>
          </a:p>
        </p:txBody>
      </p:sp>
      <p:pic>
        <p:nvPicPr>
          <p:cNvPr id="2577" name="Google Shape;2577;p79"/>
          <p:cNvPicPr preferRelativeResize="0"/>
          <p:nvPr/>
        </p:nvPicPr>
        <p:blipFill rotWithShape="1">
          <a:blip r:embed="rId3">
            <a:alphaModFix/>
          </a:blip>
          <a:srcRect/>
          <a:stretch/>
        </p:blipFill>
        <p:spPr>
          <a:xfrm>
            <a:off x="4748547" y="830355"/>
            <a:ext cx="2694900" cy="1795800"/>
          </a:xfrm>
          <a:prstGeom prst="roundRect">
            <a:avLst>
              <a:gd name="adj" fmla="val 16667"/>
            </a:avLst>
          </a:prstGeom>
          <a:noFill/>
          <a:ln>
            <a:noFill/>
          </a:ln>
        </p:spPr>
      </p:pic>
      <p:pic>
        <p:nvPicPr>
          <p:cNvPr id="2578" name="Google Shape;2578;p79"/>
          <p:cNvPicPr preferRelativeResize="0"/>
          <p:nvPr/>
        </p:nvPicPr>
        <p:blipFill rotWithShape="1">
          <a:blip r:embed="rId4">
            <a:alphaModFix/>
          </a:blip>
          <a:srcRect l="14060" t="5348" r="12209" b="4908"/>
          <a:stretch/>
        </p:blipFill>
        <p:spPr>
          <a:xfrm>
            <a:off x="10013175" y="1050"/>
            <a:ext cx="721800" cy="721800"/>
          </a:xfrm>
          <a:prstGeom prst="ellipse">
            <a:avLst/>
          </a:prstGeom>
          <a:noFill/>
          <a:ln w="19050" cap="flat" cmpd="sng">
            <a:solidFill>
              <a:schemeClr val="dk1"/>
            </a:solidFill>
            <a:prstDash val="solid"/>
            <a:round/>
            <a:headEnd type="none" w="sm" len="sm"/>
            <a:tailEnd type="none" w="sm" len="sm"/>
          </a:ln>
        </p:spPr>
      </p:pic>
      <p:sp>
        <p:nvSpPr>
          <p:cNvPr id="2579" name="Google Shape;2579;p7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Health data in telemedicine</a:t>
            </a:r>
            <a:endParaRPr sz="2200" b="1" i="0" u="none" strike="noStrike" cap="none">
              <a:solidFill>
                <a:schemeClr val="lt1"/>
              </a:solidFill>
              <a:latin typeface="Montserrat"/>
              <a:ea typeface="Montserrat"/>
              <a:cs typeface="Montserrat"/>
              <a:sym typeface="Montserrat"/>
            </a:endParaRPr>
          </a:p>
        </p:txBody>
      </p:sp>
      <p:sp>
        <p:nvSpPr>
          <p:cNvPr id="2580" name="Google Shape;2580;p7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581" name="Google Shape;2581;p79"/>
          <p:cNvSpPr/>
          <p:nvPr/>
        </p:nvSpPr>
        <p:spPr>
          <a:xfrm>
            <a:off x="4904400" y="1348000"/>
            <a:ext cx="2383200" cy="721800"/>
          </a:xfrm>
          <a:prstGeom prst="rect">
            <a:avLst/>
          </a:prstGeom>
          <a:solidFill>
            <a:srgbClr val="000000">
              <a:alpha val="6157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Telemedicine</a:t>
            </a:r>
            <a:endParaRPr sz="14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healthcare data </a:t>
            </a:r>
            <a:endParaRPr sz="1400" b="1" i="0" u="none" strike="noStrike" cap="none">
              <a:solidFill>
                <a:schemeClr val="lt1"/>
              </a:solidFill>
              <a:latin typeface="Montserrat"/>
              <a:ea typeface="Montserrat"/>
              <a:cs typeface="Montserrat"/>
              <a:sym typeface="Montserrat"/>
            </a:endParaRPr>
          </a:p>
        </p:txBody>
      </p:sp>
      <p:sp>
        <p:nvSpPr>
          <p:cNvPr id="2582" name="Google Shape;2582;p79"/>
          <p:cNvSpPr txBox="1"/>
          <p:nvPr/>
        </p:nvSpPr>
        <p:spPr>
          <a:xfrm>
            <a:off x="2233800" y="2687926"/>
            <a:ext cx="7724400" cy="1292400"/>
          </a:xfrm>
          <a:prstGeom prst="rect">
            <a:avLst/>
          </a:prstGeom>
          <a:solidFill>
            <a:srgbClr val="D3A5C3"/>
          </a:solidFill>
          <a:ln>
            <a:noFill/>
          </a:ln>
        </p:spPr>
        <p:txBody>
          <a:bodyPr spcFirstLastPara="1" wrap="square" lIns="68575" tIns="34275" rIns="68575" bIns="34275" anchor="t" anchorCtr="0">
            <a:normAutofit lnSpcReduction="10000"/>
          </a:bodyPr>
          <a:lstStyle/>
          <a:p>
            <a:pPr marL="0" marR="0" lvl="0" indent="0" algn="l" rtl="0">
              <a:lnSpc>
                <a:spcPct val="100000"/>
              </a:lnSpc>
              <a:spcBef>
                <a:spcPts val="0"/>
              </a:spcBef>
              <a:spcAft>
                <a:spcPts val="0"/>
              </a:spcAft>
              <a:buClr>
                <a:srgbClr val="595959"/>
              </a:buClr>
              <a:buSzPts val="1800"/>
              <a:buFont typeface="Arial"/>
              <a:buNone/>
            </a:pPr>
            <a:r>
              <a:rPr lang="en-GB" sz="1500" b="1" i="0" u="none" strike="noStrike" cap="none">
                <a:solidFill>
                  <a:schemeClr val="dk1"/>
                </a:solidFill>
                <a:latin typeface="Montserrat"/>
                <a:ea typeface="Montserrat"/>
                <a:cs typeface="Montserrat"/>
                <a:sym typeface="Montserrat"/>
              </a:rPr>
              <a:t>Four categories </a:t>
            </a:r>
            <a:r>
              <a:rPr lang="en-GB" sz="1500" b="0" i="0" u="none" strike="noStrike" cap="none">
                <a:solidFill>
                  <a:schemeClr val="dk1"/>
                </a:solidFill>
                <a:latin typeface="Montserrat"/>
                <a:ea typeface="Montserrat"/>
                <a:cs typeface="Montserrat"/>
                <a:sym typeface="Montserrat"/>
              </a:rPr>
              <a:t>of telemedicine services: </a:t>
            </a:r>
            <a:endParaRPr sz="1500" b="0" i="0" u="none" strike="noStrike" cap="none">
              <a:solidFill>
                <a:schemeClr val="dk1"/>
              </a:solidFill>
              <a:latin typeface="Montserrat"/>
              <a:ea typeface="Montserrat"/>
              <a:cs typeface="Montserrat"/>
              <a:sym typeface="Montserrat"/>
            </a:endParaRPr>
          </a:p>
          <a:p>
            <a:pPr marL="457200" marR="0" lvl="0" indent="-140968" algn="l" rtl="0">
              <a:lnSpc>
                <a:spcPct val="100000"/>
              </a:lnSpc>
              <a:spcBef>
                <a:spcPts val="100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Consultations between remote client and healthcare provider </a:t>
            </a:r>
            <a:endParaRPr sz="1500" b="0" i="0" u="none" strike="noStrike" cap="none">
              <a:solidFill>
                <a:schemeClr val="dk1"/>
              </a:solidFill>
              <a:latin typeface="Montserrat"/>
              <a:ea typeface="Montserrat"/>
              <a:cs typeface="Montserrat"/>
              <a:sym typeface="Montserrat"/>
            </a:endParaRPr>
          </a:p>
          <a:p>
            <a:pPr marL="457200" marR="0" lvl="0" indent="-140968"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Remote monitoring of client health or diagnostic data by a HCP</a:t>
            </a:r>
            <a:endParaRPr sz="1500" b="0" i="0" u="none" strike="noStrike" cap="none">
              <a:solidFill>
                <a:schemeClr val="dk1"/>
              </a:solidFill>
              <a:latin typeface="Montserrat"/>
              <a:ea typeface="Montserrat"/>
              <a:cs typeface="Montserrat"/>
              <a:sym typeface="Montserrat"/>
            </a:endParaRPr>
          </a:p>
          <a:p>
            <a:pPr marL="457200" marR="0" lvl="0" indent="-140968" algn="l" rtl="0">
              <a:lnSpc>
                <a:spcPct val="100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Transmission of medical data to a healthcare provider </a:t>
            </a:r>
            <a:endParaRPr sz="1500" b="1" i="0" u="none" strike="noStrike" cap="none">
              <a:solidFill>
                <a:schemeClr val="dk1"/>
              </a:solidFill>
              <a:latin typeface="Montserrat"/>
              <a:ea typeface="Montserrat"/>
              <a:cs typeface="Montserrat"/>
              <a:sym typeface="Montserrat"/>
            </a:endParaRPr>
          </a:p>
          <a:p>
            <a:pPr marL="457200" marR="0" lvl="0" indent="-140968" algn="l" rtl="0">
              <a:lnSpc>
                <a:spcPct val="100000"/>
              </a:lnSpc>
              <a:spcBef>
                <a:spcPts val="0"/>
              </a:spcBef>
              <a:spcAft>
                <a:spcPts val="0"/>
              </a:spcAft>
              <a:buClr>
                <a:schemeClr val="dk1"/>
              </a:buClr>
              <a:buSzPts val="1500"/>
              <a:buFont typeface="Montserrat"/>
              <a:buChar char="●"/>
            </a:pPr>
            <a:r>
              <a:rPr lang="en-GB" sz="1500" b="0" i="0" u="none" strike="noStrike" cap="none">
                <a:solidFill>
                  <a:schemeClr val="dk1"/>
                </a:solidFill>
                <a:latin typeface="Montserrat"/>
                <a:ea typeface="Montserrat"/>
                <a:cs typeface="Montserrat"/>
                <a:sym typeface="Montserrat"/>
              </a:rPr>
              <a:t>Consultations for case management between healthcare providers</a:t>
            </a:r>
            <a:endParaRPr sz="1500" b="0" i="0" u="none" strike="noStrike" cap="none">
              <a:solidFill>
                <a:schemeClr val="dk1"/>
              </a:solidFill>
              <a:latin typeface="Montserrat"/>
              <a:ea typeface="Montserrat"/>
              <a:cs typeface="Montserrat"/>
              <a:sym typeface="Montserrat"/>
            </a:endParaRPr>
          </a:p>
        </p:txBody>
      </p:sp>
      <p:cxnSp>
        <p:nvCxnSpPr>
          <p:cNvPr id="2583" name="Google Shape;2583;p79"/>
          <p:cNvCxnSpPr>
            <a:stCxn id="2574" idx="1"/>
            <a:endCxn id="2582" idx="1"/>
          </p:cNvCxnSpPr>
          <p:nvPr/>
        </p:nvCxnSpPr>
        <p:spPr>
          <a:xfrm>
            <a:off x="2135822" y="1728255"/>
            <a:ext cx="98100" cy="1605900"/>
          </a:xfrm>
          <a:prstGeom prst="bentConnector3">
            <a:avLst>
              <a:gd name="adj1" fmla="val -242737"/>
            </a:avLst>
          </a:prstGeom>
          <a:noFill/>
          <a:ln w="19050" cap="flat" cmpd="sng">
            <a:solidFill>
              <a:schemeClr val="dk1"/>
            </a:solidFill>
            <a:prstDash val="solid"/>
            <a:round/>
            <a:headEnd type="none" w="sm" len="sm"/>
            <a:tailEnd type="none" w="sm" len="sm"/>
          </a:ln>
        </p:spPr>
      </p:cxnSp>
      <p:cxnSp>
        <p:nvCxnSpPr>
          <p:cNvPr id="2584" name="Google Shape;2584;p79"/>
          <p:cNvCxnSpPr>
            <a:stCxn id="2575" idx="3"/>
            <a:endCxn id="2582" idx="3"/>
          </p:cNvCxnSpPr>
          <p:nvPr/>
        </p:nvCxnSpPr>
        <p:spPr>
          <a:xfrm flipH="1">
            <a:off x="9958072" y="1728255"/>
            <a:ext cx="98100" cy="1605900"/>
          </a:xfrm>
          <a:prstGeom prst="bentConnector3">
            <a:avLst>
              <a:gd name="adj1" fmla="val -242737"/>
            </a:avLst>
          </a:prstGeom>
          <a:noFill/>
          <a:ln w="19050" cap="flat" cmpd="sng">
            <a:solidFill>
              <a:schemeClr val="dk1"/>
            </a:solidFill>
            <a:prstDash val="solid"/>
            <a:round/>
            <a:headEnd type="none" w="sm" len="sm"/>
            <a:tailEnd type="none" w="sm" len="sm"/>
          </a:ln>
        </p:spPr>
      </p:cxnSp>
      <p:cxnSp>
        <p:nvCxnSpPr>
          <p:cNvPr id="2585" name="Google Shape;2585;p79"/>
          <p:cNvCxnSpPr>
            <a:stCxn id="2572" idx="0"/>
            <a:endCxn id="2582" idx="2"/>
          </p:cNvCxnSpPr>
          <p:nvPr/>
        </p:nvCxnSpPr>
        <p:spPr>
          <a:xfrm rot="-5400000">
            <a:off x="5334825" y="3462055"/>
            <a:ext cx="243000" cy="1279500"/>
          </a:xfrm>
          <a:prstGeom prst="bentConnector3">
            <a:avLst>
              <a:gd name="adj1" fmla="val 49996"/>
            </a:avLst>
          </a:prstGeom>
          <a:noFill/>
          <a:ln w="19050" cap="flat" cmpd="sng">
            <a:solidFill>
              <a:schemeClr val="dk1"/>
            </a:solidFill>
            <a:prstDash val="solid"/>
            <a:round/>
            <a:headEnd type="none" w="sm" len="sm"/>
            <a:tailEnd type="none" w="sm" len="sm"/>
          </a:ln>
        </p:spPr>
      </p:cxnSp>
      <p:cxnSp>
        <p:nvCxnSpPr>
          <p:cNvPr id="2586" name="Google Shape;2586;p79"/>
          <p:cNvCxnSpPr>
            <a:stCxn id="2570" idx="0"/>
            <a:endCxn id="2582" idx="2"/>
          </p:cNvCxnSpPr>
          <p:nvPr/>
        </p:nvCxnSpPr>
        <p:spPr>
          <a:xfrm rot="5400000" flipH="1">
            <a:off x="6614175" y="3462055"/>
            <a:ext cx="243000" cy="1279500"/>
          </a:xfrm>
          <a:prstGeom prst="bentConnector3">
            <a:avLst>
              <a:gd name="adj1" fmla="val 49996"/>
            </a:avLst>
          </a:prstGeom>
          <a:noFill/>
          <a:ln w="19050" cap="flat" cmpd="sng">
            <a:solidFill>
              <a:schemeClr val="dk1"/>
            </a:solidFill>
            <a:prstDash val="solid"/>
            <a:round/>
            <a:headEnd type="none" w="sm" len="sm"/>
            <a:tailEnd type="none" w="sm" len="sm"/>
          </a:ln>
        </p:spPr>
      </p:cxnSp>
      <p:sp>
        <p:nvSpPr>
          <p:cNvPr id="2587" name="Google Shape;2587;p79"/>
          <p:cNvSpPr/>
          <p:nvPr/>
        </p:nvSpPr>
        <p:spPr>
          <a:xfrm>
            <a:off x="4860275" y="5508950"/>
            <a:ext cx="2471400" cy="4188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Regional</a:t>
            </a:r>
            <a:endParaRPr sz="1400" b="1" i="0" u="none" strike="noStrike" cap="none">
              <a:solidFill>
                <a:srgbClr val="000000"/>
              </a:solidFill>
              <a:latin typeface="Montserrat"/>
              <a:ea typeface="Montserrat"/>
              <a:cs typeface="Montserrat"/>
              <a:sym typeface="Montserrat"/>
            </a:endParaRPr>
          </a:p>
        </p:txBody>
      </p:sp>
      <p:sp>
        <p:nvSpPr>
          <p:cNvPr id="2588" name="Google Shape;2588;p79"/>
          <p:cNvSpPr txBox="1"/>
          <p:nvPr/>
        </p:nvSpPr>
        <p:spPr>
          <a:xfrm>
            <a:off x="7803025" y="5518250"/>
            <a:ext cx="3000000" cy="400200"/>
          </a:xfrm>
          <a:prstGeom prst="rect">
            <a:avLst/>
          </a:prstGeom>
          <a:solidFill>
            <a:srgbClr val="62296D"/>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Regulation and guidelines</a:t>
            </a:r>
            <a:endParaRPr sz="1400" b="0" i="0" u="none" strike="noStrike" cap="none">
              <a:solidFill>
                <a:schemeClr val="lt1"/>
              </a:solidFill>
              <a:latin typeface="Montserrat"/>
              <a:ea typeface="Montserrat"/>
              <a:cs typeface="Montserrat"/>
              <a:sym typeface="Montserrat"/>
            </a:endParaRPr>
          </a:p>
        </p:txBody>
      </p:sp>
      <p:sp>
        <p:nvSpPr>
          <p:cNvPr id="2569" name="Google Shape;2569;p79"/>
          <p:cNvSpPr/>
          <p:nvPr/>
        </p:nvSpPr>
        <p:spPr>
          <a:xfrm>
            <a:off x="4860300" y="6001000"/>
            <a:ext cx="2471400" cy="418800"/>
          </a:xfrm>
          <a:prstGeom prst="rect">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Global</a:t>
            </a:r>
            <a:endParaRPr sz="1400" b="1" i="0" u="none" strike="noStrike" cap="none">
              <a:solidFill>
                <a:srgbClr val="000000"/>
              </a:solidFill>
              <a:latin typeface="Montserrat"/>
              <a:ea typeface="Montserrat"/>
              <a:cs typeface="Montserrat"/>
              <a:sym typeface="Montserrat"/>
            </a:endParaRPr>
          </a:p>
        </p:txBody>
      </p:sp>
      <p:sp>
        <p:nvSpPr>
          <p:cNvPr id="2589" name="Google Shape;2589;p79"/>
          <p:cNvSpPr/>
          <p:nvPr/>
        </p:nvSpPr>
        <p:spPr>
          <a:xfrm>
            <a:off x="7443450" y="5170700"/>
            <a:ext cx="247800" cy="1095300"/>
          </a:xfrm>
          <a:prstGeom prst="rightBrace">
            <a:avLst>
              <a:gd name="adj1" fmla="val 23063"/>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pic>
        <p:nvPicPr>
          <p:cNvPr id="2595" name="Google Shape;2595;p80"/>
          <p:cNvPicPr preferRelativeResize="0"/>
          <p:nvPr/>
        </p:nvPicPr>
        <p:blipFill rotWithShape="1">
          <a:blip r:embed="rId3">
            <a:alphaModFix/>
          </a:blip>
          <a:srcRect l="12223" t="6273" r="5465" b="3195"/>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596" name="Google Shape;2596;p80"/>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rgbClr val="FFFFFF"/>
                </a:solidFill>
                <a:latin typeface="Montserrat"/>
                <a:ea typeface="Montserrat"/>
                <a:cs typeface="Montserrat"/>
                <a:sym typeface="Montserrat"/>
              </a:rPr>
              <a:t>Telemedicine and mHealth applications </a:t>
            </a:r>
            <a:endParaRPr sz="2200" b="1" i="0" u="none" strike="noStrike" cap="none">
              <a:solidFill>
                <a:schemeClr val="lt1"/>
              </a:solidFill>
              <a:latin typeface="Montserrat"/>
              <a:ea typeface="Montserrat"/>
              <a:cs typeface="Montserrat"/>
              <a:sym typeface="Montserrat"/>
            </a:endParaRPr>
          </a:p>
        </p:txBody>
      </p:sp>
      <p:sp>
        <p:nvSpPr>
          <p:cNvPr id="2597" name="Google Shape;2597;p80"/>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598" name="Google Shape;2598;p80"/>
          <p:cNvSpPr txBox="1"/>
          <p:nvPr/>
        </p:nvSpPr>
        <p:spPr>
          <a:xfrm>
            <a:off x="3934500" y="5534274"/>
            <a:ext cx="4323000" cy="1231500"/>
          </a:xfrm>
          <a:prstGeom prst="rect">
            <a:avLst/>
          </a:prstGeom>
          <a:solidFill>
            <a:srgbClr val="D3A5C3"/>
          </a:solid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dirty="0">
                <a:solidFill>
                  <a:schemeClr val="dk1"/>
                </a:solidFill>
                <a:latin typeface="Montserrat"/>
                <a:ea typeface="Montserrat"/>
                <a:cs typeface="Montserrat"/>
                <a:sym typeface="Montserrat"/>
              </a:rPr>
              <a:t>Smartphone apps</a:t>
            </a:r>
            <a:endParaRPr sz="1700" b="0" i="0" u="none" strike="noStrike" cap="none" dirty="0">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dirty="0">
                <a:solidFill>
                  <a:schemeClr val="dk1"/>
                </a:solidFill>
                <a:latin typeface="Montserrat"/>
                <a:ea typeface="Montserrat"/>
                <a:cs typeface="Montserrat"/>
                <a:sym typeface="Montserrat"/>
              </a:rPr>
              <a:t>Activity trackers</a:t>
            </a:r>
            <a:endParaRPr sz="1700" b="0" i="0" u="none" strike="noStrike" cap="none" dirty="0">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1" i="0" u="none" strike="noStrike" cap="none" dirty="0">
                <a:solidFill>
                  <a:schemeClr val="dk1"/>
                </a:solidFill>
                <a:latin typeface="Montserrat"/>
                <a:ea typeface="Montserrat"/>
                <a:cs typeface="Montserrat"/>
                <a:sym typeface="Montserrat"/>
              </a:rPr>
              <a:t>Automated reminders</a:t>
            </a:r>
            <a:endParaRPr sz="1700" b="1" i="0" u="none" strike="noStrike" cap="none" dirty="0">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dirty="0">
                <a:solidFill>
                  <a:schemeClr val="dk1"/>
                </a:solidFill>
                <a:latin typeface="Montserrat"/>
                <a:ea typeface="Montserrat"/>
                <a:cs typeface="Montserrat"/>
                <a:sym typeface="Montserrat"/>
              </a:rPr>
              <a:t>Blood glucose monitors</a:t>
            </a:r>
            <a:endParaRPr sz="1700" b="0" i="0" u="none" strike="noStrike" cap="none" dirty="0">
              <a:solidFill>
                <a:schemeClr val="dk1"/>
              </a:solidFill>
              <a:latin typeface="Montserrat"/>
              <a:ea typeface="Montserrat"/>
              <a:cs typeface="Montserrat"/>
              <a:sym typeface="Montserrat"/>
            </a:endParaRPr>
          </a:p>
        </p:txBody>
      </p:sp>
      <p:sp>
        <p:nvSpPr>
          <p:cNvPr id="2599" name="Google Shape;2599;p80"/>
          <p:cNvSpPr/>
          <p:nvPr/>
        </p:nvSpPr>
        <p:spPr>
          <a:xfrm>
            <a:off x="1793050" y="3824861"/>
            <a:ext cx="3546600" cy="530337"/>
          </a:xfrm>
          <a:prstGeom prst="roundRect">
            <a:avLst>
              <a:gd name="adj" fmla="val 16667"/>
            </a:avLst>
          </a:prstGeom>
          <a:noFill/>
          <a:ln w="7620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Montserrat"/>
                <a:ea typeface="Montserrat"/>
                <a:cs typeface="Montserrat"/>
                <a:sym typeface="Montserrat"/>
              </a:rPr>
              <a:t>Telemedicine</a:t>
            </a:r>
            <a:endParaRPr sz="1900" b="1" i="0" u="none" strike="noStrike" cap="none">
              <a:solidFill>
                <a:srgbClr val="000000"/>
              </a:solidFill>
              <a:latin typeface="Montserrat"/>
              <a:ea typeface="Montserrat"/>
              <a:cs typeface="Montserrat"/>
              <a:sym typeface="Montserrat"/>
            </a:endParaRPr>
          </a:p>
        </p:txBody>
      </p:sp>
      <p:sp>
        <p:nvSpPr>
          <p:cNvPr id="2600" name="Google Shape;2600;p80"/>
          <p:cNvSpPr/>
          <p:nvPr/>
        </p:nvSpPr>
        <p:spPr>
          <a:xfrm>
            <a:off x="6852375" y="3824861"/>
            <a:ext cx="3546600" cy="530337"/>
          </a:xfrm>
          <a:prstGeom prst="roundRect">
            <a:avLst>
              <a:gd name="adj" fmla="val 16667"/>
            </a:avLst>
          </a:prstGeom>
          <a:noFill/>
          <a:ln w="76200"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rgbClr val="000000"/>
                </a:solidFill>
                <a:latin typeface="Montserrat"/>
                <a:ea typeface="Montserrat"/>
                <a:cs typeface="Montserrat"/>
                <a:sym typeface="Montserrat"/>
              </a:rPr>
              <a:t>mHealth</a:t>
            </a:r>
            <a:endParaRPr sz="1900" b="1" i="0" u="none" strike="noStrike" cap="none">
              <a:solidFill>
                <a:srgbClr val="000000"/>
              </a:solidFill>
              <a:latin typeface="Montserrat"/>
              <a:ea typeface="Montserrat"/>
              <a:cs typeface="Montserrat"/>
              <a:sym typeface="Montserrat"/>
            </a:endParaRPr>
          </a:p>
        </p:txBody>
      </p:sp>
      <p:sp>
        <p:nvSpPr>
          <p:cNvPr id="2601" name="Google Shape;2601;p80"/>
          <p:cNvSpPr/>
          <p:nvPr/>
        </p:nvSpPr>
        <p:spPr>
          <a:xfrm rot="5400000">
            <a:off x="5924100" y="2930412"/>
            <a:ext cx="343800" cy="3456300"/>
          </a:xfrm>
          <a:prstGeom prst="rightBrace">
            <a:avLst>
              <a:gd name="adj1" fmla="val 34213"/>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603" name="Google Shape;2603;p80"/>
          <p:cNvSpPr/>
          <p:nvPr/>
        </p:nvSpPr>
        <p:spPr>
          <a:xfrm>
            <a:off x="850350" y="1178950"/>
            <a:ext cx="11050800" cy="2542816"/>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457200" marR="0" lvl="0" indent="0" algn="ctr" rtl="0">
              <a:lnSpc>
                <a:spcPct val="115000"/>
              </a:lnSpc>
              <a:spcBef>
                <a:spcPts val="1000"/>
              </a:spcBef>
              <a:spcAft>
                <a:spcPts val="0"/>
              </a:spcAft>
              <a:buClr>
                <a:srgbClr val="000000"/>
              </a:buClr>
              <a:buSzPts val="1800"/>
              <a:buFont typeface="Arial"/>
              <a:buNone/>
            </a:pPr>
            <a:endParaRPr sz="1800" b="0" i="1" u="none" strike="noStrike" cap="none" dirty="0">
              <a:solidFill>
                <a:schemeClr val="dk1"/>
              </a:solidFill>
              <a:latin typeface="Montserrat"/>
              <a:ea typeface="Montserrat"/>
              <a:cs typeface="Montserrat"/>
              <a:sym typeface="Montserrat"/>
            </a:endParaRPr>
          </a:p>
          <a:p>
            <a:pPr marL="457200" marR="0" lvl="0" indent="0" algn="r" rtl="0">
              <a:lnSpc>
                <a:spcPct val="115000"/>
              </a:lnSpc>
              <a:spcBef>
                <a:spcPts val="0"/>
              </a:spcBef>
              <a:spcAft>
                <a:spcPts val="0"/>
              </a:spcAft>
              <a:buClr>
                <a:srgbClr val="000000"/>
              </a:buClr>
              <a:buSzPts val="1800"/>
              <a:buFont typeface="Arial"/>
              <a:buNone/>
            </a:pPr>
            <a:endParaRPr sz="1800" b="1" i="0" u="sng"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Montserrat"/>
                <a:ea typeface="Montserrat"/>
                <a:cs typeface="Montserrat"/>
                <a:sym typeface="Montserrat"/>
              </a:rPr>
              <a:t>“At the time, it was defined as the delivery of health care services through mobile communication devices” 													- Torgan, 2009</a:t>
            </a:r>
            <a:endParaRPr sz="1800" b="0" i="0" u="none" strike="noStrike" cap="none" dirty="0">
              <a:solidFill>
                <a:schemeClr val="dk1"/>
              </a:solidFill>
              <a:latin typeface="Montserrat"/>
              <a:ea typeface="Montserrat"/>
              <a:cs typeface="Montserrat"/>
              <a:sym typeface="Montserrat"/>
            </a:endParaRPr>
          </a:p>
          <a:p>
            <a:pPr marL="457200" marR="0" lvl="0" indent="0" algn="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800"/>
              <a:buFont typeface="Arial"/>
              <a:buNone/>
            </a:pPr>
            <a:r>
              <a:rPr lang="en-GB" sz="1800" b="0" i="0" u="none" strike="noStrike" cap="none" dirty="0">
                <a:solidFill>
                  <a:schemeClr val="dk1"/>
                </a:solidFill>
                <a:latin typeface="Montserrat"/>
                <a:ea typeface="Montserrat"/>
                <a:cs typeface="Montserrat"/>
                <a:sym typeface="Montserrat"/>
              </a:rPr>
              <a:t>“The use of mobile and wireless communication technologies to improve healthcare delivery, outcomes, and research” 													- Singh, 2017</a:t>
            </a:r>
            <a:endParaRPr sz="18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Montserrat"/>
              <a:ea typeface="Montserrat"/>
              <a:cs typeface="Montserrat"/>
              <a:sym typeface="Montserrat"/>
            </a:endParaRPr>
          </a:p>
        </p:txBody>
      </p:sp>
      <p:sp>
        <p:nvSpPr>
          <p:cNvPr id="2604" name="Google Shape;2604;p80"/>
          <p:cNvSpPr txBox="1"/>
          <p:nvPr/>
        </p:nvSpPr>
        <p:spPr>
          <a:xfrm>
            <a:off x="290850" y="860338"/>
            <a:ext cx="5664000" cy="721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mHealth</a:t>
            </a:r>
            <a:endParaRPr sz="2000" b="1" i="0" u="none" strike="noStrike" cap="none">
              <a:solidFill>
                <a:schemeClr val="lt1"/>
              </a:solidFill>
              <a:latin typeface="Montserrat"/>
              <a:ea typeface="Montserrat"/>
              <a:cs typeface="Montserrat"/>
              <a:sym typeface="Montserrat"/>
            </a:endParaRPr>
          </a:p>
        </p:txBody>
      </p:sp>
      <p:sp>
        <p:nvSpPr>
          <p:cNvPr id="2" name="Rectangle 1">
            <a:extLst>
              <a:ext uri="{FF2B5EF4-FFF2-40B4-BE49-F238E27FC236}">
                <a16:creationId xmlns:a16="http://schemas.microsoft.com/office/drawing/2014/main" id="{BE859F3E-97FF-44EC-8CE5-95C5BF6C349D}"/>
              </a:ext>
            </a:extLst>
          </p:cNvPr>
          <p:cNvSpPr/>
          <p:nvPr/>
        </p:nvSpPr>
        <p:spPr>
          <a:xfrm>
            <a:off x="4632121" y="4933557"/>
            <a:ext cx="2927758" cy="461394"/>
          </a:xfrm>
          <a:prstGeom prst="rect">
            <a:avLst/>
          </a:prstGeom>
          <a:solidFill>
            <a:srgbClr val="62296D"/>
          </a:solidFill>
          <a:ln>
            <a:solidFill>
              <a:srgbClr val="6229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Montserrat" panose="00000500000000000000" pitchFamily="2" charset="0"/>
              </a:rPr>
              <a:t>Platforms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 name="Google Shape;2668;p82">
            <a:extLst>
              <a:ext uri="{FF2B5EF4-FFF2-40B4-BE49-F238E27FC236}">
                <a16:creationId xmlns:a16="http://schemas.microsoft.com/office/drawing/2014/main" id="{99A3BFD7-204B-AD4B-134E-311614B5E78C}"/>
              </a:ext>
            </a:extLst>
          </p:cNvPr>
          <p:cNvSpPr txBox="1"/>
          <p:nvPr/>
        </p:nvSpPr>
        <p:spPr>
          <a:xfrm>
            <a:off x="3675900" y="5511675"/>
            <a:ext cx="5136600" cy="458863"/>
          </a:xfrm>
          <a:prstGeom prst="rect">
            <a:avLst/>
          </a:prstGeom>
          <a:solidFill>
            <a:srgbClr val="62296D"/>
          </a:solidFill>
          <a:ln w="28575"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lt1"/>
                </a:solidFill>
                <a:latin typeface="Montserrat"/>
                <a:ea typeface="Montserrat"/>
                <a:cs typeface="Montserrat"/>
                <a:sym typeface="Montserrat"/>
              </a:rPr>
              <a:t>Electronic Health Records (EHRs)</a:t>
            </a:r>
            <a:endParaRPr sz="2000" b="1" i="0" u="none" strike="noStrike" cap="none" dirty="0">
              <a:solidFill>
                <a:schemeClr val="lt1"/>
              </a:solidFill>
              <a:latin typeface="Montserrat"/>
              <a:ea typeface="Montserrat"/>
              <a:cs typeface="Montserrat"/>
              <a:sym typeface="Montserrat"/>
            </a:endParaRPr>
          </a:p>
        </p:txBody>
      </p:sp>
      <p:pic>
        <p:nvPicPr>
          <p:cNvPr id="2610" name="Google Shape;2610;p81"/>
          <p:cNvPicPr preferRelativeResize="0"/>
          <p:nvPr/>
        </p:nvPicPr>
        <p:blipFill rotWithShape="1">
          <a:blip r:embed="rId3">
            <a:alphaModFix/>
          </a:blip>
          <a:srcRect l="11396" t="6245" r="10116" b="5047"/>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611" name="Google Shape;2611;p81"/>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Creating John’s Electronic Health Record (EHR) </a:t>
            </a:r>
            <a:endParaRPr sz="2200" b="1" i="0" u="none" strike="noStrike" cap="none">
              <a:solidFill>
                <a:schemeClr val="lt1"/>
              </a:solidFill>
              <a:latin typeface="Montserrat"/>
              <a:ea typeface="Montserrat"/>
              <a:cs typeface="Montserrat"/>
              <a:sym typeface="Montserrat"/>
            </a:endParaRPr>
          </a:p>
        </p:txBody>
      </p:sp>
      <p:sp>
        <p:nvSpPr>
          <p:cNvPr id="2612" name="Google Shape;2612;p81"/>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613" name="Google Shape;2613;p81"/>
          <p:cNvSpPr/>
          <p:nvPr/>
        </p:nvSpPr>
        <p:spPr>
          <a:xfrm>
            <a:off x="1009950" y="880575"/>
            <a:ext cx="3057600" cy="48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John</a:t>
            </a:r>
            <a:endParaRPr sz="1800" b="1" i="0" u="none" strike="noStrike" cap="none">
              <a:solidFill>
                <a:schemeClr val="dk1"/>
              </a:solidFill>
              <a:latin typeface="Montserrat"/>
              <a:ea typeface="Montserrat"/>
              <a:cs typeface="Montserrat"/>
              <a:sym typeface="Montserrat"/>
            </a:endParaRPr>
          </a:p>
        </p:txBody>
      </p:sp>
      <p:sp>
        <p:nvSpPr>
          <p:cNvPr id="2614" name="Google Shape;2614;p81"/>
          <p:cNvSpPr txBox="1"/>
          <p:nvPr/>
        </p:nvSpPr>
        <p:spPr>
          <a:xfrm>
            <a:off x="426150" y="2823225"/>
            <a:ext cx="11339700" cy="12315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John has a wearable </a:t>
            </a:r>
            <a:r>
              <a:rPr lang="en-GB" sz="1700" b="1" i="0" u="none" strike="noStrike" cap="none">
                <a:solidFill>
                  <a:srgbClr val="62296D"/>
                </a:solidFill>
                <a:latin typeface="Montserrat"/>
                <a:ea typeface="Montserrat"/>
                <a:cs typeface="Montserrat"/>
                <a:sym typeface="Montserrat"/>
              </a:rPr>
              <a:t>mHealth</a:t>
            </a:r>
            <a:r>
              <a:rPr lang="en-GB" sz="1700" b="1" i="0" u="none" strike="noStrike" cap="none">
                <a:solidFill>
                  <a:schemeClr val="dk1"/>
                </a:solidFill>
                <a:latin typeface="Montserrat"/>
                <a:ea typeface="Montserrat"/>
                <a:cs typeface="Montserrat"/>
                <a:sym typeface="Montserrat"/>
              </a:rPr>
              <a:t> </a:t>
            </a:r>
            <a:r>
              <a:rPr lang="en-GB" sz="1700" b="0" i="0" u="none" strike="noStrike" cap="none">
                <a:solidFill>
                  <a:schemeClr val="dk1"/>
                </a:solidFill>
                <a:latin typeface="Montserrat"/>
                <a:ea typeface="Montserrat"/>
                <a:cs typeface="Montserrat"/>
                <a:sym typeface="Montserrat"/>
              </a:rPr>
              <a:t>device, </a:t>
            </a:r>
            <a:r>
              <a:rPr lang="en-GB" sz="1700" b="1" i="0" u="none" strike="noStrike" cap="none">
                <a:solidFill>
                  <a:schemeClr val="dk1"/>
                </a:solidFill>
                <a:latin typeface="Montserrat"/>
                <a:ea typeface="Montserrat"/>
                <a:cs typeface="Montserrat"/>
                <a:sym typeface="Montserrat"/>
              </a:rPr>
              <a:t>Rombus mHealth, </a:t>
            </a:r>
            <a:r>
              <a:rPr lang="en-GB" sz="1700" b="0" i="0" u="none" strike="noStrike" cap="none">
                <a:solidFill>
                  <a:schemeClr val="dk1"/>
                </a:solidFill>
                <a:latin typeface="Montserrat"/>
                <a:ea typeface="Montserrat"/>
                <a:cs typeface="Montserrat"/>
                <a:sym typeface="Montserrat"/>
              </a:rPr>
              <a:t>to monitor his heart rate and blood pressure. </a:t>
            </a:r>
            <a:endParaRPr sz="1700" b="0" i="0" u="none" strike="noStrike" cap="none">
              <a:solidFill>
                <a:schemeClr val="dk1"/>
              </a:solidFill>
              <a:latin typeface="Montserrat"/>
              <a:ea typeface="Montserrat"/>
              <a:cs typeface="Montserrat"/>
              <a:sym typeface="Montserrat"/>
            </a:endParaRPr>
          </a:p>
          <a:p>
            <a:pPr marL="457200" marR="0" lvl="0" indent="-336550" algn="l" rtl="0">
              <a:lnSpc>
                <a:spcPct val="100000"/>
              </a:lnSpc>
              <a:spcBef>
                <a:spcPts val="0"/>
              </a:spcBef>
              <a:spcAft>
                <a:spcPts val="0"/>
              </a:spcAft>
              <a:buClr>
                <a:schemeClr val="dk1"/>
              </a:buClr>
              <a:buSzPts val="1700"/>
              <a:buFont typeface="Montserrat"/>
              <a:buChar char="●"/>
            </a:pPr>
            <a:r>
              <a:rPr lang="en-GB" sz="1700" b="0" i="0" u="none" strike="noStrike" cap="none">
                <a:solidFill>
                  <a:schemeClr val="dk1"/>
                </a:solidFill>
                <a:latin typeface="Montserrat"/>
                <a:ea typeface="Montserrat"/>
                <a:cs typeface="Montserrat"/>
                <a:sym typeface="Montserrat"/>
              </a:rPr>
              <a:t>When an </a:t>
            </a:r>
            <a:r>
              <a:rPr lang="en-GB" sz="1700" b="1" i="0" u="none" strike="noStrike" cap="none">
                <a:solidFill>
                  <a:schemeClr val="dk1"/>
                </a:solidFill>
                <a:latin typeface="Montserrat"/>
                <a:ea typeface="Montserrat"/>
                <a:cs typeface="Montserrat"/>
                <a:sym typeface="Montserrat"/>
              </a:rPr>
              <a:t>irregularity</a:t>
            </a:r>
            <a:r>
              <a:rPr lang="en-GB" sz="1700" b="0" i="0" u="none" strike="noStrike" cap="none">
                <a:solidFill>
                  <a:schemeClr val="dk1"/>
                </a:solidFill>
                <a:latin typeface="Montserrat"/>
                <a:ea typeface="Montserrat"/>
                <a:cs typeface="Montserrat"/>
                <a:sym typeface="Montserrat"/>
              </a:rPr>
              <a:t> </a:t>
            </a:r>
            <a:r>
              <a:rPr lang="en-GB" sz="1700" b="1" i="0" u="none" strike="noStrike" cap="none">
                <a:solidFill>
                  <a:schemeClr val="dk1"/>
                </a:solidFill>
                <a:latin typeface="Montserrat"/>
                <a:ea typeface="Montserrat"/>
                <a:cs typeface="Montserrat"/>
                <a:sym typeface="Montserrat"/>
              </a:rPr>
              <a:t>is detected</a:t>
            </a:r>
            <a:r>
              <a:rPr lang="en-GB" sz="1700" b="0" i="0" u="none" strike="noStrike" cap="none">
                <a:solidFill>
                  <a:schemeClr val="dk1"/>
                </a:solidFill>
                <a:latin typeface="Montserrat"/>
                <a:ea typeface="Montserrat"/>
                <a:cs typeface="Montserrat"/>
                <a:sym typeface="Montserrat"/>
              </a:rPr>
              <a:t>, the device </a:t>
            </a:r>
            <a:r>
              <a:rPr lang="en-GB" sz="1700" b="1" i="0" u="none" strike="noStrike" cap="none">
                <a:solidFill>
                  <a:schemeClr val="dk1"/>
                </a:solidFill>
                <a:latin typeface="Montserrat"/>
                <a:ea typeface="Montserrat"/>
                <a:cs typeface="Montserrat"/>
                <a:sym typeface="Montserrat"/>
              </a:rPr>
              <a:t>alerts </a:t>
            </a:r>
            <a:r>
              <a:rPr lang="en-GB" sz="1700" b="0" i="0" u="none" strike="noStrike" cap="none">
                <a:solidFill>
                  <a:schemeClr val="dk1"/>
                </a:solidFill>
                <a:latin typeface="Montserrat"/>
                <a:ea typeface="Montserrat"/>
                <a:cs typeface="Montserrat"/>
                <a:sym typeface="Montserrat"/>
              </a:rPr>
              <a:t>his doctor,</a:t>
            </a:r>
            <a:r>
              <a:rPr lang="en-GB" sz="1700" b="1" i="0" u="none" strike="noStrike" cap="none">
                <a:solidFill>
                  <a:schemeClr val="dk1"/>
                </a:solidFill>
                <a:latin typeface="Montserrat"/>
                <a:ea typeface="Montserrat"/>
                <a:cs typeface="Montserrat"/>
                <a:sym typeface="Montserrat"/>
              </a:rPr>
              <a:t> Dr. Ramos,</a:t>
            </a:r>
            <a:r>
              <a:rPr lang="en-GB" sz="1700" b="0" i="0" u="none" strike="noStrike" cap="none">
                <a:solidFill>
                  <a:schemeClr val="dk1"/>
                </a:solidFill>
                <a:latin typeface="Montserrat"/>
                <a:ea typeface="Montserrat"/>
                <a:cs typeface="Montserrat"/>
                <a:sym typeface="Montserrat"/>
              </a:rPr>
              <a:t> who then schedules a </a:t>
            </a:r>
            <a:r>
              <a:rPr lang="en-GB" sz="1700" b="1" i="0" u="none" strike="noStrike" cap="none">
                <a:solidFill>
                  <a:schemeClr val="dk1"/>
                </a:solidFill>
                <a:latin typeface="Montserrat"/>
                <a:ea typeface="Montserrat"/>
                <a:cs typeface="Montserrat"/>
                <a:sym typeface="Montserrat"/>
              </a:rPr>
              <a:t>virtual consultation</a:t>
            </a:r>
            <a:r>
              <a:rPr lang="en-GB" sz="1700" b="0" i="0" u="none" strike="noStrike" cap="none">
                <a:solidFill>
                  <a:schemeClr val="dk1"/>
                </a:solidFill>
                <a:latin typeface="Montserrat"/>
                <a:ea typeface="Montserrat"/>
                <a:cs typeface="Montserrat"/>
                <a:sym typeface="Montserrat"/>
              </a:rPr>
              <a:t> via a </a:t>
            </a:r>
            <a:r>
              <a:rPr lang="en-GB" sz="1700" b="1" i="0" u="none" strike="noStrike" cap="none">
                <a:solidFill>
                  <a:srgbClr val="62296D"/>
                </a:solidFill>
                <a:latin typeface="Montserrat"/>
                <a:ea typeface="Montserrat"/>
                <a:cs typeface="Montserrat"/>
                <a:sym typeface="Montserrat"/>
              </a:rPr>
              <a:t>telemedicine</a:t>
            </a:r>
            <a:r>
              <a:rPr lang="en-GB" sz="1700" b="0" i="0" u="none" strike="noStrike" cap="none">
                <a:solidFill>
                  <a:schemeClr val="dk1"/>
                </a:solidFill>
                <a:latin typeface="Montserrat"/>
                <a:ea typeface="Montserrat"/>
                <a:cs typeface="Montserrat"/>
                <a:sym typeface="Montserrat"/>
              </a:rPr>
              <a:t> platform.</a:t>
            </a:r>
            <a:endParaRPr sz="1700" b="0" i="0" u="none" strike="noStrike" cap="none">
              <a:solidFill>
                <a:schemeClr val="dk1"/>
              </a:solidFill>
              <a:latin typeface="Montserrat"/>
              <a:ea typeface="Montserrat"/>
              <a:cs typeface="Montserrat"/>
              <a:sym typeface="Montserrat"/>
            </a:endParaRPr>
          </a:p>
        </p:txBody>
      </p:sp>
      <p:grpSp>
        <p:nvGrpSpPr>
          <p:cNvPr id="2615" name="Google Shape;2615;p81"/>
          <p:cNvGrpSpPr/>
          <p:nvPr/>
        </p:nvGrpSpPr>
        <p:grpSpPr>
          <a:xfrm flipH="1">
            <a:off x="3148952" y="824274"/>
            <a:ext cx="613989" cy="1998939"/>
            <a:chOff x="8635900" y="1173250"/>
            <a:chExt cx="673825" cy="2300275"/>
          </a:xfrm>
        </p:grpSpPr>
        <p:sp>
          <p:nvSpPr>
            <p:cNvPr id="2616" name="Google Shape;2616;p81"/>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17" name="Google Shape;2617;p81"/>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18" name="Google Shape;2618;p81"/>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19" name="Google Shape;2619;p81"/>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0" name="Google Shape;2620;p81"/>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1" name="Google Shape;2621;p81"/>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2" name="Google Shape;2622;p81"/>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3" name="Google Shape;2623;p81"/>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4" name="Google Shape;2624;p81"/>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5" name="Google Shape;2625;p81"/>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6" name="Google Shape;2626;p81"/>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7" name="Google Shape;2627;p81"/>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8" name="Google Shape;2628;p81"/>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29" name="Google Shape;2629;p81"/>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0" name="Google Shape;2630;p81"/>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1" name="Google Shape;2631;p81"/>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2" name="Google Shape;2632;p81"/>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3" name="Google Shape;2633;p81"/>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4" name="Google Shape;2634;p81"/>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5" name="Google Shape;2635;p81"/>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6" name="Google Shape;2636;p81"/>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7" name="Google Shape;2637;p81"/>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8" name="Google Shape;2638;p81"/>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39" name="Google Shape;2639;p81"/>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0" name="Google Shape;2640;p81"/>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1" name="Google Shape;2641;p81"/>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2" name="Google Shape;2642;p81"/>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3" name="Google Shape;2643;p81"/>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4" name="Google Shape;2644;p81"/>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5" name="Google Shape;2645;p81"/>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6" name="Google Shape;2646;p81"/>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7" name="Google Shape;2647;p81"/>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8" name="Google Shape;2648;p81"/>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49" name="Google Shape;2649;p81"/>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0" name="Google Shape;2650;p81"/>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1" name="Google Shape;2651;p81"/>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2" name="Google Shape;2652;p81"/>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3" name="Google Shape;2653;p81"/>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4" name="Google Shape;2654;p81"/>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655" name="Google Shape;2655;p81"/>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sp>
        <p:nvSpPr>
          <p:cNvPr id="2657" name="Google Shape;2657;p81"/>
          <p:cNvSpPr txBox="1"/>
          <p:nvPr/>
        </p:nvSpPr>
        <p:spPr>
          <a:xfrm>
            <a:off x="3379500" y="4221300"/>
            <a:ext cx="5433000" cy="615600"/>
          </a:xfrm>
          <a:prstGeom prst="rect">
            <a:avLst/>
          </a:prstGeom>
          <a:solidFill>
            <a:srgbClr val="D3A5C3"/>
          </a:solidFill>
          <a:ln>
            <a:noFill/>
          </a:ln>
        </p:spPr>
        <p:txBody>
          <a:bodyPr spcFirstLastPara="1" wrap="square" lIns="91425" tIns="91425" rIns="91425" bIns="91425" anchor="ctr" anchorCtr="0">
            <a:noAutofit/>
          </a:bodyPr>
          <a:lstStyle/>
          <a:p>
            <a:pPr marL="457200" marR="0" lvl="0" indent="-323850" algn="l" rtl="0">
              <a:lnSpc>
                <a:spcPct val="115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Integration and Coordination of Patient data</a:t>
            </a:r>
            <a:endParaRPr sz="1500" b="1" i="0" u="none" strike="noStrike" cap="none">
              <a:solidFill>
                <a:schemeClr val="dk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dk1"/>
              </a:buClr>
              <a:buSzPts val="1500"/>
              <a:buFont typeface="Montserrat"/>
              <a:buChar char="●"/>
            </a:pPr>
            <a:r>
              <a:rPr lang="en-GB" sz="1500" b="1" i="0" u="none" strike="noStrike" cap="none">
                <a:solidFill>
                  <a:schemeClr val="dk1"/>
                </a:solidFill>
                <a:latin typeface="Montserrat"/>
                <a:ea typeface="Montserrat"/>
                <a:cs typeface="Montserrat"/>
                <a:sym typeface="Montserrat"/>
              </a:rPr>
              <a:t>Enhanced Continuity of Care</a:t>
            </a:r>
            <a:endParaRPr sz="1500" b="1" i="0" u="none" strike="noStrike" cap="none">
              <a:solidFill>
                <a:schemeClr val="dk1"/>
              </a:solidFill>
              <a:latin typeface="Montserrat"/>
              <a:ea typeface="Montserrat"/>
              <a:cs typeface="Montserrat"/>
              <a:sym typeface="Montserrat"/>
            </a:endParaRPr>
          </a:p>
        </p:txBody>
      </p:sp>
      <p:sp>
        <p:nvSpPr>
          <p:cNvPr id="2658" name="Google Shape;2658;p81"/>
          <p:cNvSpPr/>
          <p:nvPr/>
        </p:nvSpPr>
        <p:spPr>
          <a:xfrm rot="5400000">
            <a:off x="5949750" y="3907388"/>
            <a:ext cx="292500" cy="2533800"/>
          </a:xfrm>
          <a:prstGeom prst="rightBrace">
            <a:avLst>
              <a:gd name="adj1" fmla="val 43205"/>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59" name="Google Shape;2659;p81"/>
          <p:cNvSpPr/>
          <p:nvPr/>
        </p:nvSpPr>
        <p:spPr>
          <a:xfrm>
            <a:off x="3077661" y="5514514"/>
            <a:ext cx="456085" cy="456024"/>
          </a:xfrm>
          <a:custGeom>
            <a:avLst/>
            <a:gdLst/>
            <a:ahLst/>
            <a:cxnLst/>
            <a:rect l="l" t="t" r="r" b="b"/>
            <a:pathLst>
              <a:path w="456085" h="456024" extrusionOk="0">
                <a:moveTo>
                  <a:pt x="358534" y="295721"/>
                </a:moveTo>
                <a:lnTo>
                  <a:pt x="129414" y="295721"/>
                </a:lnTo>
                <a:lnTo>
                  <a:pt x="129414" y="276724"/>
                </a:lnTo>
                <a:lnTo>
                  <a:pt x="358534" y="276724"/>
                </a:lnTo>
                <a:close/>
                <a:moveTo>
                  <a:pt x="358534" y="309399"/>
                </a:moveTo>
                <a:lnTo>
                  <a:pt x="129414" y="309399"/>
                </a:lnTo>
                <a:lnTo>
                  <a:pt x="129414" y="328396"/>
                </a:lnTo>
                <a:lnTo>
                  <a:pt x="358534" y="328396"/>
                </a:lnTo>
                <a:close/>
                <a:moveTo>
                  <a:pt x="276185" y="342042"/>
                </a:moveTo>
                <a:lnTo>
                  <a:pt x="129414" y="342042"/>
                </a:lnTo>
                <a:lnTo>
                  <a:pt x="129414" y="361040"/>
                </a:lnTo>
                <a:lnTo>
                  <a:pt x="276185" y="361040"/>
                </a:lnTo>
                <a:close/>
                <a:moveTo>
                  <a:pt x="456086" y="95"/>
                </a:moveTo>
                <a:lnTo>
                  <a:pt x="456086" y="456025"/>
                </a:lnTo>
                <a:lnTo>
                  <a:pt x="29424" y="456025"/>
                </a:lnTo>
                <a:lnTo>
                  <a:pt x="29424" y="200229"/>
                </a:lnTo>
                <a:lnTo>
                  <a:pt x="0" y="200229"/>
                </a:lnTo>
                <a:lnTo>
                  <a:pt x="0" y="61234"/>
                </a:lnTo>
                <a:lnTo>
                  <a:pt x="29424" y="61234"/>
                </a:lnTo>
                <a:lnTo>
                  <a:pt x="29424" y="0"/>
                </a:lnTo>
                <a:close/>
                <a:moveTo>
                  <a:pt x="437082" y="19092"/>
                </a:moveTo>
                <a:lnTo>
                  <a:pt x="48428" y="19092"/>
                </a:lnTo>
                <a:lnTo>
                  <a:pt x="48428" y="61329"/>
                </a:lnTo>
                <a:lnTo>
                  <a:pt x="333703" y="61329"/>
                </a:lnTo>
                <a:lnTo>
                  <a:pt x="333703" y="200324"/>
                </a:lnTo>
                <a:lnTo>
                  <a:pt x="48428" y="200324"/>
                </a:lnTo>
                <a:lnTo>
                  <a:pt x="48428" y="437028"/>
                </a:lnTo>
                <a:lnTo>
                  <a:pt x="437082" y="437028"/>
                </a:lnTo>
                <a:close/>
                <a:moveTo>
                  <a:pt x="34587" y="85962"/>
                </a:moveTo>
                <a:lnTo>
                  <a:pt x="34587" y="173317"/>
                </a:lnTo>
                <a:lnTo>
                  <a:pt x="53780" y="173317"/>
                </a:lnTo>
                <a:lnTo>
                  <a:pt x="53780" y="137222"/>
                </a:lnTo>
                <a:lnTo>
                  <a:pt x="90394" y="137222"/>
                </a:lnTo>
                <a:lnTo>
                  <a:pt x="90394" y="122373"/>
                </a:lnTo>
                <a:lnTo>
                  <a:pt x="53780" y="122373"/>
                </a:lnTo>
                <a:lnTo>
                  <a:pt x="53780" y="102109"/>
                </a:lnTo>
                <a:lnTo>
                  <a:pt x="96031" y="102109"/>
                </a:lnTo>
                <a:lnTo>
                  <a:pt x="96031" y="85962"/>
                </a:lnTo>
                <a:close/>
                <a:moveTo>
                  <a:pt x="128686" y="85962"/>
                </a:moveTo>
                <a:lnTo>
                  <a:pt x="109651" y="85962"/>
                </a:lnTo>
                <a:lnTo>
                  <a:pt x="109651" y="173317"/>
                </a:lnTo>
                <a:lnTo>
                  <a:pt x="128654" y="173317"/>
                </a:lnTo>
                <a:moveTo>
                  <a:pt x="147879" y="85962"/>
                </a:moveTo>
                <a:lnTo>
                  <a:pt x="147879" y="173317"/>
                </a:lnTo>
                <a:lnTo>
                  <a:pt x="209704" y="173317"/>
                </a:lnTo>
                <a:lnTo>
                  <a:pt x="209704" y="157201"/>
                </a:lnTo>
                <a:lnTo>
                  <a:pt x="167105" y="157201"/>
                </a:lnTo>
                <a:lnTo>
                  <a:pt x="167105" y="85962"/>
                </a:lnTo>
                <a:close/>
                <a:moveTo>
                  <a:pt x="222785" y="85962"/>
                </a:moveTo>
                <a:lnTo>
                  <a:pt x="222785" y="173317"/>
                </a:lnTo>
                <a:lnTo>
                  <a:pt x="289298" y="173317"/>
                </a:lnTo>
                <a:lnTo>
                  <a:pt x="289298" y="157201"/>
                </a:lnTo>
                <a:lnTo>
                  <a:pt x="242042" y="157201"/>
                </a:lnTo>
                <a:lnTo>
                  <a:pt x="242042" y="135766"/>
                </a:lnTo>
                <a:lnTo>
                  <a:pt x="284389" y="135766"/>
                </a:lnTo>
                <a:lnTo>
                  <a:pt x="284389" y="120853"/>
                </a:lnTo>
                <a:lnTo>
                  <a:pt x="242042" y="120853"/>
                </a:lnTo>
                <a:lnTo>
                  <a:pt x="242042" y="102109"/>
                </a:lnTo>
                <a:lnTo>
                  <a:pt x="288189" y="102109"/>
                </a:lnTo>
                <a:lnTo>
                  <a:pt x="288189" y="85962"/>
                </a:lnTo>
                <a:close/>
                <a:moveTo>
                  <a:pt x="377728" y="260418"/>
                </a:moveTo>
                <a:lnTo>
                  <a:pt x="377728" y="375667"/>
                </a:lnTo>
                <a:lnTo>
                  <a:pt x="109809" y="375667"/>
                </a:lnTo>
                <a:lnTo>
                  <a:pt x="109809" y="260418"/>
                </a:lnTo>
                <a:lnTo>
                  <a:pt x="377728" y="260418"/>
                </a:lnTo>
                <a:moveTo>
                  <a:pt x="396731" y="241421"/>
                </a:moveTo>
                <a:lnTo>
                  <a:pt x="90806" y="241421"/>
                </a:lnTo>
                <a:lnTo>
                  <a:pt x="90806" y="394664"/>
                </a:lnTo>
                <a:lnTo>
                  <a:pt x="396731" y="394664"/>
                </a:lnTo>
                <a:lnTo>
                  <a:pt x="396731" y="241421"/>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82"/>
          <p:cNvPicPr preferRelativeResize="0"/>
          <p:nvPr/>
        </p:nvPicPr>
        <p:blipFill rotWithShape="1">
          <a:blip r:embed="rId3">
            <a:alphaModFix/>
          </a:blip>
          <a:srcRect l="16153" t="5397" r="9646" b="5380"/>
          <a:stretch/>
        </p:blipFill>
        <p:spPr>
          <a:xfrm>
            <a:off x="10013188" y="1050"/>
            <a:ext cx="721800" cy="719700"/>
          </a:xfrm>
          <a:prstGeom prst="ellipse">
            <a:avLst/>
          </a:prstGeom>
          <a:noFill/>
          <a:ln w="19050" cap="flat" cmpd="sng">
            <a:solidFill>
              <a:schemeClr val="dk1"/>
            </a:solidFill>
            <a:prstDash val="solid"/>
            <a:round/>
            <a:headEnd type="none" w="sm" len="sm"/>
            <a:tailEnd type="none" w="sm" len="sm"/>
          </a:ln>
        </p:spPr>
      </p:pic>
      <p:grpSp>
        <p:nvGrpSpPr>
          <p:cNvPr id="2666" name="Google Shape;2666;p82"/>
          <p:cNvGrpSpPr/>
          <p:nvPr/>
        </p:nvGrpSpPr>
        <p:grpSpPr>
          <a:xfrm>
            <a:off x="290850" y="1898875"/>
            <a:ext cx="11610300" cy="4403238"/>
            <a:chOff x="290850" y="1898875"/>
            <a:chExt cx="11610300" cy="4403238"/>
          </a:xfrm>
        </p:grpSpPr>
        <p:sp>
          <p:nvSpPr>
            <p:cNvPr id="2667" name="Google Shape;2667;p82"/>
            <p:cNvSpPr/>
            <p:nvPr/>
          </p:nvSpPr>
          <p:spPr>
            <a:xfrm>
              <a:off x="850350" y="2191813"/>
              <a:ext cx="11050800" cy="41103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GB" sz="1800" b="1" i="0" u="none" strike="noStrike" cap="none">
                  <a:solidFill>
                    <a:schemeClr val="dk1"/>
                  </a:solidFill>
                  <a:latin typeface="Montserrat"/>
                  <a:ea typeface="Montserrat"/>
                  <a:cs typeface="Montserrat"/>
                  <a:sym typeface="Montserrat"/>
                </a:rPr>
                <a:t>“</a:t>
              </a:r>
              <a:r>
                <a:rPr lang="en-GB" sz="1800" b="0" i="0" u="none" strike="noStrike" cap="none">
                  <a:solidFill>
                    <a:schemeClr val="dk1"/>
                  </a:solidFill>
                  <a:latin typeface="Montserrat"/>
                  <a:ea typeface="Montserrat"/>
                  <a:cs typeface="Montserrat"/>
                  <a:sym typeface="Montserrat"/>
                </a:rPr>
                <a:t>a </a:t>
              </a:r>
              <a:r>
                <a:rPr lang="en-GB" sz="1800" b="1" i="0" u="none" strike="noStrike" cap="none">
                  <a:solidFill>
                    <a:schemeClr val="dk1"/>
                  </a:solidFill>
                  <a:latin typeface="Montserrat"/>
                  <a:ea typeface="Montserrat"/>
                  <a:cs typeface="Montserrat"/>
                  <a:sym typeface="Montserrat"/>
                </a:rPr>
                <a:t>digital version</a:t>
              </a:r>
              <a:r>
                <a:rPr lang="en-GB" sz="1800" b="0" i="0" u="none" strike="noStrike" cap="none">
                  <a:solidFill>
                    <a:schemeClr val="dk1"/>
                  </a:solidFill>
                  <a:latin typeface="Montserrat"/>
                  <a:ea typeface="Montserrat"/>
                  <a:cs typeface="Montserrat"/>
                  <a:sym typeface="Montserrat"/>
                </a:rPr>
                <a:t> of a patient’s paper chart. EHRs are</a:t>
              </a:r>
              <a:r>
                <a:rPr lang="en-GB" sz="1800" b="1" i="0" u="none" strike="noStrike" cap="none">
                  <a:solidFill>
                    <a:schemeClr val="dk1"/>
                  </a:solidFill>
                  <a:latin typeface="Montserrat"/>
                  <a:ea typeface="Montserrat"/>
                  <a:cs typeface="Montserrat"/>
                  <a:sym typeface="Montserrat"/>
                </a:rPr>
                <a:t> real-time, patient-centered records</a:t>
              </a:r>
              <a:r>
                <a:rPr lang="en-GB" sz="1800" b="0" i="0" u="none" strike="noStrike" cap="none">
                  <a:solidFill>
                    <a:schemeClr val="dk1"/>
                  </a:solidFill>
                  <a:latin typeface="Montserrat"/>
                  <a:ea typeface="Montserrat"/>
                  <a:cs typeface="Montserrat"/>
                  <a:sym typeface="Montserrat"/>
                </a:rPr>
                <a:t> that make </a:t>
              </a:r>
              <a:r>
                <a:rPr lang="en-GB" sz="1800" b="1" i="0" u="none" strike="noStrike" cap="none">
                  <a:solidFill>
                    <a:schemeClr val="dk1"/>
                  </a:solidFill>
                  <a:latin typeface="Montserrat"/>
                  <a:ea typeface="Montserrat"/>
                  <a:cs typeface="Montserrat"/>
                  <a:sym typeface="Montserrat"/>
                </a:rPr>
                <a:t>information available instantly</a:t>
              </a:r>
              <a:r>
                <a:rPr lang="en-GB" sz="1800" b="0" i="0" u="none" strike="noStrike" cap="none">
                  <a:solidFill>
                    <a:schemeClr val="dk1"/>
                  </a:solidFill>
                  <a:latin typeface="Montserrat"/>
                  <a:ea typeface="Montserrat"/>
                  <a:cs typeface="Montserrat"/>
                  <a:sym typeface="Montserrat"/>
                </a:rPr>
                <a:t> and securely to </a:t>
              </a:r>
              <a:r>
                <a:rPr lang="en-GB" sz="1800" b="1" i="0" u="none" strike="noStrike" cap="none">
                  <a:solidFill>
                    <a:schemeClr val="dk1"/>
                  </a:solidFill>
                  <a:latin typeface="Montserrat"/>
                  <a:ea typeface="Montserrat"/>
                  <a:cs typeface="Montserrat"/>
                  <a:sym typeface="Montserrat"/>
                </a:rPr>
                <a:t>authorized users. </a:t>
              </a:r>
              <a:r>
                <a:rPr lang="en-GB" sz="1800" b="0" i="0" u="none" strike="noStrike" cap="none">
                  <a:solidFill>
                    <a:schemeClr val="dk1"/>
                  </a:solidFill>
                  <a:latin typeface="Montserrat"/>
                  <a:ea typeface="Montserrat"/>
                  <a:cs typeface="Montserrat"/>
                  <a:sym typeface="Montserrat"/>
                </a:rPr>
                <a:t>Contain a patient’s </a:t>
              </a:r>
              <a:r>
                <a:rPr lang="en-GB" sz="1800" b="1" i="0" u="none" strike="noStrike" cap="none">
                  <a:solidFill>
                    <a:schemeClr val="dk1"/>
                  </a:solidFill>
                  <a:latin typeface="Montserrat"/>
                  <a:ea typeface="Montserrat"/>
                  <a:cs typeface="Montserrat"/>
                  <a:sym typeface="Montserrat"/>
                </a:rPr>
                <a:t>medical history</a:t>
              </a:r>
              <a:r>
                <a:rPr lang="en-GB" sz="1800" b="0" i="0" u="none" strike="noStrike" cap="none">
                  <a:solidFill>
                    <a:schemeClr val="dk1"/>
                  </a:solidFill>
                  <a:latin typeface="Montserrat"/>
                  <a:ea typeface="Montserrat"/>
                  <a:cs typeface="Montserrat"/>
                  <a:sym typeface="Montserrat"/>
                </a:rPr>
                <a:t>, </a:t>
              </a:r>
              <a:r>
                <a:rPr lang="en-GB" sz="1800" b="1" i="0" u="none" strike="noStrike" cap="none">
                  <a:solidFill>
                    <a:schemeClr val="dk1"/>
                  </a:solidFill>
                  <a:latin typeface="Montserrat"/>
                  <a:ea typeface="Montserrat"/>
                  <a:cs typeface="Montserrat"/>
                  <a:sym typeface="Montserrat"/>
                </a:rPr>
                <a:t>diagnoses</a:t>
              </a:r>
              <a:r>
                <a:rPr lang="en-GB" sz="1800" b="0" i="0" u="none" strike="noStrike" cap="none">
                  <a:solidFill>
                    <a:schemeClr val="dk1"/>
                  </a:solidFill>
                  <a:latin typeface="Montserrat"/>
                  <a:ea typeface="Montserrat"/>
                  <a:cs typeface="Montserrat"/>
                  <a:sym typeface="Montserrat"/>
                </a:rPr>
                <a:t>,</a:t>
              </a:r>
              <a:r>
                <a:rPr lang="en-GB" sz="1800" b="1" i="0" u="none" strike="noStrike" cap="none">
                  <a:solidFill>
                    <a:schemeClr val="dk1"/>
                  </a:solidFill>
                  <a:latin typeface="Montserrat"/>
                  <a:ea typeface="Montserrat"/>
                  <a:cs typeface="Montserrat"/>
                  <a:sym typeface="Montserrat"/>
                </a:rPr>
                <a:t> medications, treatment plans, immunization dates, allergies, radiology images, and laboratory and test results”</a:t>
              </a:r>
              <a:endParaRPr sz="1800" b="1" i="0" u="none" strike="noStrike" cap="none">
                <a:solidFill>
                  <a:schemeClr val="dk1"/>
                </a:solidFill>
                <a:latin typeface="Montserrat"/>
                <a:ea typeface="Montserrat"/>
                <a:cs typeface="Montserrat"/>
                <a:sym typeface="Montserrat"/>
              </a:endParaRPr>
            </a:p>
            <a:p>
              <a:pPr marL="18288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Office of the National Coordinator for Health Information Technology (ONC)</a:t>
              </a:r>
              <a:endParaRPr sz="1800" b="1" i="0" u="none" strike="noStrike" cap="none">
                <a:solidFill>
                  <a:schemeClr val="dk1"/>
                </a:solidFill>
                <a:latin typeface="Montserrat"/>
                <a:ea typeface="Montserrat"/>
                <a:cs typeface="Montserrat"/>
                <a:sym typeface="Montserrat"/>
              </a:endParaRPr>
            </a:p>
            <a:p>
              <a:pPr marL="457200" marR="0" lvl="0" indent="0" algn="r" rtl="0">
                <a:lnSpc>
                  <a:spcPct val="110000"/>
                </a:lnSpc>
                <a:spcBef>
                  <a:spcPts val="1500"/>
                </a:spcBef>
                <a:spcAft>
                  <a:spcPts val="0"/>
                </a:spcAft>
                <a:buClr>
                  <a:srgbClr val="000000"/>
                </a:buClr>
                <a:buSzPts val="1800"/>
                <a:buFont typeface="Arial"/>
                <a:buNone/>
              </a:pPr>
              <a:endParaRPr sz="18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800"/>
                </a:spcBef>
                <a:spcAft>
                  <a:spcPts val="0"/>
                </a:spcAft>
                <a:buClr>
                  <a:srgbClr val="000000"/>
                </a:buClr>
                <a:buSzPts val="1800"/>
                <a:buFont typeface="Arial"/>
                <a:buNone/>
              </a:pPr>
              <a:r>
                <a:rPr lang="en-GB" sz="1800" b="0" i="0" u="none" strike="noStrike" cap="none">
                  <a:solidFill>
                    <a:schemeClr val="dk1"/>
                  </a:solidFill>
                  <a:latin typeface="Montserrat"/>
                  <a:ea typeface="Montserrat"/>
                  <a:cs typeface="Montserrat"/>
                  <a:sym typeface="Montserrat"/>
                </a:rPr>
                <a:t>“a collection of </a:t>
              </a:r>
              <a:r>
                <a:rPr lang="en-GB" sz="1800" b="1" i="0" u="none" strike="noStrike" cap="none">
                  <a:solidFill>
                    <a:schemeClr val="dk1"/>
                  </a:solidFill>
                  <a:latin typeface="Montserrat"/>
                  <a:ea typeface="Montserrat"/>
                  <a:cs typeface="Montserrat"/>
                  <a:sym typeface="Montserrat"/>
                </a:rPr>
                <a:t>electronic health data</a:t>
              </a:r>
              <a:r>
                <a:rPr lang="en-GB" sz="1800" b="0" i="0" u="none" strike="noStrike" cap="none">
                  <a:solidFill>
                    <a:schemeClr val="dk1"/>
                  </a:solidFill>
                  <a:latin typeface="Montserrat"/>
                  <a:ea typeface="Montserrat"/>
                  <a:cs typeface="Montserrat"/>
                  <a:sym typeface="Montserrat"/>
                </a:rPr>
                <a:t> related to a natural person and collected in the health system, processed for </a:t>
              </a:r>
              <a:r>
                <a:rPr lang="en-GB" sz="1800" b="1" i="0" u="none" strike="noStrike" cap="none">
                  <a:solidFill>
                    <a:schemeClr val="dk1"/>
                  </a:solidFill>
                  <a:latin typeface="Montserrat"/>
                  <a:ea typeface="Montserrat"/>
                  <a:cs typeface="Montserrat"/>
                  <a:sym typeface="Montserrat"/>
                </a:rPr>
                <a:t>healthcare purposes</a:t>
              </a:r>
              <a:r>
                <a:rPr lang="en-GB" sz="1800" b="0" i="0" u="none" strike="noStrike" cap="none">
                  <a:solidFill>
                    <a:schemeClr val="dk1"/>
                  </a:solidFill>
                  <a:latin typeface="Montserrat"/>
                  <a:ea typeface="Montserrat"/>
                  <a:cs typeface="Montserrat"/>
                  <a:sym typeface="Montserrat"/>
                </a:rPr>
                <a:t>”</a:t>
              </a:r>
              <a:endParaRPr sz="1800" b="0" i="0" u="none" strike="noStrike" cap="none">
                <a:solidFill>
                  <a:schemeClr val="dk1"/>
                </a:solidFill>
                <a:latin typeface="Montserrat"/>
                <a:ea typeface="Montserrat"/>
                <a:cs typeface="Montserrat"/>
                <a:sym typeface="Montserrat"/>
              </a:endParaRPr>
            </a:p>
            <a:p>
              <a:pPr marL="5486400" marR="0" lvl="0" indent="-342900" algn="l" rtl="0">
                <a:lnSpc>
                  <a:spcPct val="100000"/>
                </a:lnSpc>
                <a:spcBef>
                  <a:spcPts val="0"/>
                </a:spcBef>
                <a:spcAft>
                  <a:spcPts val="0"/>
                </a:spcAft>
                <a:buClr>
                  <a:schemeClr val="dk1"/>
                </a:buClr>
                <a:buSzPts val="1800"/>
                <a:buFont typeface="Montserrat"/>
                <a:buChar char="-"/>
              </a:pPr>
              <a:r>
                <a:rPr lang="en-GB" sz="1800" b="0" i="0" u="none" strike="noStrike" cap="none">
                  <a:solidFill>
                    <a:schemeClr val="dk1"/>
                  </a:solidFill>
                  <a:latin typeface="Montserrat"/>
                  <a:ea typeface="Montserrat"/>
                  <a:cs typeface="Montserrat"/>
                  <a:sym typeface="Montserrat"/>
                </a:rPr>
                <a:t>The European Health Data Space (EHDS)</a:t>
              </a:r>
              <a:endParaRPr sz="1800" b="1" i="0" u="none" strike="noStrike" cap="none">
                <a:solidFill>
                  <a:schemeClr val="dk1"/>
                </a:solidFill>
                <a:latin typeface="Montserrat"/>
                <a:ea typeface="Montserrat"/>
                <a:cs typeface="Montserrat"/>
                <a:sym typeface="Montserrat"/>
              </a:endParaRPr>
            </a:p>
          </p:txBody>
        </p:sp>
        <p:sp>
          <p:nvSpPr>
            <p:cNvPr id="2668" name="Google Shape;2668;p82"/>
            <p:cNvSpPr txBox="1"/>
            <p:nvPr/>
          </p:nvSpPr>
          <p:spPr>
            <a:xfrm>
              <a:off x="290850" y="1898875"/>
              <a:ext cx="5664000" cy="721800"/>
            </a:xfrm>
            <a:prstGeom prst="rect">
              <a:avLst/>
            </a:prstGeom>
            <a:solidFill>
              <a:srgbClr val="62296D"/>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Montserrat"/>
                  <a:ea typeface="Montserrat"/>
                  <a:cs typeface="Montserrat"/>
                  <a:sym typeface="Montserrat"/>
                </a:rPr>
                <a:t>Electronic Health Records</a:t>
              </a:r>
              <a:endParaRPr sz="2000" b="1" i="0" u="none" strike="noStrike" cap="none">
                <a:solidFill>
                  <a:schemeClr val="lt1"/>
                </a:solidFill>
                <a:latin typeface="Montserrat"/>
                <a:ea typeface="Montserrat"/>
                <a:cs typeface="Montserrat"/>
                <a:sym typeface="Montserrat"/>
              </a:endParaRPr>
            </a:p>
          </p:txBody>
        </p:sp>
      </p:grpSp>
      <p:sp>
        <p:nvSpPr>
          <p:cNvPr id="2669" name="Google Shape;2669;p82"/>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Definition of an Electronic Health Record </a:t>
            </a:r>
            <a:endParaRPr sz="2200" b="1" i="0" u="none" strike="noStrike" cap="none">
              <a:solidFill>
                <a:schemeClr val="lt1"/>
              </a:solidFill>
              <a:latin typeface="Montserrat"/>
              <a:ea typeface="Montserrat"/>
              <a:cs typeface="Montserrat"/>
              <a:sym typeface="Montserrat"/>
            </a:endParaRPr>
          </a:p>
        </p:txBody>
      </p:sp>
      <p:sp>
        <p:nvSpPr>
          <p:cNvPr id="2670" name="Google Shape;2670;p82"/>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671" name="Google Shape;2671;p82"/>
          <p:cNvSpPr txBox="1"/>
          <p:nvPr/>
        </p:nvSpPr>
        <p:spPr>
          <a:xfrm>
            <a:off x="509100" y="1015350"/>
            <a:ext cx="11500200" cy="76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Montserrat"/>
                <a:ea typeface="Montserrat"/>
                <a:cs typeface="Montserrat"/>
                <a:sym typeface="Montserrat"/>
              </a:rPr>
              <a:t>In many low- and middle-income countries, </a:t>
            </a:r>
            <a:r>
              <a:rPr lang="en-GB" sz="1900" b="1" i="0" u="none" strike="noStrike" cap="none">
                <a:solidFill>
                  <a:schemeClr val="dk1"/>
                </a:solidFill>
                <a:latin typeface="Montserrat"/>
                <a:ea typeface="Montserrat"/>
                <a:cs typeface="Montserrat"/>
                <a:sym typeface="Montserrat"/>
              </a:rPr>
              <a:t>patient data</a:t>
            </a:r>
            <a:r>
              <a:rPr lang="en-GB" sz="1900" b="0" i="0" u="none" strike="noStrike" cap="none">
                <a:solidFill>
                  <a:schemeClr val="dk1"/>
                </a:solidFill>
                <a:latin typeface="Montserrat"/>
                <a:ea typeface="Montserrat"/>
                <a:cs typeface="Montserrat"/>
                <a:sym typeface="Montserrat"/>
              </a:rPr>
              <a:t> is still </a:t>
            </a:r>
            <a:r>
              <a:rPr lang="en-GB" sz="1900" b="1" i="0" u="none" strike="noStrike" cap="none">
                <a:solidFill>
                  <a:schemeClr val="dk1"/>
                </a:solidFill>
                <a:latin typeface="Montserrat"/>
                <a:ea typeface="Montserrat"/>
                <a:cs typeface="Montserrat"/>
                <a:sym typeface="Montserrat"/>
              </a:rPr>
              <a:t>stored</a:t>
            </a:r>
            <a:r>
              <a:rPr lang="en-GB" sz="1900" b="0" i="0" u="none" strike="noStrike" cap="none">
                <a:solidFill>
                  <a:schemeClr val="dk1"/>
                </a:solidFill>
                <a:latin typeface="Montserrat"/>
                <a:ea typeface="Montserrat"/>
                <a:cs typeface="Montserrat"/>
                <a:sym typeface="Montserrat"/>
              </a:rPr>
              <a:t> on </a:t>
            </a:r>
            <a:r>
              <a:rPr lang="en-GB" sz="1900" b="1" i="0" u="none" strike="noStrike" cap="none">
                <a:solidFill>
                  <a:schemeClr val="dk1"/>
                </a:solidFill>
                <a:latin typeface="Montserrat"/>
                <a:ea typeface="Montserrat"/>
                <a:cs typeface="Montserrat"/>
                <a:sym typeface="Montserrat"/>
              </a:rPr>
              <a:t>paper</a:t>
            </a:r>
            <a:r>
              <a:rPr lang="en-GB" sz="1900" b="0" i="0" u="none" strike="noStrike" cap="none">
                <a:solidFill>
                  <a:schemeClr val="dk1"/>
                </a:solidFill>
                <a:latin typeface="Montserrat"/>
                <a:ea typeface="Montserrat"/>
                <a:cs typeface="Montserrat"/>
                <a:sym typeface="Montserrat"/>
              </a:rPr>
              <a:t> registers </a:t>
            </a:r>
            <a:endParaRPr sz="19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Montserrat"/>
                <a:ea typeface="Montserrat"/>
                <a:cs typeface="Montserrat"/>
                <a:sym typeface="Montserrat"/>
              </a:rPr>
              <a:t>and patient cards 															- World Bank,2023</a:t>
            </a:r>
            <a:endParaRPr sz="19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76"/>
        <p:cNvGrpSpPr/>
        <p:nvPr/>
      </p:nvGrpSpPr>
      <p:grpSpPr>
        <a:xfrm>
          <a:off x="0" y="0"/>
          <a:ext cx="0" cy="0"/>
          <a:chOff x="0" y="0"/>
          <a:chExt cx="0" cy="0"/>
        </a:xfrm>
      </p:grpSpPr>
      <p:pic>
        <p:nvPicPr>
          <p:cNvPr id="2677" name="Google Shape;2677;p83"/>
          <p:cNvPicPr preferRelativeResize="0"/>
          <p:nvPr/>
        </p:nvPicPr>
        <p:blipFill rotWithShape="1">
          <a:blip r:embed="rId3">
            <a:alphaModFix/>
          </a:blip>
          <a:srcRect l="12088" t="5706" r="4944" b="3574"/>
          <a:stretch/>
        </p:blipFill>
        <p:spPr>
          <a:xfrm>
            <a:off x="10013200" y="0"/>
            <a:ext cx="721800" cy="721800"/>
          </a:xfrm>
          <a:prstGeom prst="ellipse">
            <a:avLst/>
          </a:prstGeom>
          <a:noFill/>
          <a:ln w="19050" cap="flat" cmpd="sng">
            <a:solidFill>
              <a:schemeClr val="dk1"/>
            </a:solidFill>
            <a:prstDash val="solid"/>
            <a:round/>
            <a:headEnd type="none" w="sm" len="sm"/>
            <a:tailEnd type="none" w="sm" len="sm"/>
          </a:ln>
        </p:spPr>
      </p:pic>
      <p:sp>
        <p:nvSpPr>
          <p:cNvPr id="2678" name="Google Shape;2678;p83"/>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Stakeholders in the digital health ecosystem </a:t>
            </a:r>
            <a:endParaRPr sz="2200" b="1" i="0" u="none" strike="noStrike" cap="none">
              <a:solidFill>
                <a:schemeClr val="lt1"/>
              </a:solidFill>
              <a:latin typeface="Montserrat"/>
              <a:ea typeface="Montserrat"/>
              <a:cs typeface="Montserrat"/>
              <a:sym typeface="Montserrat"/>
            </a:endParaRPr>
          </a:p>
        </p:txBody>
      </p:sp>
      <p:sp>
        <p:nvSpPr>
          <p:cNvPr id="2679" name="Google Shape;2679;p83"/>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680" name="Google Shape;2680;p83"/>
          <p:cNvSpPr/>
          <p:nvPr/>
        </p:nvSpPr>
        <p:spPr>
          <a:xfrm>
            <a:off x="125400" y="948600"/>
            <a:ext cx="11941200" cy="9441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dk1"/>
                </a:solidFill>
                <a:latin typeface="Montserrat"/>
                <a:ea typeface="Montserrat"/>
                <a:cs typeface="Montserrat"/>
                <a:sym typeface="Montserrat"/>
              </a:rPr>
              <a:t>“</a:t>
            </a:r>
            <a:r>
              <a:rPr lang="en-GB" sz="1500" b="1" i="0" u="none" strike="noStrike" cap="none">
                <a:solidFill>
                  <a:schemeClr val="dk1"/>
                </a:solidFill>
                <a:latin typeface="Montserrat"/>
                <a:ea typeface="Montserrat"/>
                <a:cs typeface="Montserrat"/>
                <a:sym typeface="Montserrat"/>
              </a:rPr>
              <a:t>Potential barriers</a:t>
            </a:r>
            <a:r>
              <a:rPr lang="en-GB" sz="1500" b="0" i="0" u="none" strike="noStrike" cap="none">
                <a:solidFill>
                  <a:schemeClr val="dk1"/>
                </a:solidFill>
                <a:latin typeface="Montserrat"/>
                <a:ea typeface="Montserrat"/>
                <a:cs typeface="Montserrat"/>
                <a:sym typeface="Montserrat"/>
              </a:rPr>
              <a:t> behind the comparatively </a:t>
            </a:r>
            <a:r>
              <a:rPr lang="en-GB" sz="1500" b="1" i="0" u="none" strike="noStrike" cap="none">
                <a:solidFill>
                  <a:schemeClr val="dk1"/>
                </a:solidFill>
                <a:latin typeface="Montserrat"/>
                <a:ea typeface="Montserrat"/>
                <a:cs typeface="Montserrat"/>
                <a:sym typeface="Montserrat"/>
              </a:rPr>
              <a:t>low adoption</a:t>
            </a:r>
            <a:r>
              <a:rPr lang="en-GB" sz="1500" b="0" i="0" u="none" strike="noStrike" cap="none">
                <a:solidFill>
                  <a:schemeClr val="dk1"/>
                </a:solidFill>
                <a:latin typeface="Montserrat"/>
                <a:ea typeface="Montserrat"/>
                <a:cs typeface="Montserrat"/>
                <a:sym typeface="Montserrat"/>
              </a:rPr>
              <a:t> rate of electronic medical records by physicians include </a:t>
            </a:r>
            <a:r>
              <a:rPr lang="en-GB" sz="1500" b="1" i="0" u="none" strike="noStrike" cap="none">
                <a:solidFill>
                  <a:schemeClr val="dk1"/>
                </a:solidFill>
                <a:latin typeface="Montserrat"/>
                <a:ea typeface="Montserrat"/>
                <a:cs typeface="Montserrat"/>
                <a:sym typeface="Montserrat"/>
              </a:rPr>
              <a:t>privacy and security concerns</a:t>
            </a:r>
            <a:r>
              <a:rPr lang="en-GB" sz="1500" b="0" i="0" u="none" strike="noStrike" cap="none">
                <a:solidFill>
                  <a:schemeClr val="dk1"/>
                </a:solidFill>
                <a:latin typeface="Montserrat"/>
                <a:ea typeface="Montserrat"/>
                <a:cs typeface="Montserrat"/>
                <a:sym typeface="Montserrat"/>
              </a:rPr>
              <a:t>, high start-up costs, workflow changes, system complexity, lack of reliability, and </a:t>
            </a:r>
            <a:r>
              <a:rPr lang="en-GB" sz="1500" b="1" i="0" u="none" strike="noStrike" cap="none">
                <a:solidFill>
                  <a:schemeClr val="dk1"/>
                </a:solidFill>
                <a:latin typeface="Montserrat"/>
                <a:ea typeface="Montserrat"/>
                <a:cs typeface="Montserrat"/>
                <a:sym typeface="Montserrat"/>
              </a:rPr>
              <a:t>challenges with interoperability</a:t>
            </a:r>
            <a:r>
              <a:rPr lang="en-GB" sz="1500" b="0" i="0" u="none" strike="noStrike" cap="none">
                <a:solidFill>
                  <a:schemeClr val="dk1"/>
                </a:solidFill>
                <a:latin typeface="Montserrat"/>
                <a:ea typeface="Montserrat"/>
                <a:cs typeface="Montserrat"/>
                <a:sym typeface="Montserrat"/>
              </a:rPr>
              <a:t>” - Dutta and Hwang (2020)</a:t>
            </a:r>
            <a:endParaRPr sz="1500" b="1" i="0" u="none" strike="noStrike" cap="none">
              <a:solidFill>
                <a:srgbClr val="000000"/>
              </a:solidFill>
              <a:latin typeface="Montserrat"/>
              <a:ea typeface="Montserrat"/>
              <a:cs typeface="Montserrat"/>
              <a:sym typeface="Montserrat"/>
            </a:endParaRPr>
          </a:p>
        </p:txBody>
      </p:sp>
      <p:sp>
        <p:nvSpPr>
          <p:cNvPr id="2681" name="Google Shape;2681;p83"/>
          <p:cNvSpPr/>
          <p:nvPr/>
        </p:nvSpPr>
        <p:spPr>
          <a:xfrm>
            <a:off x="5220725" y="2608075"/>
            <a:ext cx="5920800" cy="30645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274320" marR="0" lvl="0" indent="-264160" algn="l" rtl="0">
              <a:lnSpc>
                <a:spcPct val="115000"/>
              </a:lnSpc>
              <a:spcBef>
                <a:spcPts val="0"/>
              </a:spcBef>
              <a:spcAft>
                <a:spcPts val="0"/>
              </a:spcAft>
              <a:buClr>
                <a:schemeClr val="dk1"/>
              </a:buClr>
              <a:buSzPts val="2000"/>
              <a:buFont typeface="Roboto"/>
              <a:buChar char="●"/>
            </a:pPr>
            <a:r>
              <a:rPr lang="en-GB" sz="2000" b="0" i="0" u="none" strike="noStrike" cap="none">
                <a:solidFill>
                  <a:schemeClr val="dk1"/>
                </a:solidFill>
                <a:latin typeface="Montserrat"/>
                <a:ea typeface="Montserrat"/>
                <a:cs typeface="Montserrat"/>
                <a:sym typeface="Montserrat"/>
              </a:rPr>
              <a:t>Patients, community members</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Roboto"/>
              <a:buChar char="●"/>
            </a:pPr>
            <a:r>
              <a:rPr lang="en-GB" sz="2000" b="0" i="0" u="none" strike="noStrike" cap="none">
                <a:solidFill>
                  <a:schemeClr val="dk1"/>
                </a:solidFill>
                <a:latin typeface="Montserrat"/>
                <a:ea typeface="Montserrat"/>
                <a:cs typeface="Montserrat"/>
                <a:sym typeface="Montserrat"/>
              </a:rPr>
              <a:t>Healthcare providers/staff</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Roboto"/>
              <a:buChar char="●"/>
            </a:pPr>
            <a:r>
              <a:rPr lang="en-GB" sz="2000" b="0" i="0" u="none" strike="noStrike" cap="none">
                <a:solidFill>
                  <a:schemeClr val="dk1"/>
                </a:solidFill>
                <a:latin typeface="Montserrat"/>
                <a:ea typeface="Montserrat"/>
                <a:cs typeface="Montserrat"/>
                <a:sym typeface="Montserrat"/>
              </a:rPr>
              <a:t>Regulatory agencies </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Roboto"/>
              <a:buChar char="●"/>
            </a:pPr>
            <a:r>
              <a:rPr lang="en-GB" sz="2000" b="0" i="0" u="none" strike="noStrike" cap="none">
                <a:solidFill>
                  <a:schemeClr val="dk1"/>
                </a:solidFill>
                <a:latin typeface="Montserrat"/>
                <a:ea typeface="Montserrat"/>
                <a:cs typeface="Montserrat"/>
                <a:sym typeface="Montserrat"/>
              </a:rPr>
              <a:t>Health IT vendors/ wearables/ mApps</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Funders/payors </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Biomedical &amp; life sciences</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Academic institutions </a:t>
            </a:r>
            <a:endParaRPr sz="2000" b="0" i="0" u="none" strike="noStrike" cap="none">
              <a:solidFill>
                <a:schemeClr val="dk1"/>
              </a:solidFill>
              <a:latin typeface="Montserrat"/>
              <a:ea typeface="Montserrat"/>
              <a:cs typeface="Montserrat"/>
              <a:sym typeface="Montserrat"/>
            </a:endParaRPr>
          </a:p>
          <a:p>
            <a:pPr marL="274320" marR="0" lvl="0" indent="-264160" algn="l" rtl="0">
              <a:lnSpc>
                <a:spcPct val="115000"/>
              </a:lnSpc>
              <a:spcBef>
                <a:spcPts val="0"/>
              </a:spcBef>
              <a:spcAft>
                <a:spcPts val="0"/>
              </a:spcAft>
              <a:buClr>
                <a:schemeClr val="dk1"/>
              </a:buClr>
              <a:buSzPts val="2000"/>
              <a:buFont typeface="Montserrat"/>
              <a:buChar char="●"/>
            </a:pPr>
            <a:r>
              <a:rPr lang="en-GB" sz="2000" b="0" i="0" u="none" strike="noStrike" cap="none">
                <a:solidFill>
                  <a:schemeClr val="dk1"/>
                </a:solidFill>
                <a:latin typeface="Montserrat"/>
                <a:ea typeface="Montserrat"/>
                <a:cs typeface="Montserrat"/>
                <a:sym typeface="Montserrat"/>
              </a:rPr>
              <a:t>Pharma/clinical trial researchers </a:t>
            </a:r>
            <a:endParaRPr sz="2000" b="0" i="0" u="none" strike="noStrike" cap="none">
              <a:solidFill>
                <a:schemeClr val="dk1"/>
              </a:solidFill>
              <a:latin typeface="Montserrat"/>
              <a:ea typeface="Montserrat"/>
              <a:cs typeface="Montserrat"/>
              <a:sym typeface="Montserrat"/>
            </a:endParaRPr>
          </a:p>
        </p:txBody>
      </p:sp>
      <p:graphicFrame>
        <p:nvGraphicFramePr>
          <p:cNvPr id="2683" name="Google Shape;2683;p83"/>
          <p:cNvGraphicFramePr/>
          <p:nvPr/>
        </p:nvGraphicFramePr>
        <p:xfrm>
          <a:off x="1105038" y="6030750"/>
          <a:ext cx="9981925" cy="675575"/>
        </p:xfrm>
        <a:graphic>
          <a:graphicData uri="http://schemas.openxmlformats.org/drawingml/2006/table">
            <a:tbl>
              <a:tblPr>
                <a:noFill/>
                <a:tableStyleId>{A1E630A8-0F62-4BCB-9BEC-A381197FC0E2}</a:tableStyleId>
              </a:tblPr>
              <a:tblGrid>
                <a:gridCol w="4977625">
                  <a:extLst>
                    <a:ext uri="{9D8B030D-6E8A-4147-A177-3AD203B41FA5}">
                      <a16:colId xmlns:a16="http://schemas.microsoft.com/office/drawing/2014/main" val="20000"/>
                    </a:ext>
                  </a:extLst>
                </a:gridCol>
                <a:gridCol w="5004300">
                  <a:extLst>
                    <a:ext uri="{9D8B030D-6E8A-4147-A177-3AD203B41FA5}">
                      <a16:colId xmlns:a16="http://schemas.microsoft.com/office/drawing/2014/main" val="20001"/>
                    </a:ext>
                  </a:extLst>
                </a:gridCol>
              </a:tblGrid>
              <a:tr h="675575">
                <a:tc gridSpan="2">
                  <a:txBody>
                    <a:bodyPr/>
                    <a:lstStyle/>
                    <a:p>
                      <a:pPr marL="114300" marR="114300" lvl="0" indent="0" algn="l" rtl="0">
                        <a:lnSpc>
                          <a:spcPct val="115000"/>
                        </a:lnSpc>
                        <a:spcBef>
                          <a:spcPts val="0"/>
                        </a:spcBef>
                        <a:spcAft>
                          <a:spcPts val="0"/>
                        </a:spcAft>
                        <a:buClr>
                          <a:srgbClr val="000000"/>
                        </a:buClr>
                        <a:buSzPts val="1400"/>
                        <a:buFont typeface="Arial"/>
                        <a:buNone/>
                      </a:pPr>
                      <a:r>
                        <a:rPr lang="en-GB" sz="1400" b="1" u="none" strike="noStrike" cap="none">
                          <a:solidFill>
                            <a:schemeClr val="dk1"/>
                          </a:solidFill>
                          <a:latin typeface="Montserrat"/>
                          <a:ea typeface="Montserrat"/>
                          <a:cs typeface="Montserrat"/>
                          <a:sym typeface="Montserrat"/>
                        </a:rPr>
                        <a:t>Data at the source: </a:t>
                      </a:r>
                      <a:r>
                        <a:rPr lang="en-GB" sz="1400" u="none" strike="noStrike" cap="none">
                          <a:solidFill>
                            <a:schemeClr val="dk1"/>
                          </a:solidFill>
                          <a:latin typeface="Montserrat"/>
                          <a:ea typeface="Montserrat"/>
                          <a:cs typeface="Montserrat"/>
                          <a:sym typeface="Montserrat"/>
                        </a:rPr>
                        <a:t>Minimised digital discontinuity to limit manual aggregation </a:t>
                      </a:r>
                      <a:endParaRPr sz="1400" u="none" strike="noStrike" cap="none">
                        <a:solidFill>
                          <a:schemeClr val="dk1"/>
                        </a:solidFill>
                        <a:latin typeface="Montserrat"/>
                        <a:ea typeface="Montserrat"/>
                        <a:cs typeface="Montserrat"/>
                        <a:sym typeface="Montserrat"/>
                      </a:endParaRPr>
                    </a:p>
                  </a:txBody>
                  <a:tcPr marL="38100" marR="38100" marT="76200" marB="76200"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bl>
          </a:graphicData>
        </a:graphic>
      </p:graphicFrame>
      <p:sp>
        <p:nvSpPr>
          <p:cNvPr id="2684" name="Google Shape;2684;p83"/>
          <p:cNvSpPr/>
          <p:nvPr/>
        </p:nvSpPr>
        <p:spPr>
          <a:xfrm rot="5400000">
            <a:off x="5988450" y="1891525"/>
            <a:ext cx="215100" cy="8005800"/>
          </a:xfrm>
          <a:prstGeom prst="rightBrace">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85" name="Google Shape;2685;p83"/>
          <p:cNvSpPr/>
          <p:nvPr/>
        </p:nvSpPr>
        <p:spPr>
          <a:xfrm>
            <a:off x="6087975" y="2088124"/>
            <a:ext cx="4674900" cy="450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FFFF"/>
                </a:solidFill>
                <a:latin typeface="Montserrat"/>
                <a:ea typeface="Montserrat"/>
                <a:cs typeface="Montserrat"/>
                <a:sym typeface="Montserrat"/>
              </a:rPr>
              <a:t>Stakeholders</a:t>
            </a:r>
            <a:endParaRPr sz="1800" b="1" i="0" u="none" strike="noStrike" cap="none">
              <a:solidFill>
                <a:srgbClr val="FFFFFF"/>
              </a:solidFill>
              <a:latin typeface="Montserrat"/>
              <a:ea typeface="Montserrat"/>
              <a:cs typeface="Montserrat"/>
              <a:sym typeface="Montserrat"/>
            </a:endParaRPr>
          </a:p>
        </p:txBody>
      </p:sp>
      <p:sp>
        <p:nvSpPr>
          <p:cNvPr id="2" name="Google Shape;2685;p83">
            <a:extLst>
              <a:ext uri="{FF2B5EF4-FFF2-40B4-BE49-F238E27FC236}">
                <a16:creationId xmlns:a16="http://schemas.microsoft.com/office/drawing/2014/main" id="{D56E131B-CAE2-5FBD-F6B8-0C25489F41DD}"/>
              </a:ext>
            </a:extLst>
          </p:cNvPr>
          <p:cNvSpPr/>
          <p:nvPr/>
        </p:nvSpPr>
        <p:spPr>
          <a:xfrm>
            <a:off x="881135" y="3736425"/>
            <a:ext cx="3275400" cy="4506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FFFFF"/>
                </a:solidFill>
                <a:latin typeface="Montserrat"/>
                <a:ea typeface="Montserrat"/>
                <a:cs typeface="Montserrat"/>
                <a:sym typeface="Montserrat"/>
              </a:rPr>
              <a:t>Interoperability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pic>
        <p:nvPicPr>
          <p:cNvPr id="2691" name="Google Shape;2691;p84"/>
          <p:cNvPicPr preferRelativeResize="0"/>
          <p:nvPr/>
        </p:nvPicPr>
        <p:blipFill rotWithShape="1">
          <a:blip r:embed="rId3">
            <a:alphaModFix/>
          </a:blip>
          <a:srcRect l="11008" t="4994" r="8695" b="2856"/>
          <a:stretch/>
        </p:blipFill>
        <p:spPr>
          <a:xfrm>
            <a:off x="10013188" y="0"/>
            <a:ext cx="721800" cy="721800"/>
          </a:xfrm>
          <a:prstGeom prst="ellipse">
            <a:avLst/>
          </a:prstGeom>
          <a:noFill/>
          <a:ln w="19050" cap="flat" cmpd="sng">
            <a:solidFill>
              <a:schemeClr val="dk1"/>
            </a:solidFill>
            <a:prstDash val="solid"/>
            <a:round/>
            <a:headEnd type="none" w="sm" len="sm"/>
            <a:tailEnd type="none" w="sm" len="sm"/>
          </a:ln>
        </p:spPr>
      </p:pic>
      <p:sp>
        <p:nvSpPr>
          <p:cNvPr id="2692" name="Google Shape;2692;p84"/>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EHR, Telemedicine and mHealth environment</a:t>
            </a:r>
            <a:endParaRPr sz="2200" b="1" i="0" u="none" strike="noStrike" cap="none">
              <a:solidFill>
                <a:schemeClr val="lt1"/>
              </a:solidFill>
              <a:latin typeface="Montserrat"/>
              <a:ea typeface="Montserrat"/>
              <a:cs typeface="Montserrat"/>
              <a:sym typeface="Montserrat"/>
            </a:endParaRPr>
          </a:p>
        </p:txBody>
      </p:sp>
      <p:sp>
        <p:nvSpPr>
          <p:cNvPr id="2693" name="Google Shape;2693;p84"/>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694" name="Google Shape;2694;p84"/>
          <p:cNvGrpSpPr/>
          <p:nvPr/>
        </p:nvGrpSpPr>
        <p:grpSpPr>
          <a:xfrm>
            <a:off x="3163313" y="864375"/>
            <a:ext cx="5865374" cy="2046180"/>
            <a:chOff x="3163313" y="864375"/>
            <a:chExt cx="5865374" cy="2046180"/>
          </a:xfrm>
        </p:grpSpPr>
        <p:cxnSp>
          <p:nvCxnSpPr>
            <p:cNvPr id="2695" name="Google Shape;2695;p84"/>
            <p:cNvCxnSpPr>
              <a:stCxn id="2696" idx="0"/>
              <a:endCxn id="2697" idx="0"/>
            </p:cNvCxnSpPr>
            <p:nvPr/>
          </p:nvCxnSpPr>
          <p:spPr>
            <a:xfrm>
              <a:off x="6096000" y="864375"/>
              <a:ext cx="0" cy="837300"/>
            </a:xfrm>
            <a:prstGeom prst="straightConnector1">
              <a:avLst/>
            </a:prstGeom>
            <a:noFill/>
            <a:ln w="19050" cap="flat" cmpd="sng">
              <a:solidFill>
                <a:schemeClr val="dk1"/>
              </a:solidFill>
              <a:prstDash val="solid"/>
              <a:round/>
              <a:headEnd type="none" w="sm" len="sm"/>
              <a:tailEnd type="none" w="sm" len="sm"/>
            </a:ln>
          </p:spPr>
        </p:cxnSp>
        <p:sp>
          <p:nvSpPr>
            <p:cNvPr id="2698" name="Google Shape;2698;p84"/>
            <p:cNvSpPr/>
            <p:nvPr/>
          </p:nvSpPr>
          <p:spPr>
            <a:xfrm>
              <a:off x="3163313" y="249175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Privacy </a:t>
              </a:r>
              <a:endParaRPr sz="1400" b="1" i="0" u="none" strike="noStrike" cap="none">
                <a:solidFill>
                  <a:schemeClr val="lt1"/>
                </a:solidFill>
                <a:latin typeface="Montserrat"/>
                <a:ea typeface="Montserrat"/>
                <a:cs typeface="Montserrat"/>
                <a:sym typeface="Montserrat"/>
              </a:endParaRPr>
            </a:p>
          </p:txBody>
        </p:sp>
        <p:sp>
          <p:nvSpPr>
            <p:cNvPr id="2699" name="Google Shape;2699;p84"/>
            <p:cNvSpPr/>
            <p:nvPr/>
          </p:nvSpPr>
          <p:spPr>
            <a:xfrm>
              <a:off x="6557287" y="249175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Security </a:t>
              </a:r>
              <a:endParaRPr sz="1400" b="1" i="0" u="none" strike="noStrike" cap="none">
                <a:solidFill>
                  <a:schemeClr val="lt1"/>
                </a:solidFill>
                <a:latin typeface="Montserrat"/>
                <a:ea typeface="Montserrat"/>
                <a:cs typeface="Montserrat"/>
                <a:sym typeface="Montserrat"/>
              </a:endParaRPr>
            </a:p>
          </p:txBody>
        </p:sp>
        <p:sp>
          <p:nvSpPr>
            <p:cNvPr id="2697" name="Google Shape;2697;p84"/>
            <p:cNvSpPr/>
            <p:nvPr/>
          </p:nvSpPr>
          <p:spPr>
            <a:xfrm>
              <a:off x="4860300" y="1701705"/>
              <a:ext cx="2471400" cy="418800"/>
            </a:xfrm>
            <a:prstGeom prst="rect">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Patient data</a:t>
              </a:r>
              <a:endParaRPr sz="1400" b="1" i="0" u="none" strike="noStrike" cap="none">
                <a:solidFill>
                  <a:schemeClr val="lt1"/>
                </a:solidFill>
                <a:latin typeface="Montserrat"/>
                <a:ea typeface="Montserrat"/>
                <a:cs typeface="Montserrat"/>
                <a:sym typeface="Montserrat"/>
              </a:endParaRPr>
            </a:p>
          </p:txBody>
        </p:sp>
        <p:sp>
          <p:nvSpPr>
            <p:cNvPr id="2696" name="Google Shape;2696;p84"/>
            <p:cNvSpPr txBox="1"/>
            <p:nvPr/>
          </p:nvSpPr>
          <p:spPr>
            <a:xfrm>
              <a:off x="4462500" y="864375"/>
              <a:ext cx="3267000" cy="4341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Enabling Environment</a:t>
              </a:r>
              <a:endParaRPr sz="1800" b="1" i="0" u="none" strike="noStrike" cap="none">
                <a:solidFill>
                  <a:schemeClr val="dk1"/>
                </a:solidFill>
                <a:latin typeface="Montserrat"/>
                <a:ea typeface="Montserrat"/>
                <a:cs typeface="Montserrat"/>
                <a:sym typeface="Montserrat"/>
              </a:endParaRPr>
            </a:p>
          </p:txBody>
        </p:sp>
        <p:cxnSp>
          <p:nvCxnSpPr>
            <p:cNvPr id="2700" name="Google Shape;2700;p84"/>
            <p:cNvCxnSpPr>
              <a:stCxn id="2697" idx="2"/>
              <a:endCxn id="2698" idx="0"/>
            </p:cNvCxnSpPr>
            <p:nvPr/>
          </p:nvCxnSpPr>
          <p:spPr>
            <a:xfrm rot="5400000">
              <a:off x="5061750" y="1457655"/>
              <a:ext cx="371400" cy="1697100"/>
            </a:xfrm>
            <a:prstGeom prst="bentConnector3">
              <a:avLst>
                <a:gd name="adj1" fmla="val 49980"/>
              </a:avLst>
            </a:prstGeom>
            <a:noFill/>
            <a:ln w="19050" cap="flat" cmpd="sng">
              <a:solidFill>
                <a:schemeClr val="dk1"/>
              </a:solidFill>
              <a:prstDash val="solid"/>
              <a:round/>
              <a:headEnd type="none" w="sm" len="sm"/>
              <a:tailEnd type="none" w="sm" len="sm"/>
            </a:ln>
          </p:spPr>
        </p:cxnSp>
        <p:cxnSp>
          <p:nvCxnSpPr>
            <p:cNvPr id="2701" name="Google Shape;2701;p84"/>
            <p:cNvCxnSpPr>
              <a:stCxn id="2697" idx="2"/>
              <a:endCxn id="2699" idx="0"/>
            </p:cNvCxnSpPr>
            <p:nvPr/>
          </p:nvCxnSpPr>
          <p:spPr>
            <a:xfrm rot="-5400000" flipH="1">
              <a:off x="6758850" y="1457655"/>
              <a:ext cx="371400" cy="1697100"/>
            </a:xfrm>
            <a:prstGeom prst="bentConnector3">
              <a:avLst>
                <a:gd name="adj1" fmla="val 49980"/>
              </a:avLst>
            </a:prstGeom>
            <a:noFill/>
            <a:ln w="19050" cap="flat" cmpd="sng">
              <a:solidFill>
                <a:schemeClr val="dk1"/>
              </a:solidFill>
              <a:prstDash val="solid"/>
              <a:round/>
              <a:headEnd type="none" w="sm" len="sm"/>
              <a:tailEnd type="none" w="sm" len="sm"/>
            </a:ln>
          </p:spPr>
        </p:cxnSp>
      </p:grpSp>
      <p:sp>
        <p:nvSpPr>
          <p:cNvPr id="2702" name="Google Shape;2702;p84"/>
          <p:cNvSpPr txBox="1"/>
          <p:nvPr/>
        </p:nvSpPr>
        <p:spPr>
          <a:xfrm>
            <a:off x="8638750" y="867375"/>
            <a:ext cx="3470700" cy="738900"/>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dk1"/>
                </a:solidFill>
                <a:latin typeface="Montserrat"/>
                <a:ea typeface="Montserrat"/>
                <a:cs typeface="Montserrat"/>
                <a:sym typeface="Montserrat"/>
              </a:rPr>
              <a:t>Non-exhaustive</a:t>
            </a:r>
            <a:endParaRPr sz="1200" b="1" i="0" u="none" strike="noStrike" cap="none">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GB" sz="1200" b="0" i="0" u="none" strike="noStrike" cap="none">
                <a:solidFill>
                  <a:schemeClr val="dk1"/>
                </a:solidFill>
                <a:latin typeface="Montserrat"/>
                <a:ea typeface="Montserrat"/>
                <a:cs typeface="Montserrat"/>
                <a:sym typeface="Montserrat"/>
              </a:rPr>
              <a:t>Varied Data Protection Acts/Bills, Ministries of Health</a:t>
            </a:r>
            <a:endParaRPr sz="1200" b="0" i="0" u="none" strike="noStrike" cap="none">
              <a:solidFill>
                <a:schemeClr val="dk1"/>
              </a:solidFill>
              <a:latin typeface="Montserrat"/>
              <a:ea typeface="Montserrat"/>
              <a:cs typeface="Montserrat"/>
              <a:sym typeface="Montserrat"/>
            </a:endParaRPr>
          </a:p>
        </p:txBody>
      </p:sp>
      <p:grpSp>
        <p:nvGrpSpPr>
          <p:cNvPr id="2703" name="Google Shape;2703;p84"/>
          <p:cNvGrpSpPr/>
          <p:nvPr/>
        </p:nvGrpSpPr>
        <p:grpSpPr>
          <a:xfrm>
            <a:off x="60344" y="3102900"/>
            <a:ext cx="12071312" cy="3565075"/>
            <a:chOff x="60344" y="3179100"/>
            <a:chExt cx="12071312" cy="3565075"/>
          </a:xfrm>
        </p:grpSpPr>
        <p:grpSp>
          <p:nvGrpSpPr>
            <p:cNvPr id="2704" name="Google Shape;2704;p84"/>
            <p:cNvGrpSpPr/>
            <p:nvPr/>
          </p:nvGrpSpPr>
          <p:grpSpPr>
            <a:xfrm>
              <a:off x="60344" y="5043175"/>
              <a:ext cx="3969000" cy="1701000"/>
              <a:chOff x="57300" y="5053450"/>
              <a:chExt cx="3969000" cy="1701000"/>
            </a:xfrm>
          </p:grpSpPr>
          <p:sp>
            <p:nvSpPr>
              <p:cNvPr id="2705" name="Google Shape;2705;p84"/>
              <p:cNvSpPr/>
              <p:nvPr/>
            </p:nvSpPr>
            <p:spPr>
              <a:xfrm>
                <a:off x="57300" y="5053450"/>
                <a:ext cx="3969000" cy="17010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06" name="Google Shape;2706;p84"/>
              <p:cNvSpPr/>
              <p:nvPr/>
            </p:nvSpPr>
            <p:spPr>
              <a:xfrm>
                <a:off x="819200" y="5163557"/>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LGPD</a:t>
                </a:r>
                <a:endParaRPr sz="1400" b="1" i="0" u="none" strike="noStrike" cap="none">
                  <a:solidFill>
                    <a:schemeClr val="dk1"/>
                  </a:solidFill>
                  <a:latin typeface="Montserrat"/>
                  <a:ea typeface="Montserrat"/>
                  <a:cs typeface="Montserrat"/>
                  <a:sym typeface="Montserrat"/>
                </a:endParaRPr>
              </a:p>
            </p:txBody>
          </p:sp>
          <p:grpSp>
            <p:nvGrpSpPr>
              <p:cNvPr id="2707" name="Google Shape;2707;p84"/>
              <p:cNvGrpSpPr/>
              <p:nvPr/>
            </p:nvGrpSpPr>
            <p:grpSpPr>
              <a:xfrm>
                <a:off x="142636" y="5163557"/>
                <a:ext cx="604627" cy="403334"/>
                <a:chOff x="10562288" y="3260064"/>
                <a:chExt cx="604627" cy="403334"/>
              </a:xfrm>
            </p:grpSpPr>
            <p:sp>
              <p:nvSpPr>
                <p:cNvPr id="2708" name="Google Shape;2708;p84"/>
                <p:cNvSpPr/>
                <p:nvPr/>
              </p:nvSpPr>
              <p:spPr>
                <a:xfrm>
                  <a:off x="10562288" y="3260064"/>
                  <a:ext cx="604627" cy="403334"/>
                </a:xfrm>
                <a:custGeom>
                  <a:avLst/>
                  <a:gdLst/>
                  <a:ahLst/>
                  <a:cxnLst/>
                  <a:rect l="l" t="t" r="r" b="b"/>
                  <a:pathLst>
                    <a:path w="604627" h="403334" extrusionOk="0">
                      <a:moveTo>
                        <a:pt x="0" y="0"/>
                      </a:moveTo>
                      <a:lnTo>
                        <a:pt x="0" y="403334"/>
                      </a:lnTo>
                      <a:lnTo>
                        <a:pt x="604628" y="403334"/>
                      </a:lnTo>
                      <a:lnTo>
                        <a:pt x="604628" y="0"/>
                      </a:lnTo>
                      <a:lnTo>
                        <a:pt x="0" y="0"/>
                      </a:lnTo>
                      <a:lnTo>
                        <a:pt x="0" y="0"/>
                      </a:lnTo>
                      <a:close/>
                    </a:path>
                  </a:pathLst>
                </a:custGeom>
                <a:solidFill>
                  <a:srgbClr val="49AE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09" name="Google Shape;2709;p84"/>
                <p:cNvSpPr/>
                <p:nvPr/>
              </p:nvSpPr>
              <p:spPr>
                <a:xfrm>
                  <a:off x="10613905" y="3301610"/>
                  <a:ext cx="501427" cy="320241"/>
                </a:xfrm>
                <a:custGeom>
                  <a:avLst/>
                  <a:gdLst/>
                  <a:ahLst/>
                  <a:cxnLst/>
                  <a:rect l="l" t="t" r="r" b="b"/>
                  <a:pathLst>
                    <a:path w="501427" h="320241" extrusionOk="0">
                      <a:moveTo>
                        <a:pt x="501428" y="160103"/>
                      </a:moveTo>
                      <a:lnTo>
                        <a:pt x="250696" y="320242"/>
                      </a:lnTo>
                      <a:lnTo>
                        <a:pt x="0" y="160103"/>
                      </a:lnTo>
                      <a:lnTo>
                        <a:pt x="250696" y="0"/>
                      </a:lnTo>
                      <a:lnTo>
                        <a:pt x="501428" y="160103"/>
                      </a:lnTo>
                      <a:lnTo>
                        <a:pt x="501428" y="160103"/>
                      </a:lnTo>
                      <a:close/>
                    </a:path>
                  </a:pathLst>
                </a:custGeom>
                <a:solidFill>
                  <a:srgbClr val="FCE6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0" name="Google Shape;2710;p84"/>
                <p:cNvSpPr/>
                <p:nvPr/>
              </p:nvSpPr>
              <p:spPr>
                <a:xfrm>
                  <a:off x="10759927" y="3357096"/>
                  <a:ext cx="209207" cy="209381"/>
                </a:xfrm>
                <a:custGeom>
                  <a:avLst/>
                  <a:gdLst/>
                  <a:ahLst/>
                  <a:cxnLst/>
                  <a:rect l="l" t="t" r="r" b="b"/>
                  <a:pathLst>
                    <a:path w="209207" h="209381" extrusionOk="0">
                      <a:moveTo>
                        <a:pt x="3322" y="78579"/>
                      </a:moveTo>
                      <a:cubicBezTo>
                        <a:pt x="-11075" y="134603"/>
                        <a:pt x="22661" y="191658"/>
                        <a:pt x="78616" y="206065"/>
                      </a:cubicBezTo>
                      <a:cubicBezTo>
                        <a:pt x="132581" y="219937"/>
                        <a:pt x="187932" y="189097"/>
                        <a:pt x="204569" y="135919"/>
                      </a:cubicBezTo>
                      <a:cubicBezTo>
                        <a:pt x="176982" y="111162"/>
                        <a:pt x="144028" y="93164"/>
                        <a:pt x="108336" y="83275"/>
                      </a:cubicBezTo>
                      <a:cubicBezTo>
                        <a:pt x="74066" y="74133"/>
                        <a:pt x="38268" y="72533"/>
                        <a:pt x="3322" y="78579"/>
                      </a:cubicBezTo>
                      <a:close/>
                      <a:moveTo>
                        <a:pt x="112140" y="69082"/>
                      </a:moveTo>
                      <a:cubicBezTo>
                        <a:pt x="164114" y="83809"/>
                        <a:pt x="193904" y="107107"/>
                        <a:pt x="208124" y="119664"/>
                      </a:cubicBezTo>
                      <a:cubicBezTo>
                        <a:pt x="216371" y="62431"/>
                        <a:pt x="176662" y="9324"/>
                        <a:pt x="119463" y="1071"/>
                      </a:cubicBezTo>
                      <a:cubicBezTo>
                        <a:pt x="72964" y="-5616"/>
                        <a:pt x="27710" y="19497"/>
                        <a:pt x="8761" y="62502"/>
                      </a:cubicBezTo>
                      <a:cubicBezTo>
                        <a:pt x="43209" y="57486"/>
                        <a:pt x="78332" y="59727"/>
                        <a:pt x="111855" y="69082"/>
                      </a:cubicBez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1" name="Google Shape;2711;p84"/>
                <p:cNvSpPr/>
                <p:nvPr/>
              </p:nvSpPr>
              <p:spPr>
                <a:xfrm>
                  <a:off x="10763427" y="3416992"/>
                  <a:ext cx="204801" cy="76023"/>
                </a:xfrm>
                <a:custGeom>
                  <a:avLst/>
                  <a:gdLst/>
                  <a:ahLst/>
                  <a:cxnLst/>
                  <a:rect l="l" t="t" r="r" b="b"/>
                  <a:pathLst>
                    <a:path w="204801" h="76023" extrusionOk="0">
                      <a:moveTo>
                        <a:pt x="108640" y="9186"/>
                      </a:moveTo>
                      <a:cubicBezTo>
                        <a:pt x="75116" y="-169"/>
                        <a:pt x="39993" y="-2410"/>
                        <a:pt x="5546" y="2606"/>
                      </a:cubicBezTo>
                      <a:cubicBezTo>
                        <a:pt x="3271" y="7799"/>
                        <a:pt x="1422" y="13170"/>
                        <a:pt x="0" y="18683"/>
                      </a:cubicBezTo>
                      <a:cubicBezTo>
                        <a:pt x="34945" y="12637"/>
                        <a:pt x="70744" y="14237"/>
                        <a:pt x="105014" y="23379"/>
                      </a:cubicBezTo>
                      <a:cubicBezTo>
                        <a:pt x="140705" y="33268"/>
                        <a:pt x="173660" y="51266"/>
                        <a:pt x="201246" y="76023"/>
                      </a:cubicBezTo>
                      <a:cubicBezTo>
                        <a:pt x="202882" y="70723"/>
                        <a:pt x="204055" y="65281"/>
                        <a:pt x="204801" y="59768"/>
                      </a:cubicBezTo>
                      <a:cubicBezTo>
                        <a:pt x="190297" y="47211"/>
                        <a:pt x="160684" y="23913"/>
                        <a:pt x="108817" y="918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2" name="Google Shape;2712;p84"/>
                <p:cNvSpPr/>
                <p:nvPr/>
              </p:nvSpPr>
              <p:spPr>
                <a:xfrm>
                  <a:off x="10770217" y="3419660"/>
                  <a:ext cx="193718" cy="64249"/>
                </a:xfrm>
                <a:custGeom>
                  <a:avLst/>
                  <a:gdLst/>
                  <a:ahLst/>
                  <a:cxnLst/>
                  <a:rect l="l" t="t" r="r" b="b"/>
                  <a:pathLst>
                    <a:path w="193718" h="64249" extrusionOk="0">
                      <a:moveTo>
                        <a:pt x="4444" y="1396"/>
                      </a:moveTo>
                      <a:cubicBezTo>
                        <a:pt x="5119" y="1290"/>
                        <a:pt x="5830" y="1361"/>
                        <a:pt x="6470" y="1610"/>
                      </a:cubicBezTo>
                      <a:cubicBezTo>
                        <a:pt x="7110" y="1823"/>
                        <a:pt x="7679" y="2179"/>
                        <a:pt x="8141" y="2642"/>
                      </a:cubicBezTo>
                      <a:cubicBezTo>
                        <a:pt x="8603" y="3139"/>
                        <a:pt x="9029" y="3708"/>
                        <a:pt x="9314" y="4313"/>
                      </a:cubicBezTo>
                      <a:cubicBezTo>
                        <a:pt x="9634" y="4989"/>
                        <a:pt x="9812" y="5736"/>
                        <a:pt x="9847" y="6483"/>
                      </a:cubicBezTo>
                      <a:cubicBezTo>
                        <a:pt x="10025" y="7763"/>
                        <a:pt x="9670" y="9044"/>
                        <a:pt x="8852" y="10040"/>
                      </a:cubicBezTo>
                      <a:cubicBezTo>
                        <a:pt x="8461" y="10502"/>
                        <a:pt x="7963" y="10894"/>
                        <a:pt x="7394" y="11143"/>
                      </a:cubicBezTo>
                      <a:cubicBezTo>
                        <a:pt x="6790" y="11427"/>
                        <a:pt x="6150" y="11641"/>
                        <a:pt x="5510" y="11712"/>
                      </a:cubicBezTo>
                      <a:cubicBezTo>
                        <a:pt x="4870" y="11819"/>
                        <a:pt x="4195" y="11819"/>
                        <a:pt x="3555" y="11712"/>
                      </a:cubicBezTo>
                      <a:cubicBezTo>
                        <a:pt x="2986" y="11569"/>
                        <a:pt x="2417" y="11321"/>
                        <a:pt x="1919" y="11001"/>
                      </a:cubicBezTo>
                      <a:cubicBezTo>
                        <a:pt x="1422" y="10645"/>
                        <a:pt x="1031" y="10182"/>
                        <a:pt x="747" y="9649"/>
                      </a:cubicBezTo>
                      <a:cubicBezTo>
                        <a:pt x="391" y="9044"/>
                        <a:pt x="178" y="8368"/>
                        <a:pt x="106" y="7657"/>
                      </a:cubicBezTo>
                      <a:cubicBezTo>
                        <a:pt x="-35" y="6910"/>
                        <a:pt x="-35" y="6127"/>
                        <a:pt x="106" y="5380"/>
                      </a:cubicBezTo>
                      <a:cubicBezTo>
                        <a:pt x="249" y="4669"/>
                        <a:pt x="533" y="4028"/>
                        <a:pt x="924" y="3424"/>
                      </a:cubicBezTo>
                      <a:cubicBezTo>
                        <a:pt x="1315" y="2855"/>
                        <a:pt x="1813" y="2357"/>
                        <a:pt x="2382" y="2001"/>
                      </a:cubicBezTo>
                      <a:cubicBezTo>
                        <a:pt x="2986" y="1610"/>
                        <a:pt x="3626" y="1396"/>
                        <a:pt x="4337" y="1325"/>
                      </a:cubicBezTo>
                      <a:close/>
                      <a:moveTo>
                        <a:pt x="193106" y="55784"/>
                      </a:moveTo>
                      <a:cubicBezTo>
                        <a:pt x="192786" y="55179"/>
                        <a:pt x="192324" y="54610"/>
                        <a:pt x="191755" y="54183"/>
                      </a:cubicBezTo>
                      <a:cubicBezTo>
                        <a:pt x="191221" y="53756"/>
                        <a:pt x="190617" y="53436"/>
                        <a:pt x="189942" y="53258"/>
                      </a:cubicBezTo>
                      <a:cubicBezTo>
                        <a:pt x="189302" y="53116"/>
                        <a:pt x="188662" y="53116"/>
                        <a:pt x="188022" y="53258"/>
                      </a:cubicBezTo>
                      <a:cubicBezTo>
                        <a:pt x="187346" y="53436"/>
                        <a:pt x="186742" y="53685"/>
                        <a:pt x="186174" y="54076"/>
                      </a:cubicBezTo>
                      <a:cubicBezTo>
                        <a:pt x="185569" y="54539"/>
                        <a:pt x="185036" y="55072"/>
                        <a:pt x="184609" y="55713"/>
                      </a:cubicBezTo>
                      <a:cubicBezTo>
                        <a:pt x="184147" y="56317"/>
                        <a:pt x="183792" y="57029"/>
                        <a:pt x="183578" y="57776"/>
                      </a:cubicBezTo>
                      <a:cubicBezTo>
                        <a:pt x="183401" y="58452"/>
                        <a:pt x="183329" y="59127"/>
                        <a:pt x="183365" y="59803"/>
                      </a:cubicBezTo>
                      <a:cubicBezTo>
                        <a:pt x="183436" y="60479"/>
                        <a:pt x="183614" y="61119"/>
                        <a:pt x="183934" y="61689"/>
                      </a:cubicBezTo>
                      <a:cubicBezTo>
                        <a:pt x="184254" y="62293"/>
                        <a:pt x="184716" y="62827"/>
                        <a:pt x="185249" y="63253"/>
                      </a:cubicBezTo>
                      <a:cubicBezTo>
                        <a:pt x="185783" y="63680"/>
                        <a:pt x="186387" y="64001"/>
                        <a:pt x="187027" y="64143"/>
                      </a:cubicBezTo>
                      <a:cubicBezTo>
                        <a:pt x="187631" y="64285"/>
                        <a:pt x="188306" y="64285"/>
                        <a:pt x="188911" y="64143"/>
                      </a:cubicBezTo>
                      <a:cubicBezTo>
                        <a:pt x="189586" y="64036"/>
                        <a:pt x="190191" y="63787"/>
                        <a:pt x="190759" y="63396"/>
                      </a:cubicBezTo>
                      <a:cubicBezTo>
                        <a:pt x="191399" y="62969"/>
                        <a:pt x="191933" y="62471"/>
                        <a:pt x="192395" y="61866"/>
                      </a:cubicBezTo>
                      <a:cubicBezTo>
                        <a:pt x="192857" y="61262"/>
                        <a:pt x="193212" y="60550"/>
                        <a:pt x="193461" y="59803"/>
                      </a:cubicBezTo>
                      <a:cubicBezTo>
                        <a:pt x="193674" y="59127"/>
                        <a:pt x="193746" y="58416"/>
                        <a:pt x="193710" y="57705"/>
                      </a:cubicBezTo>
                      <a:cubicBezTo>
                        <a:pt x="193639" y="57029"/>
                        <a:pt x="193461" y="56353"/>
                        <a:pt x="193106" y="55748"/>
                      </a:cubicBezTo>
                      <a:close/>
                      <a:moveTo>
                        <a:pt x="191648" y="59341"/>
                      </a:moveTo>
                      <a:lnTo>
                        <a:pt x="191648" y="59341"/>
                      </a:lnTo>
                      <a:cubicBezTo>
                        <a:pt x="191435" y="59839"/>
                        <a:pt x="191186" y="60337"/>
                        <a:pt x="190866" y="60764"/>
                      </a:cubicBezTo>
                      <a:cubicBezTo>
                        <a:pt x="190546" y="61191"/>
                        <a:pt x="190191" y="61546"/>
                        <a:pt x="189764" y="61866"/>
                      </a:cubicBezTo>
                      <a:cubicBezTo>
                        <a:pt x="189408" y="62115"/>
                        <a:pt x="189017" y="62329"/>
                        <a:pt x="188591" y="62435"/>
                      </a:cubicBezTo>
                      <a:cubicBezTo>
                        <a:pt x="188200" y="62507"/>
                        <a:pt x="187773" y="62507"/>
                        <a:pt x="187382" y="62435"/>
                      </a:cubicBezTo>
                      <a:cubicBezTo>
                        <a:pt x="186991" y="62329"/>
                        <a:pt x="186636" y="62151"/>
                        <a:pt x="186315" y="61902"/>
                      </a:cubicBezTo>
                      <a:cubicBezTo>
                        <a:pt x="185996" y="61653"/>
                        <a:pt x="185711" y="61333"/>
                        <a:pt x="185533" y="60941"/>
                      </a:cubicBezTo>
                      <a:cubicBezTo>
                        <a:pt x="185320" y="60586"/>
                        <a:pt x="185214" y="60194"/>
                        <a:pt x="185214" y="59768"/>
                      </a:cubicBezTo>
                      <a:cubicBezTo>
                        <a:pt x="185214" y="59305"/>
                        <a:pt x="185285" y="58878"/>
                        <a:pt x="185427" y="58452"/>
                      </a:cubicBezTo>
                      <a:cubicBezTo>
                        <a:pt x="185569" y="57953"/>
                        <a:pt x="185818" y="57455"/>
                        <a:pt x="186138" y="57029"/>
                      </a:cubicBezTo>
                      <a:cubicBezTo>
                        <a:pt x="186458" y="56602"/>
                        <a:pt x="186813" y="56211"/>
                        <a:pt x="187240" y="55891"/>
                      </a:cubicBezTo>
                      <a:cubicBezTo>
                        <a:pt x="187596" y="55606"/>
                        <a:pt x="187987" y="55428"/>
                        <a:pt x="188413" y="55321"/>
                      </a:cubicBezTo>
                      <a:cubicBezTo>
                        <a:pt x="188804" y="55250"/>
                        <a:pt x="189231" y="55250"/>
                        <a:pt x="189622" y="55321"/>
                      </a:cubicBezTo>
                      <a:cubicBezTo>
                        <a:pt x="190013" y="55428"/>
                        <a:pt x="190404" y="55606"/>
                        <a:pt x="190724" y="55855"/>
                      </a:cubicBezTo>
                      <a:cubicBezTo>
                        <a:pt x="191044" y="56139"/>
                        <a:pt x="191328" y="56459"/>
                        <a:pt x="191542" y="56815"/>
                      </a:cubicBezTo>
                      <a:cubicBezTo>
                        <a:pt x="191719" y="57207"/>
                        <a:pt x="191826" y="57598"/>
                        <a:pt x="191861" y="58025"/>
                      </a:cubicBezTo>
                      <a:cubicBezTo>
                        <a:pt x="191861" y="58487"/>
                        <a:pt x="191790" y="58950"/>
                        <a:pt x="191648" y="59376"/>
                      </a:cubicBezTo>
                      <a:close/>
                      <a:moveTo>
                        <a:pt x="182156" y="47211"/>
                      </a:moveTo>
                      <a:cubicBezTo>
                        <a:pt x="181801" y="46784"/>
                        <a:pt x="181410" y="46357"/>
                        <a:pt x="180948" y="46037"/>
                      </a:cubicBezTo>
                      <a:cubicBezTo>
                        <a:pt x="180521" y="45717"/>
                        <a:pt x="180023" y="45504"/>
                        <a:pt x="179526" y="45361"/>
                      </a:cubicBezTo>
                      <a:cubicBezTo>
                        <a:pt x="179064" y="45291"/>
                        <a:pt x="178637" y="45291"/>
                        <a:pt x="178175" y="45361"/>
                      </a:cubicBezTo>
                      <a:cubicBezTo>
                        <a:pt x="177748" y="45433"/>
                        <a:pt x="177357" y="45539"/>
                        <a:pt x="177001" y="45753"/>
                      </a:cubicBezTo>
                      <a:cubicBezTo>
                        <a:pt x="176646" y="46002"/>
                        <a:pt x="176326" y="46322"/>
                        <a:pt x="176113" y="46677"/>
                      </a:cubicBezTo>
                      <a:cubicBezTo>
                        <a:pt x="175900" y="46998"/>
                        <a:pt x="175722" y="47354"/>
                        <a:pt x="175651" y="47709"/>
                      </a:cubicBezTo>
                      <a:cubicBezTo>
                        <a:pt x="175580" y="48065"/>
                        <a:pt x="175580" y="48421"/>
                        <a:pt x="175651" y="48776"/>
                      </a:cubicBezTo>
                      <a:cubicBezTo>
                        <a:pt x="175757" y="49168"/>
                        <a:pt x="175935" y="49559"/>
                        <a:pt x="176148" y="49914"/>
                      </a:cubicBezTo>
                      <a:cubicBezTo>
                        <a:pt x="176469" y="50377"/>
                        <a:pt x="176788" y="50804"/>
                        <a:pt x="177144" y="51195"/>
                      </a:cubicBezTo>
                      <a:cubicBezTo>
                        <a:pt x="177464" y="51515"/>
                        <a:pt x="177748" y="51835"/>
                        <a:pt x="178033" y="52191"/>
                      </a:cubicBezTo>
                      <a:cubicBezTo>
                        <a:pt x="178246" y="52440"/>
                        <a:pt x="178423" y="52689"/>
                        <a:pt x="178566" y="52974"/>
                      </a:cubicBezTo>
                      <a:cubicBezTo>
                        <a:pt x="178601" y="53187"/>
                        <a:pt x="178601" y="53365"/>
                        <a:pt x="178566" y="53578"/>
                      </a:cubicBezTo>
                      <a:cubicBezTo>
                        <a:pt x="178566" y="53792"/>
                        <a:pt x="178495" y="54005"/>
                        <a:pt x="178352" y="54148"/>
                      </a:cubicBezTo>
                      <a:cubicBezTo>
                        <a:pt x="178246" y="54325"/>
                        <a:pt x="178104" y="54432"/>
                        <a:pt x="177926" y="54539"/>
                      </a:cubicBezTo>
                      <a:cubicBezTo>
                        <a:pt x="177713" y="54574"/>
                        <a:pt x="177535" y="54574"/>
                        <a:pt x="177322" y="54539"/>
                      </a:cubicBezTo>
                      <a:cubicBezTo>
                        <a:pt x="177108" y="54574"/>
                        <a:pt x="176860" y="54574"/>
                        <a:pt x="176646" y="54539"/>
                      </a:cubicBezTo>
                      <a:lnTo>
                        <a:pt x="175900" y="54112"/>
                      </a:lnTo>
                      <a:cubicBezTo>
                        <a:pt x="175651" y="53934"/>
                        <a:pt x="175402" y="53721"/>
                        <a:pt x="175188" y="53472"/>
                      </a:cubicBezTo>
                      <a:cubicBezTo>
                        <a:pt x="175011" y="53223"/>
                        <a:pt x="174869" y="52974"/>
                        <a:pt x="174797" y="52689"/>
                      </a:cubicBezTo>
                      <a:cubicBezTo>
                        <a:pt x="174727" y="52369"/>
                        <a:pt x="174727" y="52084"/>
                        <a:pt x="174797" y="51764"/>
                      </a:cubicBezTo>
                      <a:cubicBezTo>
                        <a:pt x="174833" y="51444"/>
                        <a:pt x="174940" y="51089"/>
                        <a:pt x="175118" y="50804"/>
                      </a:cubicBezTo>
                      <a:lnTo>
                        <a:pt x="173589" y="49737"/>
                      </a:lnTo>
                      <a:cubicBezTo>
                        <a:pt x="173269" y="50199"/>
                        <a:pt x="173055" y="50733"/>
                        <a:pt x="172949" y="51266"/>
                      </a:cubicBezTo>
                      <a:cubicBezTo>
                        <a:pt x="172842" y="51800"/>
                        <a:pt x="172842" y="52298"/>
                        <a:pt x="172949" y="52832"/>
                      </a:cubicBezTo>
                      <a:cubicBezTo>
                        <a:pt x="173055" y="53365"/>
                        <a:pt x="173305" y="53863"/>
                        <a:pt x="173624" y="54325"/>
                      </a:cubicBezTo>
                      <a:cubicBezTo>
                        <a:pt x="174015" y="54859"/>
                        <a:pt x="174478" y="55321"/>
                        <a:pt x="175011" y="55677"/>
                      </a:cubicBezTo>
                      <a:cubicBezTo>
                        <a:pt x="175437" y="55997"/>
                        <a:pt x="175900" y="56246"/>
                        <a:pt x="176397" y="56389"/>
                      </a:cubicBezTo>
                      <a:cubicBezTo>
                        <a:pt x="176860" y="56495"/>
                        <a:pt x="177322" y="56495"/>
                        <a:pt x="177784" y="56389"/>
                      </a:cubicBezTo>
                      <a:cubicBezTo>
                        <a:pt x="178210" y="56353"/>
                        <a:pt x="178637" y="56211"/>
                        <a:pt x="179028" y="55997"/>
                      </a:cubicBezTo>
                      <a:cubicBezTo>
                        <a:pt x="179419" y="55784"/>
                        <a:pt x="179774" y="55464"/>
                        <a:pt x="180023" y="55072"/>
                      </a:cubicBezTo>
                      <a:cubicBezTo>
                        <a:pt x="180237" y="54752"/>
                        <a:pt x="180414" y="54396"/>
                        <a:pt x="180486" y="54041"/>
                      </a:cubicBezTo>
                      <a:cubicBezTo>
                        <a:pt x="180521" y="53721"/>
                        <a:pt x="180521" y="53400"/>
                        <a:pt x="180486" y="53080"/>
                      </a:cubicBezTo>
                      <a:cubicBezTo>
                        <a:pt x="180450" y="52760"/>
                        <a:pt x="180343" y="52475"/>
                        <a:pt x="180201" y="52191"/>
                      </a:cubicBezTo>
                      <a:cubicBezTo>
                        <a:pt x="180094" y="51871"/>
                        <a:pt x="179952" y="51586"/>
                        <a:pt x="179739" y="51337"/>
                      </a:cubicBezTo>
                      <a:cubicBezTo>
                        <a:pt x="179561" y="51053"/>
                        <a:pt x="179348" y="50768"/>
                        <a:pt x="179099" y="50519"/>
                      </a:cubicBezTo>
                      <a:lnTo>
                        <a:pt x="178459" y="49773"/>
                      </a:lnTo>
                      <a:lnTo>
                        <a:pt x="177819" y="49061"/>
                      </a:lnTo>
                      <a:lnTo>
                        <a:pt x="177464" y="48492"/>
                      </a:lnTo>
                      <a:cubicBezTo>
                        <a:pt x="177428" y="48350"/>
                        <a:pt x="177428" y="48172"/>
                        <a:pt x="177464" y="48029"/>
                      </a:cubicBezTo>
                      <a:cubicBezTo>
                        <a:pt x="177428" y="47887"/>
                        <a:pt x="177428" y="47745"/>
                        <a:pt x="177464" y="47602"/>
                      </a:cubicBezTo>
                      <a:cubicBezTo>
                        <a:pt x="177677" y="47318"/>
                        <a:pt x="177997" y="47140"/>
                        <a:pt x="178352" y="47140"/>
                      </a:cubicBezTo>
                      <a:cubicBezTo>
                        <a:pt x="178850" y="47211"/>
                        <a:pt x="179348" y="47389"/>
                        <a:pt x="179739" y="47709"/>
                      </a:cubicBezTo>
                      <a:cubicBezTo>
                        <a:pt x="180699" y="48243"/>
                        <a:pt x="181054" y="49452"/>
                        <a:pt x="180521" y="50413"/>
                      </a:cubicBezTo>
                      <a:cubicBezTo>
                        <a:pt x="180521" y="50448"/>
                        <a:pt x="180486" y="50448"/>
                        <a:pt x="180486" y="50484"/>
                      </a:cubicBezTo>
                      <a:lnTo>
                        <a:pt x="181978" y="51586"/>
                      </a:lnTo>
                      <a:cubicBezTo>
                        <a:pt x="182298" y="51159"/>
                        <a:pt x="182476" y="50662"/>
                        <a:pt x="182583" y="50128"/>
                      </a:cubicBezTo>
                      <a:cubicBezTo>
                        <a:pt x="182690" y="49630"/>
                        <a:pt x="182690" y="49132"/>
                        <a:pt x="182583" y="48634"/>
                      </a:cubicBezTo>
                      <a:cubicBezTo>
                        <a:pt x="182441" y="48136"/>
                        <a:pt x="182228" y="47674"/>
                        <a:pt x="181943" y="47247"/>
                      </a:cubicBezTo>
                      <a:close/>
                      <a:moveTo>
                        <a:pt x="171491" y="40097"/>
                      </a:moveTo>
                      <a:cubicBezTo>
                        <a:pt x="170780" y="39243"/>
                        <a:pt x="169856" y="38639"/>
                        <a:pt x="168790" y="38354"/>
                      </a:cubicBezTo>
                      <a:cubicBezTo>
                        <a:pt x="168328" y="38247"/>
                        <a:pt x="167865" y="38247"/>
                        <a:pt x="167403" y="38354"/>
                      </a:cubicBezTo>
                      <a:cubicBezTo>
                        <a:pt x="167012" y="38425"/>
                        <a:pt x="166621" y="38568"/>
                        <a:pt x="166266" y="38781"/>
                      </a:cubicBezTo>
                      <a:cubicBezTo>
                        <a:pt x="165910" y="39030"/>
                        <a:pt x="165626" y="39350"/>
                        <a:pt x="165412" y="39706"/>
                      </a:cubicBezTo>
                      <a:cubicBezTo>
                        <a:pt x="165199" y="40026"/>
                        <a:pt x="165057" y="40382"/>
                        <a:pt x="165021" y="40737"/>
                      </a:cubicBezTo>
                      <a:cubicBezTo>
                        <a:pt x="164950" y="41093"/>
                        <a:pt x="164950" y="41413"/>
                        <a:pt x="165021" y="41769"/>
                      </a:cubicBezTo>
                      <a:cubicBezTo>
                        <a:pt x="165164" y="42160"/>
                        <a:pt x="165341" y="42516"/>
                        <a:pt x="165590" y="42872"/>
                      </a:cubicBezTo>
                      <a:cubicBezTo>
                        <a:pt x="165910" y="43298"/>
                        <a:pt x="166266" y="43690"/>
                        <a:pt x="166657" y="44081"/>
                      </a:cubicBezTo>
                      <a:lnTo>
                        <a:pt x="167581" y="45041"/>
                      </a:lnTo>
                      <a:cubicBezTo>
                        <a:pt x="167794" y="45255"/>
                        <a:pt x="167972" y="45504"/>
                        <a:pt x="168114" y="45788"/>
                      </a:cubicBezTo>
                      <a:cubicBezTo>
                        <a:pt x="168256" y="45966"/>
                        <a:pt x="168328" y="46180"/>
                        <a:pt x="168328" y="46393"/>
                      </a:cubicBezTo>
                      <a:cubicBezTo>
                        <a:pt x="168363" y="46571"/>
                        <a:pt x="168363" y="46749"/>
                        <a:pt x="168328" y="46927"/>
                      </a:cubicBezTo>
                      <a:cubicBezTo>
                        <a:pt x="168221" y="47105"/>
                        <a:pt x="168078" y="47247"/>
                        <a:pt x="167901" y="47354"/>
                      </a:cubicBezTo>
                      <a:cubicBezTo>
                        <a:pt x="167687" y="47389"/>
                        <a:pt x="167510" y="47389"/>
                        <a:pt x="167296" y="47354"/>
                      </a:cubicBezTo>
                      <a:cubicBezTo>
                        <a:pt x="167048" y="47389"/>
                        <a:pt x="166834" y="47389"/>
                        <a:pt x="166586" y="47354"/>
                      </a:cubicBezTo>
                      <a:cubicBezTo>
                        <a:pt x="166337" y="47247"/>
                        <a:pt x="166088" y="47105"/>
                        <a:pt x="165839" y="46962"/>
                      </a:cubicBezTo>
                      <a:cubicBezTo>
                        <a:pt x="165590" y="46784"/>
                        <a:pt x="165341" y="46607"/>
                        <a:pt x="165128" y="46357"/>
                      </a:cubicBezTo>
                      <a:cubicBezTo>
                        <a:pt x="164950" y="46144"/>
                        <a:pt x="164773" y="45895"/>
                        <a:pt x="164666" y="45611"/>
                      </a:cubicBezTo>
                      <a:cubicBezTo>
                        <a:pt x="164630" y="45326"/>
                        <a:pt x="164630" y="45006"/>
                        <a:pt x="164666" y="44721"/>
                      </a:cubicBezTo>
                      <a:cubicBezTo>
                        <a:pt x="164701" y="44401"/>
                        <a:pt x="164808" y="44045"/>
                        <a:pt x="164950" y="43761"/>
                      </a:cubicBezTo>
                      <a:lnTo>
                        <a:pt x="163350" y="42765"/>
                      </a:lnTo>
                      <a:cubicBezTo>
                        <a:pt x="163066" y="43227"/>
                        <a:pt x="162888" y="43761"/>
                        <a:pt x="162782" y="44295"/>
                      </a:cubicBezTo>
                      <a:cubicBezTo>
                        <a:pt x="162711" y="44793"/>
                        <a:pt x="162711" y="45291"/>
                        <a:pt x="162782" y="45788"/>
                      </a:cubicBezTo>
                      <a:cubicBezTo>
                        <a:pt x="162924" y="46322"/>
                        <a:pt x="163173" y="46820"/>
                        <a:pt x="163528" y="47247"/>
                      </a:cubicBezTo>
                      <a:cubicBezTo>
                        <a:pt x="163919" y="47745"/>
                        <a:pt x="164417" y="48207"/>
                        <a:pt x="164986" y="48527"/>
                      </a:cubicBezTo>
                      <a:cubicBezTo>
                        <a:pt x="165412" y="48848"/>
                        <a:pt x="165910" y="49061"/>
                        <a:pt x="166408" y="49203"/>
                      </a:cubicBezTo>
                      <a:cubicBezTo>
                        <a:pt x="166870" y="49310"/>
                        <a:pt x="167332" y="49310"/>
                        <a:pt x="167794" y="49203"/>
                      </a:cubicBezTo>
                      <a:cubicBezTo>
                        <a:pt x="168221" y="49168"/>
                        <a:pt x="168647" y="49025"/>
                        <a:pt x="169038" y="48776"/>
                      </a:cubicBezTo>
                      <a:cubicBezTo>
                        <a:pt x="169429" y="48527"/>
                        <a:pt x="169750" y="48207"/>
                        <a:pt x="169998" y="47816"/>
                      </a:cubicBezTo>
                      <a:cubicBezTo>
                        <a:pt x="170176" y="47496"/>
                        <a:pt x="170354" y="47175"/>
                        <a:pt x="170425" y="46820"/>
                      </a:cubicBezTo>
                      <a:cubicBezTo>
                        <a:pt x="170532" y="46180"/>
                        <a:pt x="170425" y="45539"/>
                        <a:pt x="170141" y="44970"/>
                      </a:cubicBezTo>
                      <a:cubicBezTo>
                        <a:pt x="169998" y="44686"/>
                        <a:pt x="169821" y="44401"/>
                        <a:pt x="169607" y="44152"/>
                      </a:cubicBezTo>
                      <a:lnTo>
                        <a:pt x="168967" y="43405"/>
                      </a:lnTo>
                      <a:lnTo>
                        <a:pt x="168256" y="42694"/>
                      </a:lnTo>
                      <a:lnTo>
                        <a:pt x="167617" y="42018"/>
                      </a:lnTo>
                      <a:cubicBezTo>
                        <a:pt x="167474" y="41840"/>
                        <a:pt x="167332" y="41662"/>
                        <a:pt x="167225" y="41449"/>
                      </a:cubicBezTo>
                      <a:cubicBezTo>
                        <a:pt x="167190" y="41307"/>
                        <a:pt x="167190" y="41164"/>
                        <a:pt x="167225" y="41022"/>
                      </a:cubicBezTo>
                      <a:cubicBezTo>
                        <a:pt x="167190" y="40880"/>
                        <a:pt x="167190" y="40737"/>
                        <a:pt x="167225" y="40595"/>
                      </a:cubicBezTo>
                      <a:cubicBezTo>
                        <a:pt x="167439" y="40311"/>
                        <a:pt x="167759" y="40097"/>
                        <a:pt x="168114" y="40097"/>
                      </a:cubicBezTo>
                      <a:cubicBezTo>
                        <a:pt x="168612" y="40133"/>
                        <a:pt x="169074" y="40311"/>
                        <a:pt x="169501" y="40595"/>
                      </a:cubicBezTo>
                      <a:cubicBezTo>
                        <a:pt x="170496" y="41057"/>
                        <a:pt x="170887" y="42231"/>
                        <a:pt x="170425" y="43192"/>
                      </a:cubicBezTo>
                      <a:cubicBezTo>
                        <a:pt x="170425" y="43227"/>
                        <a:pt x="170425" y="43263"/>
                        <a:pt x="170389" y="43298"/>
                      </a:cubicBezTo>
                      <a:lnTo>
                        <a:pt x="171954" y="44330"/>
                      </a:lnTo>
                      <a:cubicBezTo>
                        <a:pt x="172238" y="43868"/>
                        <a:pt x="172416" y="43405"/>
                        <a:pt x="172487" y="42872"/>
                      </a:cubicBezTo>
                      <a:cubicBezTo>
                        <a:pt x="172593" y="42374"/>
                        <a:pt x="172593" y="41876"/>
                        <a:pt x="172487" y="41413"/>
                      </a:cubicBezTo>
                      <a:cubicBezTo>
                        <a:pt x="172345" y="40915"/>
                        <a:pt x="172096" y="40488"/>
                        <a:pt x="171776" y="40097"/>
                      </a:cubicBezTo>
                      <a:close/>
                      <a:moveTo>
                        <a:pt x="161146" y="36042"/>
                      </a:moveTo>
                      <a:lnTo>
                        <a:pt x="162035" y="34477"/>
                      </a:lnTo>
                      <a:cubicBezTo>
                        <a:pt x="159369" y="32912"/>
                        <a:pt x="157982" y="32129"/>
                        <a:pt x="155245" y="30671"/>
                      </a:cubicBezTo>
                      <a:cubicBezTo>
                        <a:pt x="153255" y="34228"/>
                        <a:pt x="152259" y="36006"/>
                        <a:pt x="150233" y="39635"/>
                      </a:cubicBezTo>
                      <a:cubicBezTo>
                        <a:pt x="152935" y="41164"/>
                        <a:pt x="154286" y="41947"/>
                        <a:pt x="156952" y="43548"/>
                      </a:cubicBezTo>
                      <a:cubicBezTo>
                        <a:pt x="157343" y="42943"/>
                        <a:pt x="157520" y="42623"/>
                        <a:pt x="157876" y="42018"/>
                      </a:cubicBezTo>
                      <a:lnTo>
                        <a:pt x="152757" y="39030"/>
                      </a:lnTo>
                      <a:lnTo>
                        <a:pt x="154108" y="36718"/>
                      </a:lnTo>
                      <a:cubicBezTo>
                        <a:pt x="155956" y="37750"/>
                        <a:pt x="156881" y="38318"/>
                        <a:pt x="158729" y="39421"/>
                      </a:cubicBezTo>
                      <a:cubicBezTo>
                        <a:pt x="159085" y="38781"/>
                        <a:pt x="159298" y="38496"/>
                        <a:pt x="159653" y="37892"/>
                      </a:cubicBezTo>
                      <a:lnTo>
                        <a:pt x="154961" y="35188"/>
                      </a:lnTo>
                      <a:lnTo>
                        <a:pt x="156098" y="33161"/>
                      </a:lnTo>
                      <a:cubicBezTo>
                        <a:pt x="158125" y="34299"/>
                        <a:pt x="159156" y="34868"/>
                        <a:pt x="161146" y="36042"/>
                      </a:cubicBezTo>
                      <a:close/>
                      <a:moveTo>
                        <a:pt x="149913" y="28537"/>
                      </a:moveTo>
                      <a:cubicBezTo>
                        <a:pt x="149806" y="28323"/>
                        <a:pt x="149700" y="28110"/>
                        <a:pt x="149557" y="27932"/>
                      </a:cubicBezTo>
                      <a:cubicBezTo>
                        <a:pt x="149415" y="27754"/>
                        <a:pt x="149237" y="27576"/>
                        <a:pt x="149059" y="27434"/>
                      </a:cubicBezTo>
                      <a:lnTo>
                        <a:pt x="148455" y="27043"/>
                      </a:lnTo>
                      <a:lnTo>
                        <a:pt x="147744" y="26652"/>
                      </a:lnTo>
                      <a:lnTo>
                        <a:pt x="143514" y="24624"/>
                      </a:lnTo>
                      <a:cubicBezTo>
                        <a:pt x="141701" y="28181"/>
                        <a:pt x="140777" y="30031"/>
                        <a:pt x="138928" y="33659"/>
                      </a:cubicBezTo>
                      <a:lnTo>
                        <a:pt x="140634" y="34477"/>
                      </a:lnTo>
                      <a:lnTo>
                        <a:pt x="142483" y="30920"/>
                      </a:lnTo>
                      <a:lnTo>
                        <a:pt x="144332" y="31845"/>
                      </a:lnTo>
                      <a:cubicBezTo>
                        <a:pt x="144509" y="31952"/>
                        <a:pt x="144687" y="32058"/>
                        <a:pt x="144829" y="32200"/>
                      </a:cubicBezTo>
                      <a:cubicBezTo>
                        <a:pt x="144971" y="32343"/>
                        <a:pt x="145078" y="32485"/>
                        <a:pt x="145149" y="32663"/>
                      </a:cubicBezTo>
                      <a:cubicBezTo>
                        <a:pt x="145185" y="32841"/>
                        <a:pt x="145185" y="33054"/>
                        <a:pt x="145149" y="33232"/>
                      </a:cubicBezTo>
                      <a:cubicBezTo>
                        <a:pt x="145185" y="33445"/>
                        <a:pt x="145185" y="33623"/>
                        <a:pt x="145149" y="33837"/>
                      </a:cubicBezTo>
                      <a:cubicBezTo>
                        <a:pt x="145149" y="34975"/>
                        <a:pt x="144900" y="35544"/>
                        <a:pt x="144687" y="36718"/>
                      </a:cubicBezTo>
                      <a:lnTo>
                        <a:pt x="146500" y="37678"/>
                      </a:lnTo>
                      <a:cubicBezTo>
                        <a:pt x="146714" y="36398"/>
                        <a:pt x="146784" y="35757"/>
                        <a:pt x="146998" y="34513"/>
                      </a:cubicBezTo>
                      <a:cubicBezTo>
                        <a:pt x="146998" y="33872"/>
                        <a:pt x="146927" y="33232"/>
                        <a:pt x="146784" y="32627"/>
                      </a:cubicBezTo>
                      <a:cubicBezTo>
                        <a:pt x="147318" y="32592"/>
                        <a:pt x="147886" y="32485"/>
                        <a:pt x="148384" y="32307"/>
                      </a:cubicBezTo>
                      <a:cubicBezTo>
                        <a:pt x="148882" y="32022"/>
                        <a:pt x="149273" y="31631"/>
                        <a:pt x="149557" y="31133"/>
                      </a:cubicBezTo>
                      <a:cubicBezTo>
                        <a:pt x="149664" y="30956"/>
                        <a:pt x="149735" y="30742"/>
                        <a:pt x="149806" y="30529"/>
                      </a:cubicBezTo>
                      <a:cubicBezTo>
                        <a:pt x="149842" y="30315"/>
                        <a:pt x="149842" y="30102"/>
                        <a:pt x="149806" y="29888"/>
                      </a:cubicBezTo>
                      <a:cubicBezTo>
                        <a:pt x="149842" y="29675"/>
                        <a:pt x="149842" y="29461"/>
                        <a:pt x="149806" y="29248"/>
                      </a:cubicBezTo>
                      <a:cubicBezTo>
                        <a:pt x="149771" y="29035"/>
                        <a:pt x="149700" y="28821"/>
                        <a:pt x="149628" y="28608"/>
                      </a:cubicBezTo>
                      <a:close/>
                      <a:moveTo>
                        <a:pt x="147958" y="30138"/>
                      </a:moveTo>
                      <a:lnTo>
                        <a:pt x="147958" y="30138"/>
                      </a:lnTo>
                      <a:cubicBezTo>
                        <a:pt x="147851" y="30315"/>
                        <a:pt x="147744" y="30493"/>
                        <a:pt x="147567" y="30636"/>
                      </a:cubicBezTo>
                      <a:cubicBezTo>
                        <a:pt x="147424" y="30778"/>
                        <a:pt x="147246" y="30849"/>
                        <a:pt x="147069" y="30849"/>
                      </a:cubicBezTo>
                      <a:cubicBezTo>
                        <a:pt x="146855" y="30884"/>
                        <a:pt x="146642" y="30884"/>
                        <a:pt x="146429" y="30849"/>
                      </a:cubicBezTo>
                      <a:lnTo>
                        <a:pt x="145611" y="30529"/>
                      </a:lnTo>
                      <a:lnTo>
                        <a:pt x="143300" y="29390"/>
                      </a:lnTo>
                      <a:lnTo>
                        <a:pt x="144509" y="27007"/>
                      </a:lnTo>
                      <a:lnTo>
                        <a:pt x="146998" y="28252"/>
                      </a:lnTo>
                      <a:cubicBezTo>
                        <a:pt x="147424" y="28430"/>
                        <a:pt x="147815" y="28750"/>
                        <a:pt x="148064" y="29141"/>
                      </a:cubicBezTo>
                      <a:cubicBezTo>
                        <a:pt x="148242" y="29461"/>
                        <a:pt x="148242" y="29888"/>
                        <a:pt x="148064" y="30209"/>
                      </a:cubicBezTo>
                      <a:close/>
                      <a:moveTo>
                        <a:pt x="137044" y="21600"/>
                      </a:moveTo>
                      <a:cubicBezTo>
                        <a:pt x="136617" y="21209"/>
                        <a:pt x="136084" y="20889"/>
                        <a:pt x="135551" y="20676"/>
                      </a:cubicBezTo>
                      <a:cubicBezTo>
                        <a:pt x="134911" y="20356"/>
                        <a:pt x="134236" y="20213"/>
                        <a:pt x="133524" y="20213"/>
                      </a:cubicBezTo>
                      <a:cubicBezTo>
                        <a:pt x="132885" y="20178"/>
                        <a:pt x="132245" y="20284"/>
                        <a:pt x="131640" y="20533"/>
                      </a:cubicBezTo>
                      <a:cubicBezTo>
                        <a:pt x="131036" y="20782"/>
                        <a:pt x="130467" y="21174"/>
                        <a:pt x="130041" y="21672"/>
                      </a:cubicBezTo>
                      <a:cubicBezTo>
                        <a:pt x="129543" y="22205"/>
                        <a:pt x="129152" y="22810"/>
                        <a:pt x="128868" y="23486"/>
                      </a:cubicBezTo>
                      <a:cubicBezTo>
                        <a:pt x="128547" y="24161"/>
                        <a:pt x="128370" y="24873"/>
                        <a:pt x="128334" y="25584"/>
                      </a:cubicBezTo>
                      <a:cubicBezTo>
                        <a:pt x="128299" y="26224"/>
                        <a:pt x="128405" y="26865"/>
                        <a:pt x="128618" y="27470"/>
                      </a:cubicBezTo>
                      <a:cubicBezTo>
                        <a:pt x="128832" y="28074"/>
                        <a:pt x="129187" y="28608"/>
                        <a:pt x="129614" y="29035"/>
                      </a:cubicBezTo>
                      <a:cubicBezTo>
                        <a:pt x="130076" y="29533"/>
                        <a:pt x="130645" y="29888"/>
                        <a:pt x="131285" y="30138"/>
                      </a:cubicBezTo>
                      <a:cubicBezTo>
                        <a:pt x="131782" y="30351"/>
                        <a:pt x="132316" y="30529"/>
                        <a:pt x="132849" y="30600"/>
                      </a:cubicBezTo>
                      <a:cubicBezTo>
                        <a:pt x="133311" y="30671"/>
                        <a:pt x="133809" y="30671"/>
                        <a:pt x="134271" y="30600"/>
                      </a:cubicBezTo>
                      <a:cubicBezTo>
                        <a:pt x="134271" y="30884"/>
                        <a:pt x="134271" y="31027"/>
                        <a:pt x="134271" y="31347"/>
                      </a:cubicBezTo>
                      <a:lnTo>
                        <a:pt x="135586" y="31952"/>
                      </a:lnTo>
                      <a:lnTo>
                        <a:pt x="137968" y="27043"/>
                      </a:lnTo>
                      <a:lnTo>
                        <a:pt x="133915" y="25229"/>
                      </a:lnTo>
                      <a:lnTo>
                        <a:pt x="133204" y="26829"/>
                      </a:lnTo>
                      <a:lnTo>
                        <a:pt x="135515" y="27825"/>
                      </a:lnTo>
                      <a:cubicBezTo>
                        <a:pt x="135302" y="28217"/>
                        <a:pt x="135231" y="28395"/>
                        <a:pt x="135053" y="28786"/>
                      </a:cubicBezTo>
                      <a:cubicBezTo>
                        <a:pt x="134627" y="28999"/>
                        <a:pt x="134129" y="29106"/>
                        <a:pt x="133631" y="29106"/>
                      </a:cubicBezTo>
                      <a:cubicBezTo>
                        <a:pt x="133098" y="29070"/>
                        <a:pt x="132564" y="28963"/>
                        <a:pt x="132067" y="28715"/>
                      </a:cubicBezTo>
                      <a:cubicBezTo>
                        <a:pt x="131676" y="28572"/>
                        <a:pt x="131356" y="28323"/>
                        <a:pt x="131072" y="28039"/>
                      </a:cubicBezTo>
                      <a:cubicBezTo>
                        <a:pt x="130822" y="27754"/>
                        <a:pt x="130609" y="27399"/>
                        <a:pt x="130467" y="27043"/>
                      </a:cubicBezTo>
                      <a:cubicBezTo>
                        <a:pt x="130396" y="26616"/>
                        <a:pt x="130396" y="26189"/>
                        <a:pt x="130467" y="25762"/>
                      </a:cubicBezTo>
                      <a:cubicBezTo>
                        <a:pt x="130538" y="25264"/>
                        <a:pt x="130645" y="24802"/>
                        <a:pt x="130858" y="24339"/>
                      </a:cubicBezTo>
                      <a:cubicBezTo>
                        <a:pt x="131072" y="23877"/>
                        <a:pt x="131356" y="23450"/>
                        <a:pt x="131676" y="23059"/>
                      </a:cubicBezTo>
                      <a:cubicBezTo>
                        <a:pt x="131960" y="22739"/>
                        <a:pt x="132316" y="22454"/>
                        <a:pt x="132707" y="22276"/>
                      </a:cubicBezTo>
                      <a:cubicBezTo>
                        <a:pt x="133062" y="22134"/>
                        <a:pt x="133453" y="22027"/>
                        <a:pt x="133845" y="22027"/>
                      </a:cubicBezTo>
                      <a:cubicBezTo>
                        <a:pt x="134271" y="22027"/>
                        <a:pt x="134698" y="22134"/>
                        <a:pt x="135089" y="22312"/>
                      </a:cubicBezTo>
                      <a:cubicBezTo>
                        <a:pt x="135409" y="22454"/>
                        <a:pt x="135728" y="22632"/>
                        <a:pt x="135977" y="22845"/>
                      </a:cubicBezTo>
                      <a:cubicBezTo>
                        <a:pt x="136226" y="23023"/>
                        <a:pt x="136404" y="23272"/>
                        <a:pt x="136546" y="23521"/>
                      </a:cubicBezTo>
                      <a:cubicBezTo>
                        <a:pt x="136688" y="23735"/>
                        <a:pt x="136759" y="24019"/>
                        <a:pt x="136759" y="24268"/>
                      </a:cubicBezTo>
                      <a:cubicBezTo>
                        <a:pt x="136831" y="24553"/>
                        <a:pt x="136831" y="24838"/>
                        <a:pt x="136759" y="25122"/>
                      </a:cubicBezTo>
                      <a:lnTo>
                        <a:pt x="138573" y="25940"/>
                      </a:lnTo>
                      <a:cubicBezTo>
                        <a:pt x="138786" y="25442"/>
                        <a:pt x="138857" y="24908"/>
                        <a:pt x="138821" y="24375"/>
                      </a:cubicBezTo>
                      <a:cubicBezTo>
                        <a:pt x="138786" y="23877"/>
                        <a:pt x="138644" y="23379"/>
                        <a:pt x="138395" y="22952"/>
                      </a:cubicBezTo>
                      <a:cubicBezTo>
                        <a:pt x="138146" y="22454"/>
                        <a:pt x="137826" y="22027"/>
                        <a:pt x="137400" y="21707"/>
                      </a:cubicBezTo>
                      <a:close/>
                      <a:moveTo>
                        <a:pt x="124922" y="16905"/>
                      </a:moveTo>
                      <a:cubicBezTo>
                        <a:pt x="124424" y="16442"/>
                        <a:pt x="123819" y="16087"/>
                        <a:pt x="123180" y="15874"/>
                      </a:cubicBezTo>
                      <a:cubicBezTo>
                        <a:pt x="122540" y="15624"/>
                        <a:pt x="121829" y="15518"/>
                        <a:pt x="121153" y="15518"/>
                      </a:cubicBezTo>
                      <a:cubicBezTo>
                        <a:pt x="120513" y="15553"/>
                        <a:pt x="119873" y="15696"/>
                        <a:pt x="119304" y="15980"/>
                      </a:cubicBezTo>
                      <a:cubicBezTo>
                        <a:pt x="118700" y="16265"/>
                        <a:pt x="118167" y="16692"/>
                        <a:pt x="117740" y="17190"/>
                      </a:cubicBezTo>
                      <a:cubicBezTo>
                        <a:pt x="117278" y="17759"/>
                        <a:pt x="116923" y="18399"/>
                        <a:pt x="116674" y="19075"/>
                      </a:cubicBezTo>
                      <a:cubicBezTo>
                        <a:pt x="116425" y="19751"/>
                        <a:pt x="116318" y="20462"/>
                        <a:pt x="116318" y="21174"/>
                      </a:cubicBezTo>
                      <a:cubicBezTo>
                        <a:pt x="116318" y="21814"/>
                        <a:pt x="116461" y="22454"/>
                        <a:pt x="116709" y="23059"/>
                      </a:cubicBezTo>
                      <a:cubicBezTo>
                        <a:pt x="116958" y="23628"/>
                        <a:pt x="117314" y="24126"/>
                        <a:pt x="117776" y="24553"/>
                      </a:cubicBezTo>
                      <a:cubicBezTo>
                        <a:pt x="118274" y="25015"/>
                        <a:pt x="118842" y="25335"/>
                        <a:pt x="119447" y="25584"/>
                      </a:cubicBezTo>
                      <a:cubicBezTo>
                        <a:pt x="120086" y="25798"/>
                        <a:pt x="120727" y="25904"/>
                        <a:pt x="121402" y="25869"/>
                      </a:cubicBezTo>
                      <a:cubicBezTo>
                        <a:pt x="122042" y="25869"/>
                        <a:pt x="122682" y="25727"/>
                        <a:pt x="123250" y="25442"/>
                      </a:cubicBezTo>
                      <a:cubicBezTo>
                        <a:pt x="123819" y="25158"/>
                        <a:pt x="124353" y="24766"/>
                        <a:pt x="124779" y="24268"/>
                      </a:cubicBezTo>
                      <a:cubicBezTo>
                        <a:pt x="125739" y="23165"/>
                        <a:pt x="126308" y="21814"/>
                        <a:pt x="126379" y="20356"/>
                      </a:cubicBezTo>
                      <a:cubicBezTo>
                        <a:pt x="126379" y="19715"/>
                        <a:pt x="126272" y="19040"/>
                        <a:pt x="126023" y="18435"/>
                      </a:cubicBezTo>
                      <a:cubicBezTo>
                        <a:pt x="125775" y="17865"/>
                        <a:pt x="125384" y="17332"/>
                        <a:pt x="124922" y="16905"/>
                      </a:cubicBezTo>
                      <a:close/>
                      <a:moveTo>
                        <a:pt x="124104" y="21743"/>
                      </a:moveTo>
                      <a:lnTo>
                        <a:pt x="124104" y="21743"/>
                      </a:lnTo>
                      <a:cubicBezTo>
                        <a:pt x="123926" y="22205"/>
                        <a:pt x="123677" y="22667"/>
                        <a:pt x="123357" y="23059"/>
                      </a:cubicBezTo>
                      <a:cubicBezTo>
                        <a:pt x="123073" y="23379"/>
                        <a:pt x="122718" y="23663"/>
                        <a:pt x="122362" y="23877"/>
                      </a:cubicBezTo>
                      <a:cubicBezTo>
                        <a:pt x="122006" y="24055"/>
                        <a:pt x="121651" y="24161"/>
                        <a:pt x="121260" y="24197"/>
                      </a:cubicBezTo>
                      <a:cubicBezTo>
                        <a:pt x="120869" y="24268"/>
                        <a:pt x="120442" y="24268"/>
                        <a:pt x="120051" y="24197"/>
                      </a:cubicBezTo>
                      <a:cubicBezTo>
                        <a:pt x="119304" y="23913"/>
                        <a:pt x="118700" y="23343"/>
                        <a:pt x="118416" y="22597"/>
                      </a:cubicBezTo>
                      <a:cubicBezTo>
                        <a:pt x="118309" y="22170"/>
                        <a:pt x="118309" y="21778"/>
                        <a:pt x="118416" y="21351"/>
                      </a:cubicBezTo>
                      <a:cubicBezTo>
                        <a:pt x="118416" y="20854"/>
                        <a:pt x="118522" y="20356"/>
                        <a:pt x="118700" y="19893"/>
                      </a:cubicBezTo>
                      <a:cubicBezTo>
                        <a:pt x="118878" y="19431"/>
                        <a:pt x="119091" y="18968"/>
                        <a:pt x="119411" y="18577"/>
                      </a:cubicBezTo>
                      <a:cubicBezTo>
                        <a:pt x="119695" y="18257"/>
                        <a:pt x="120016" y="17972"/>
                        <a:pt x="120407" y="17759"/>
                      </a:cubicBezTo>
                      <a:cubicBezTo>
                        <a:pt x="120762" y="17545"/>
                        <a:pt x="121153" y="17439"/>
                        <a:pt x="121544" y="17439"/>
                      </a:cubicBezTo>
                      <a:cubicBezTo>
                        <a:pt x="121971" y="17403"/>
                        <a:pt x="122362" y="17474"/>
                        <a:pt x="122753" y="17617"/>
                      </a:cubicBezTo>
                      <a:cubicBezTo>
                        <a:pt x="123144" y="17759"/>
                        <a:pt x="123535" y="17972"/>
                        <a:pt x="123819" y="18257"/>
                      </a:cubicBezTo>
                      <a:cubicBezTo>
                        <a:pt x="124104" y="18541"/>
                        <a:pt x="124317" y="18861"/>
                        <a:pt x="124459" y="19217"/>
                      </a:cubicBezTo>
                      <a:cubicBezTo>
                        <a:pt x="124530" y="19644"/>
                        <a:pt x="124530" y="20035"/>
                        <a:pt x="124459" y="20462"/>
                      </a:cubicBezTo>
                      <a:cubicBezTo>
                        <a:pt x="124424" y="20960"/>
                        <a:pt x="124317" y="21458"/>
                        <a:pt x="124104" y="21920"/>
                      </a:cubicBezTo>
                      <a:close/>
                      <a:moveTo>
                        <a:pt x="113190" y="13099"/>
                      </a:moveTo>
                      <a:cubicBezTo>
                        <a:pt x="113048" y="12885"/>
                        <a:pt x="112906" y="12708"/>
                        <a:pt x="112728" y="12565"/>
                      </a:cubicBezTo>
                      <a:cubicBezTo>
                        <a:pt x="112550" y="12388"/>
                        <a:pt x="112372" y="12281"/>
                        <a:pt x="112159" y="12174"/>
                      </a:cubicBezTo>
                      <a:cubicBezTo>
                        <a:pt x="111946" y="12032"/>
                        <a:pt x="111732" y="11925"/>
                        <a:pt x="111484" y="11854"/>
                      </a:cubicBezTo>
                      <a:lnTo>
                        <a:pt x="110737" y="11605"/>
                      </a:lnTo>
                      <a:lnTo>
                        <a:pt x="106258" y="10289"/>
                      </a:lnTo>
                      <a:lnTo>
                        <a:pt x="103414" y="19929"/>
                      </a:lnTo>
                      <a:lnTo>
                        <a:pt x="105191" y="20462"/>
                      </a:lnTo>
                      <a:cubicBezTo>
                        <a:pt x="105689" y="18897"/>
                        <a:pt x="105902" y="18115"/>
                        <a:pt x="106364" y="16585"/>
                      </a:cubicBezTo>
                      <a:lnTo>
                        <a:pt x="108320" y="17154"/>
                      </a:lnTo>
                      <a:cubicBezTo>
                        <a:pt x="108498" y="17225"/>
                        <a:pt x="108675" y="17332"/>
                        <a:pt x="108853" y="17439"/>
                      </a:cubicBezTo>
                      <a:cubicBezTo>
                        <a:pt x="109031" y="17545"/>
                        <a:pt x="109173" y="17688"/>
                        <a:pt x="109280" y="17830"/>
                      </a:cubicBezTo>
                      <a:cubicBezTo>
                        <a:pt x="109386" y="18008"/>
                        <a:pt x="109457" y="18186"/>
                        <a:pt x="109528" y="18363"/>
                      </a:cubicBezTo>
                      <a:cubicBezTo>
                        <a:pt x="109564" y="18541"/>
                        <a:pt x="109564" y="18755"/>
                        <a:pt x="109528" y="18933"/>
                      </a:cubicBezTo>
                      <a:cubicBezTo>
                        <a:pt x="109528" y="20106"/>
                        <a:pt x="109528" y="20676"/>
                        <a:pt x="109528" y="21814"/>
                      </a:cubicBezTo>
                      <a:lnTo>
                        <a:pt x="111448" y="22454"/>
                      </a:lnTo>
                      <a:cubicBezTo>
                        <a:pt x="111448" y="21174"/>
                        <a:pt x="111448" y="20533"/>
                        <a:pt x="111448" y="19288"/>
                      </a:cubicBezTo>
                      <a:cubicBezTo>
                        <a:pt x="111341" y="18683"/>
                        <a:pt x="111164" y="18079"/>
                        <a:pt x="110915" y="17510"/>
                      </a:cubicBezTo>
                      <a:cubicBezTo>
                        <a:pt x="111448" y="17367"/>
                        <a:pt x="111946" y="17154"/>
                        <a:pt x="112408" y="16905"/>
                      </a:cubicBezTo>
                      <a:cubicBezTo>
                        <a:pt x="112835" y="16549"/>
                        <a:pt x="113190" y="16087"/>
                        <a:pt x="113332" y="15553"/>
                      </a:cubicBezTo>
                      <a:cubicBezTo>
                        <a:pt x="113332" y="15340"/>
                        <a:pt x="113332" y="15162"/>
                        <a:pt x="113332" y="14949"/>
                      </a:cubicBezTo>
                      <a:cubicBezTo>
                        <a:pt x="113368" y="14735"/>
                        <a:pt x="113368" y="14522"/>
                        <a:pt x="113332" y="14308"/>
                      </a:cubicBezTo>
                      <a:cubicBezTo>
                        <a:pt x="113368" y="14095"/>
                        <a:pt x="113368" y="13882"/>
                        <a:pt x="113332" y="13668"/>
                      </a:cubicBezTo>
                      <a:cubicBezTo>
                        <a:pt x="113261" y="13455"/>
                        <a:pt x="113154" y="13277"/>
                        <a:pt x="113048" y="13099"/>
                      </a:cubicBezTo>
                      <a:close/>
                      <a:moveTo>
                        <a:pt x="111590" y="14949"/>
                      </a:moveTo>
                      <a:lnTo>
                        <a:pt x="111590" y="14949"/>
                      </a:lnTo>
                      <a:cubicBezTo>
                        <a:pt x="111519" y="15162"/>
                        <a:pt x="111413" y="15340"/>
                        <a:pt x="111270" y="15518"/>
                      </a:cubicBezTo>
                      <a:cubicBezTo>
                        <a:pt x="111164" y="15660"/>
                        <a:pt x="110986" y="15767"/>
                        <a:pt x="110808" y="15802"/>
                      </a:cubicBezTo>
                      <a:cubicBezTo>
                        <a:pt x="110595" y="15874"/>
                        <a:pt x="110381" y="15874"/>
                        <a:pt x="110168" y="15802"/>
                      </a:cubicBezTo>
                      <a:cubicBezTo>
                        <a:pt x="109884" y="15838"/>
                        <a:pt x="109599" y="15838"/>
                        <a:pt x="109315" y="15802"/>
                      </a:cubicBezTo>
                      <a:lnTo>
                        <a:pt x="106862" y="15056"/>
                      </a:lnTo>
                      <a:cubicBezTo>
                        <a:pt x="107182" y="14060"/>
                        <a:pt x="107324" y="13562"/>
                        <a:pt x="107644" y="12530"/>
                      </a:cubicBezTo>
                      <a:lnTo>
                        <a:pt x="110310" y="13348"/>
                      </a:lnTo>
                      <a:cubicBezTo>
                        <a:pt x="110772" y="13455"/>
                        <a:pt x="111164" y="13668"/>
                        <a:pt x="111484" y="14024"/>
                      </a:cubicBezTo>
                      <a:cubicBezTo>
                        <a:pt x="111626" y="14380"/>
                        <a:pt x="111626" y="14735"/>
                        <a:pt x="111484" y="15091"/>
                      </a:cubicBezTo>
                      <a:close/>
                      <a:moveTo>
                        <a:pt x="100926" y="9080"/>
                      </a:moveTo>
                      <a:cubicBezTo>
                        <a:pt x="100676" y="8866"/>
                        <a:pt x="100428" y="8653"/>
                        <a:pt x="100143" y="8510"/>
                      </a:cubicBezTo>
                      <a:cubicBezTo>
                        <a:pt x="99859" y="8333"/>
                        <a:pt x="99539" y="8190"/>
                        <a:pt x="99219" y="8084"/>
                      </a:cubicBezTo>
                      <a:lnTo>
                        <a:pt x="98117" y="7763"/>
                      </a:lnTo>
                      <a:lnTo>
                        <a:pt x="93922" y="6839"/>
                      </a:lnTo>
                      <a:lnTo>
                        <a:pt x="91505" y="16621"/>
                      </a:lnTo>
                      <a:lnTo>
                        <a:pt x="93424" y="17047"/>
                      </a:lnTo>
                      <a:lnTo>
                        <a:pt x="94384" y="13490"/>
                      </a:lnTo>
                      <a:lnTo>
                        <a:pt x="96553" y="13988"/>
                      </a:lnTo>
                      <a:cubicBezTo>
                        <a:pt x="97619" y="14344"/>
                        <a:pt x="98757" y="14344"/>
                        <a:pt x="99823" y="13988"/>
                      </a:cubicBezTo>
                      <a:cubicBezTo>
                        <a:pt x="100676" y="13633"/>
                        <a:pt x="101317" y="12850"/>
                        <a:pt x="101530" y="11925"/>
                      </a:cubicBezTo>
                      <a:cubicBezTo>
                        <a:pt x="101601" y="11569"/>
                        <a:pt x="101601" y="11214"/>
                        <a:pt x="101530" y="10858"/>
                      </a:cubicBezTo>
                      <a:cubicBezTo>
                        <a:pt x="101530" y="10538"/>
                        <a:pt x="101458" y="10253"/>
                        <a:pt x="101317" y="9969"/>
                      </a:cubicBezTo>
                      <a:cubicBezTo>
                        <a:pt x="101174" y="9720"/>
                        <a:pt x="100996" y="9471"/>
                        <a:pt x="100783" y="9258"/>
                      </a:cubicBezTo>
                      <a:close/>
                      <a:moveTo>
                        <a:pt x="99468" y="11285"/>
                      </a:moveTo>
                      <a:lnTo>
                        <a:pt x="99468" y="11285"/>
                      </a:lnTo>
                      <a:cubicBezTo>
                        <a:pt x="99432" y="11499"/>
                        <a:pt x="99361" y="11676"/>
                        <a:pt x="99219" y="11854"/>
                      </a:cubicBezTo>
                      <a:cubicBezTo>
                        <a:pt x="99077" y="12032"/>
                        <a:pt x="98899" y="12139"/>
                        <a:pt x="98722" y="12210"/>
                      </a:cubicBezTo>
                      <a:cubicBezTo>
                        <a:pt x="98472" y="12245"/>
                        <a:pt x="98259" y="12245"/>
                        <a:pt x="98010" y="12210"/>
                      </a:cubicBezTo>
                      <a:cubicBezTo>
                        <a:pt x="97690" y="12245"/>
                        <a:pt x="97371" y="12245"/>
                        <a:pt x="97050" y="12210"/>
                      </a:cubicBezTo>
                      <a:lnTo>
                        <a:pt x="94811" y="11712"/>
                      </a:lnTo>
                      <a:lnTo>
                        <a:pt x="95522" y="8973"/>
                      </a:lnTo>
                      <a:lnTo>
                        <a:pt x="97762" y="9471"/>
                      </a:lnTo>
                      <a:lnTo>
                        <a:pt x="98544" y="9684"/>
                      </a:lnTo>
                      <a:cubicBezTo>
                        <a:pt x="98757" y="9756"/>
                        <a:pt x="98970" y="9898"/>
                        <a:pt x="99148" y="10040"/>
                      </a:cubicBezTo>
                      <a:cubicBezTo>
                        <a:pt x="99326" y="10182"/>
                        <a:pt x="99432" y="10360"/>
                        <a:pt x="99503" y="10574"/>
                      </a:cubicBezTo>
                      <a:cubicBezTo>
                        <a:pt x="99575" y="10787"/>
                        <a:pt x="99575" y="11072"/>
                        <a:pt x="99503" y="11285"/>
                      </a:cubicBezTo>
                      <a:close/>
                      <a:moveTo>
                        <a:pt x="79560" y="14166"/>
                      </a:moveTo>
                      <a:cubicBezTo>
                        <a:pt x="76752" y="13668"/>
                        <a:pt x="75330" y="13419"/>
                        <a:pt x="72450" y="12992"/>
                      </a:cubicBezTo>
                      <a:lnTo>
                        <a:pt x="73872" y="4135"/>
                      </a:lnTo>
                      <a:cubicBezTo>
                        <a:pt x="76752" y="4562"/>
                        <a:pt x="78174" y="4811"/>
                        <a:pt x="80982" y="5309"/>
                      </a:cubicBezTo>
                      <a:lnTo>
                        <a:pt x="80698" y="6839"/>
                      </a:lnTo>
                      <a:lnTo>
                        <a:pt x="75401" y="5914"/>
                      </a:lnTo>
                      <a:lnTo>
                        <a:pt x="75045" y="7942"/>
                      </a:lnTo>
                      <a:cubicBezTo>
                        <a:pt x="77036" y="8226"/>
                        <a:pt x="77996" y="8404"/>
                        <a:pt x="79987" y="8760"/>
                      </a:cubicBezTo>
                      <a:cubicBezTo>
                        <a:pt x="79987" y="9364"/>
                        <a:pt x="79987" y="9649"/>
                        <a:pt x="79702" y="10253"/>
                      </a:cubicBezTo>
                      <a:lnTo>
                        <a:pt x="74796" y="9435"/>
                      </a:lnTo>
                      <a:cubicBezTo>
                        <a:pt x="74796" y="10360"/>
                        <a:pt x="74548" y="10823"/>
                        <a:pt x="74405" y="11747"/>
                      </a:cubicBezTo>
                      <a:cubicBezTo>
                        <a:pt x="76574" y="12067"/>
                        <a:pt x="77640" y="12245"/>
                        <a:pt x="79773" y="12637"/>
                      </a:cubicBezTo>
                      <a:cubicBezTo>
                        <a:pt x="79773" y="13241"/>
                        <a:pt x="79773" y="13562"/>
                        <a:pt x="79489" y="14166"/>
                      </a:cubicBezTo>
                      <a:close/>
                      <a:moveTo>
                        <a:pt x="60861" y="11392"/>
                      </a:moveTo>
                      <a:lnTo>
                        <a:pt x="59084" y="11392"/>
                      </a:lnTo>
                      <a:cubicBezTo>
                        <a:pt x="59332" y="8902"/>
                        <a:pt x="59439" y="7621"/>
                        <a:pt x="59652" y="5060"/>
                      </a:cubicBezTo>
                      <a:cubicBezTo>
                        <a:pt x="58550" y="7515"/>
                        <a:pt x="58017" y="8617"/>
                        <a:pt x="56951" y="11178"/>
                      </a:cubicBezTo>
                      <a:lnTo>
                        <a:pt x="55422" y="11178"/>
                      </a:lnTo>
                      <a:cubicBezTo>
                        <a:pt x="54747" y="8617"/>
                        <a:pt x="54426" y="7337"/>
                        <a:pt x="53716" y="4669"/>
                      </a:cubicBezTo>
                      <a:cubicBezTo>
                        <a:pt x="53716" y="7265"/>
                        <a:pt x="53466" y="8510"/>
                        <a:pt x="53289" y="11001"/>
                      </a:cubicBezTo>
                      <a:lnTo>
                        <a:pt x="51511" y="11001"/>
                      </a:lnTo>
                      <a:cubicBezTo>
                        <a:pt x="51760" y="7159"/>
                        <a:pt x="51867" y="5167"/>
                        <a:pt x="52116" y="1005"/>
                      </a:cubicBezTo>
                      <a:lnTo>
                        <a:pt x="54604" y="1005"/>
                      </a:lnTo>
                      <a:lnTo>
                        <a:pt x="56417" y="8404"/>
                      </a:lnTo>
                      <a:lnTo>
                        <a:pt x="59368" y="1290"/>
                      </a:lnTo>
                      <a:lnTo>
                        <a:pt x="61857" y="1574"/>
                      </a:lnTo>
                      <a:cubicBezTo>
                        <a:pt x="61465" y="5629"/>
                        <a:pt x="61252" y="7585"/>
                        <a:pt x="60861" y="11499"/>
                      </a:cubicBezTo>
                      <a:close/>
                      <a:moveTo>
                        <a:pt x="47139" y="10502"/>
                      </a:moveTo>
                      <a:cubicBezTo>
                        <a:pt x="44082" y="10502"/>
                        <a:pt x="42553" y="10289"/>
                        <a:pt x="39496" y="10218"/>
                      </a:cubicBezTo>
                      <a:cubicBezTo>
                        <a:pt x="39496" y="6483"/>
                        <a:pt x="39496" y="4491"/>
                        <a:pt x="39496" y="151"/>
                      </a:cubicBezTo>
                      <a:cubicBezTo>
                        <a:pt x="42588" y="151"/>
                        <a:pt x="44117" y="151"/>
                        <a:pt x="47175" y="471"/>
                      </a:cubicBezTo>
                      <a:cubicBezTo>
                        <a:pt x="47175" y="1183"/>
                        <a:pt x="47175" y="1574"/>
                        <a:pt x="47175" y="2285"/>
                      </a:cubicBezTo>
                      <a:cubicBezTo>
                        <a:pt x="44899" y="2285"/>
                        <a:pt x="43620" y="2108"/>
                        <a:pt x="41451" y="2037"/>
                      </a:cubicBezTo>
                      <a:cubicBezTo>
                        <a:pt x="41451" y="2997"/>
                        <a:pt x="41451" y="3460"/>
                        <a:pt x="41451" y="4384"/>
                      </a:cubicBezTo>
                      <a:cubicBezTo>
                        <a:pt x="43584" y="4384"/>
                        <a:pt x="44650" y="4384"/>
                        <a:pt x="46748" y="4384"/>
                      </a:cubicBezTo>
                      <a:cubicBezTo>
                        <a:pt x="46748" y="5096"/>
                        <a:pt x="46748" y="5416"/>
                        <a:pt x="46748" y="6092"/>
                      </a:cubicBezTo>
                      <a:lnTo>
                        <a:pt x="41486" y="6092"/>
                      </a:lnTo>
                      <a:cubicBezTo>
                        <a:pt x="41486" y="7123"/>
                        <a:pt x="41486" y="7621"/>
                        <a:pt x="41486" y="8617"/>
                      </a:cubicBezTo>
                      <a:cubicBezTo>
                        <a:pt x="43797" y="8617"/>
                        <a:pt x="45041" y="8617"/>
                        <a:pt x="47281" y="8866"/>
                      </a:cubicBezTo>
                      <a:cubicBezTo>
                        <a:pt x="47281" y="9542"/>
                        <a:pt x="47281" y="9862"/>
                        <a:pt x="47281" y="10502"/>
                      </a:cubicBezTo>
                      <a:close/>
                      <a:moveTo>
                        <a:pt x="34981" y="5274"/>
                      </a:moveTo>
                      <a:cubicBezTo>
                        <a:pt x="34981" y="8831"/>
                        <a:pt x="33239" y="10111"/>
                        <a:pt x="29826" y="10182"/>
                      </a:cubicBezTo>
                      <a:lnTo>
                        <a:pt x="26520" y="10182"/>
                      </a:lnTo>
                      <a:cubicBezTo>
                        <a:pt x="26520" y="6625"/>
                        <a:pt x="26520" y="4562"/>
                        <a:pt x="26271" y="45"/>
                      </a:cubicBezTo>
                      <a:lnTo>
                        <a:pt x="29826" y="45"/>
                      </a:lnTo>
                      <a:cubicBezTo>
                        <a:pt x="32386" y="-311"/>
                        <a:pt x="34767" y="1503"/>
                        <a:pt x="35123" y="4064"/>
                      </a:cubicBezTo>
                      <a:cubicBezTo>
                        <a:pt x="35159" y="4455"/>
                        <a:pt x="35159" y="4882"/>
                        <a:pt x="35123" y="5274"/>
                      </a:cubicBezTo>
                      <a:close/>
                      <a:moveTo>
                        <a:pt x="33025" y="5274"/>
                      </a:moveTo>
                      <a:lnTo>
                        <a:pt x="33025" y="5274"/>
                      </a:lnTo>
                      <a:cubicBezTo>
                        <a:pt x="33097" y="4811"/>
                        <a:pt x="33097" y="4349"/>
                        <a:pt x="33025" y="3886"/>
                      </a:cubicBezTo>
                      <a:cubicBezTo>
                        <a:pt x="32919" y="3495"/>
                        <a:pt x="32741" y="3139"/>
                        <a:pt x="32493" y="2819"/>
                      </a:cubicBezTo>
                      <a:cubicBezTo>
                        <a:pt x="32208" y="2535"/>
                        <a:pt x="31852" y="2285"/>
                        <a:pt x="31461" y="2144"/>
                      </a:cubicBezTo>
                      <a:cubicBezTo>
                        <a:pt x="30928" y="2001"/>
                        <a:pt x="30395" y="1930"/>
                        <a:pt x="29862" y="1930"/>
                      </a:cubicBezTo>
                      <a:lnTo>
                        <a:pt x="28404" y="1930"/>
                      </a:lnTo>
                      <a:cubicBezTo>
                        <a:pt x="28404" y="4776"/>
                        <a:pt x="28404" y="6092"/>
                        <a:pt x="28404" y="8582"/>
                      </a:cubicBezTo>
                      <a:lnTo>
                        <a:pt x="29826" y="8582"/>
                      </a:lnTo>
                      <a:cubicBezTo>
                        <a:pt x="30359" y="8582"/>
                        <a:pt x="30893" y="8510"/>
                        <a:pt x="31390" y="8333"/>
                      </a:cubicBezTo>
                      <a:cubicBezTo>
                        <a:pt x="31781" y="8226"/>
                        <a:pt x="32101" y="7977"/>
                        <a:pt x="32386" y="7692"/>
                      </a:cubicBezTo>
                      <a:cubicBezTo>
                        <a:pt x="32634" y="7408"/>
                        <a:pt x="32812" y="7052"/>
                        <a:pt x="32919" y="6661"/>
                      </a:cubicBezTo>
                      <a:cubicBezTo>
                        <a:pt x="32990" y="6199"/>
                        <a:pt x="32990" y="5736"/>
                        <a:pt x="32919" y="5274"/>
                      </a:cubicBezTo>
                      <a:close/>
                      <a:moveTo>
                        <a:pt x="22361" y="10431"/>
                      </a:moveTo>
                      <a:lnTo>
                        <a:pt x="20334" y="10431"/>
                      </a:lnTo>
                      <a:lnTo>
                        <a:pt x="19268" y="7977"/>
                      </a:lnTo>
                      <a:cubicBezTo>
                        <a:pt x="19197" y="7799"/>
                        <a:pt x="19090" y="7621"/>
                        <a:pt x="18948" y="7479"/>
                      </a:cubicBezTo>
                      <a:cubicBezTo>
                        <a:pt x="18841" y="7337"/>
                        <a:pt x="18699" y="7230"/>
                        <a:pt x="18557" y="7123"/>
                      </a:cubicBezTo>
                      <a:lnTo>
                        <a:pt x="18024" y="6874"/>
                      </a:lnTo>
                      <a:cubicBezTo>
                        <a:pt x="17811" y="6839"/>
                        <a:pt x="17633" y="6839"/>
                        <a:pt x="17420" y="6874"/>
                      </a:cubicBezTo>
                      <a:lnTo>
                        <a:pt x="15393" y="6874"/>
                      </a:lnTo>
                      <a:cubicBezTo>
                        <a:pt x="15393" y="8475"/>
                        <a:pt x="15393" y="9222"/>
                        <a:pt x="15606" y="10645"/>
                      </a:cubicBezTo>
                      <a:lnTo>
                        <a:pt x="13758" y="10645"/>
                      </a:lnTo>
                      <a:cubicBezTo>
                        <a:pt x="13544" y="7088"/>
                        <a:pt x="13331" y="5131"/>
                        <a:pt x="13047" y="471"/>
                      </a:cubicBezTo>
                      <a:lnTo>
                        <a:pt x="17704" y="151"/>
                      </a:lnTo>
                      <a:lnTo>
                        <a:pt x="18486" y="151"/>
                      </a:lnTo>
                      <a:cubicBezTo>
                        <a:pt x="18735" y="116"/>
                        <a:pt x="18983" y="116"/>
                        <a:pt x="19232" y="151"/>
                      </a:cubicBezTo>
                      <a:lnTo>
                        <a:pt x="19908" y="151"/>
                      </a:lnTo>
                      <a:cubicBezTo>
                        <a:pt x="20121" y="258"/>
                        <a:pt x="20334" y="365"/>
                        <a:pt x="20512" y="543"/>
                      </a:cubicBezTo>
                      <a:cubicBezTo>
                        <a:pt x="20690" y="685"/>
                        <a:pt x="20832" y="863"/>
                        <a:pt x="20974" y="1041"/>
                      </a:cubicBezTo>
                      <a:lnTo>
                        <a:pt x="21330" y="1645"/>
                      </a:lnTo>
                      <a:lnTo>
                        <a:pt x="21543" y="2285"/>
                      </a:lnTo>
                      <a:cubicBezTo>
                        <a:pt x="21543" y="2499"/>
                        <a:pt x="21543" y="2748"/>
                        <a:pt x="21543" y="2962"/>
                      </a:cubicBezTo>
                      <a:cubicBezTo>
                        <a:pt x="21579" y="3531"/>
                        <a:pt x="21472" y="4135"/>
                        <a:pt x="21188" y="4633"/>
                      </a:cubicBezTo>
                      <a:cubicBezTo>
                        <a:pt x="20832" y="5060"/>
                        <a:pt x="20441" y="5416"/>
                        <a:pt x="19979" y="5701"/>
                      </a:cubicBezTo>
                      <a:cubicBezTo>
                        <a:pt x="20406" y="6163"/>
                        <a:pt x="20797" y="6625"/>
                        <a:pt x="21116" y="7159"/>
                      </a:cubicBezTo>
                      <a:cubicBezTo>
                        <a:pt x="21579" y="8262"/>
                        <a:pt x="21828" y="8831"/>
                        <a:pt x="22290" y="9862"/>
                      </a:cubicBezTo>
                      <a:close/>
                      <a:moveTo>
                        <a:pt x="15251" y="5345"/>
                      </a:moveTo>
                      <a:lnTo>
                        <a:pt x="15251" y="5345"/>
                      </a:lnTo>
                      <a:lnTo>
                        <a:pt x="17775" y="5345"/>
                      </a:lnTo>
                      <a:lnTo>
                        <a:pt x="18628" y="5345"/>
                      </a:lnTo>
                      <a:cubicBezTo>
                        <a:pt x="18841" y="5309"/>
                        <a:pt x="19055" y="5203"/>
                        <a:pt x="19232" y="5060"/>
                      </a:cubicBezTo>
                      <a:cubicBezTo>
                        <a:pt x="19374" y="4953"/>
                        <a:pt x="19481" y="4811"/>
                        <a:pt x="19552" y="4633"/>
                      </a:cubicBezTo>
                      <a:cubicBezTo>
                        <a:pt x="19588" y="4420"/>
                        <a:pt x="19588" y="4171"/>
                        <a:pt x="19552" y="3958"/>
                      </a:cubicBezTo>
                      <a:cubicBezTo>
                        <a:pt x="19552" y="3566"/>
                        <a:pt x="19374" y="3175"/>
                        <a:pt x="19090" y="2926"/>
                      </a:cubicBezTo>
                      <a:cubicBezTo>
                        <a:pt x="18664" y="2712"/>
                        <a:pt x="18202" y="2606"/>
                        <a:pt x="17739" y="2677"/>
                      </a:cubicBezTo>
                      <a:lnTo>
                        <a:pt x="15002" y="2677"/>
                      </a:lnTo>
                      <a:cubicBezTo>
                        <a:pt x="15002" y="3851"/>
                        <a:pt x="15002" y="4420"/>
                        <a:pt x="15002" y="5487"/>
                      </a:cubicBezTo>
                      <a:close/>
                      <a:moveTo>
                        <a:pt x="5226" y="10538"/>
                      </a:moveTo>
                      <a:lnTo>
                        <a:pt x="5226" y="10538"/>
                      </a:lnTo>
                      <a:cubicBezTo>
                        <a:pt x="5652" y="10502"/>
                        <a:pt x="6043" y="10360"/>
                        <a:pt x="6399" y="10182"/>
                      </a:cubicBezTo>
                      <a:cubicBezTo>
                        <a:pt x="6719" y="10004"/>
                        <a:pt x="7039" y="9756"/>
                        <a:pt x="7252" y="9435"/>
                      </a:cubicBezTo>
                      <a:cubicBezTo>
                        <a:pt x="7465" y="9115"/>
                        <a:pt x="7643" y="8724"/>
                        <a:pt x="7750" y="8333"/>
                      </a:cubicBezTo>
                      <a:cubicBezTo>
                        <a:pt x="7856" y="7835"/>
                        <a:pt x="7856" y="7337"/>
                        <a:pt x="7750" y="6839"/>
                      </a:cubicBezTo>
                      <a:cubicBezTo>
                        <a:pt x="7714" y="6341"/>
                        <a:pt x="7608" y="5807"/>
                        <a:pt x="7394" y="5345"/>
                      </a:cubicBezTo>
                      <a:cubicBezTo>
                        <a:pt x="7216" y="4918"/>
                        <a:pt x="6968" y="4562"/>
                        <a:pt x="6648" y="4242"/>
                      </a:cubicBezTo>
                      <a:cubicBezTo>
                        <a:pt x="6399" y="3922"/>
                        <a:pt x="6043" y="3708"/>
                        <a:pt x="5652" y="3602"/>
                      </a:cubicBezTo>
                      <a:cubicBezTo>
                        <a:pt x="5261" y="3495"/>
                        <a:pt x="4835" y="3495"/>
                        <a:pt x="4444" y="3602"/>
                      </a:cubicBezTo>
                      <a:cubicBezTo>
                        <a:pt x="4017" y="3673"/>
                        <a:pt x="3626" y="3815"/>
                        <a:pt x="3270" y="4028"/>
                      </a:cubicBezTo>
                      <a:cubicBezTo>
                        <a:pt x="2915" y="4242"/>
                        <a:pt x="2631" y="4562"/>
                        <a:pt x="2382" y="4918"/>
                      </a:cubicBezTo>
                      <a:cubicBezTo>
                        <a:pt x="2133" y="5309"/>
                        <a:pt x="1991" y="5736"/>
                        <a:pt x="1919" y="6199"/>
                      </a:cubicBezTo>
                      <a:cubicBezTo>
                        <a:pt x="1849" y="6696"/>
                        <a:pt x="1849" y="7230"/>
                        <a:pt x="1919" y="7728"/>
                      </a:cubicBezTo>
                      <a:cubicBezTo>
                        <a:pt x="1955" y="8226"/>
                        <a:pt x="2133" y="8724"/>
                        <a:pt x="2346" y="9151"/>
                      </a:cubicBezTo>
                      <a:cubicBezTo>
                        <a:pt x="2524" y="9506"/>
                        <a:pt x="2737" y="9862"/>
                        <a:pt x="3057" y="10111"/>
                      </a:cubicBezTo>
                      <a:cubicBezTo>
                        <a:pt x="3342" y="10360"/>
                        <a:pt x="3697" y="10502"/>
                        <a:pt x="4053" y="10609"/>
                      </a:cubicBezTo>
                      <a:cubicBezTo>
                        <a:pt x="4444" y="10716"/>
                        <a:pt x="4835" y="10716"/>
                        <a:pt x="5226" y="10609"/>
                      </a:cubicBezTo>
                      <a:close/>
                    </a:path>
                  </a:pathLst>
                </a:custGeom>
                <a:solidFill>
                  <a:srgbClr val="46B6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3" name="Google Shape;2713;p84"/>
                <p:cNvSpPr/>
                <p:nvPr/>
              </p:nvSpPr>
              <p:spPr>
                <a:xfrm>
                  <a:off x="10773132" y="3425040"/>
                  <a:ext cx="181978" cy="119908"/>
                </a:xfrm>
                <a:custGeom>
                  <a:avLst/>
                  <a:gdLst/>
                  <a:ahLst/>
                  <a:cxnLst/>
                  <a:rect l="l" t="t" r="r" b="b"/>
                  <a:pathLst>
                    <a:path w="181978" h="119908" extrusionOk="0">
                      <a:moveTo>
                        <a:pt x="15322" y="57518"/>
                      </a:moveTo>
                      <a:lnTo>
                        <a:pt x="16353" y="60648"/>
                      </a:lnTo>
                      <a:lnTo>
                        <a:pt x="19659" y="60648"/>
                      </a:lnTo>
                      <a:lnTo>
                        <a:pt x="16993" y="62569"/>
                      </a:lnTo>
                      <a:lnTo>
                        <a:pt x="17988" y="65735"/>
                      </a:lnTo>
                      <a:lnTo>
                        <a:pt x="15322" y="63778"/>
                      </a:lnTo>
                      <a:lnTo>
                        <a:pt x="12656" y="65735"/>
                      </a:lnTo>
                      <a:lnTo>
                        <a:pt x="13687" y="62569"/>
                      </a:lnTo>
                      <a:lnTo>
                        <a:pt x="11020" y="60648"/>
                      </a:lnTo>
                      <a:lnTo>
                        <a:pt x="14327" y="60648"/>
                      </a:lnTo>
                      <a:lnTo>
                        <a:pt x="15322" y="57518"/>
                      </a:lnTo>
                      <a:close/>
                      <a:moveTo>
                        <a:pt x="91505" y="117134"/>
                      </a:moveTo>
                      <a:lnTo>
                        <a:pt x="91825" y="118201"/>
                      </a:lnTo>
                      <a:lnTo>
                        <a:pt x="92962" y="118201"/>
                      </a:lnTo>
                      <a:lnTo>
                        <a:pt x="92038" y="118841"/>
                      </a:lnTo>
                      <a:lnTo>
                        <a:pt x="92393" y="119909"/>
                      </a:lnTo>
                      <a:lnTo>
                        <a:pt x="91505" y="119268"/>
                      </a:lnTo>
                      <a:lnTo>
                        <a:pt x="90580" y="119909"/>
                      </a:lnTo>
                      <a:lnTo>
                        <a:pt x="90936" y="118841"/>
                      </a:lnTo>
                      <a:lnTo>
                        <a:pt x="90012" y="118201"/>
                      </a:lnTo>
                      <a:lnTo>
                        <a:pt x="91149" y="118201"/>
                      </a:lnTo>
                      <a:lnTo>
                        <a:pt x="91505" y="117134"/>
                      </a:lnTo>
                      <a:close/>
                      <a:moveTo>
                        <a:pt x="114505" y="92519"/>
                      </a:moveTo>
                      <a:lnTo>
                        <a:pt x="115145" y="94511"/>
                      </a:lnTo>
                      <a:lnTo>
                        <a:pt x="117243" y="94511"/>
                      </a:lnTo>
                      <a:lnTo>
                        <a:pt x="115572" y="95720"/>
                      </a:lnTo>
                      <a:lnTo>
                        <a:pt x="116212" y="97713"/>
                      </a:lnTo>
                      <a:lnTo>
                        <a:pt x="114505" y="96503"/>
                      </a:lnTo>
                      <a:lnTo>
                        <a:pt x="112834" y="97713"/>
                      </a:lnTo>
                      <a:lnTo>
                        <a:pt x="113475" y="95720"/>
                      </a:lnTo>
                      <a:lnTo>
                        <a:pt x="111804" y="94511"/>
                      </a:lnTo>
                      <a:lnTo>
                        <a:pt x="113866" y="94511"/>
                      </a:lnTo>
                      <a:lnTo>
                        <a:pt x="114505" y="92519"/>
                      </a:lnTo>
                      <a:close/>
                      <a:moveTo>
                        <a:pt x="131712" y="95222"/>
                      </a:moveTo>
                      <a:lnTo>
                        <a:pt x="132351" y="97179"/>
                      </a:lnTo>
                      <a:lnTo>
                        <a:pt x="134449" y="97179"/>
                      </a:lnTo>
                      <a:lnTo>
                        <a:pt x="132742" y="98424"/>
                      </a:lnTo>
                      <a:lnTo>
                        <a:pt x="133382" y="100416"/>
                      </a:lnTo>
                      <a:lnTo>
                        <a:pt x="131712" y="99171"/>
                      </a:lnTo>
                      <a:lnTo>
                        <a:pt x="130005" y="100416"/>
                      </a:lnTo>
                      <a:lnTo>
                        <a:pt x="130680" y="98424"/>
                      </a:lnTo>
                      <a:lnTo>
                        <a:pt x="128974" y="97179"/>
                      </a:lnTo>
                      <a:lnTo>
                        <a:pt x="131071" y="97179"/>
                      </a:lnTo>
                      <a:lnTo>
                        <a:pt x="131712" y="95222"/>
                      </a:lnTo>
                      <a:close/>
                      <a:moveTo>
                        <a:pt x="143372" y="91665"/>
                      </a:moveTo>
                      <a:lnTo>
                        <a:pt x="144012" y="93658"/>
                      </a:lnTo>
                      <a:lnTo>
                        <a:pt x="146109" y="93658"/>
                      </a:lnTo>
                      <a:lnTo>
                        <a:pt x="144438" y="94867"/>
                      </a:lnTo>
                      <a:lnTo>
                        <a:pt x="145078" y="96859"/>
                      </a:lnTo>
                      <a:lnTo>
                        <a:pt x="143372" y="95614"/>
                      </a:lnTo>
                      <a:lnTo>
                        <a:pt x="141701" y="96859"/>
                      </a:lnTo>
                      <a:lnTo>
                        <a:pt x="142341" y="94867"/>
                      </a:lnTo>
                      <a:lnTo>
                        <a:pt x="140670" y="93658"/>
                      </a:lnTo>
                      <a:lnTo>
                        <a:pt x="142732" y="93658"/>
                      </a:lnTo>
                      <a:lnTo>
                        <a:pt x="143372" y="91665"/>
                      </a:lnTo>
                      <a:close/>
                      <a:moveTo>
                        <a:pt x="179277" y="71675"/>
                      </a:moveTo>
                      <a:lnTo>
                        <a:pt x="179917" y="73667"/>
                      </a:lnTo>
                      <a:lnTo>
                        <a:pt x="181979" y="73667"/>
                      </a:lnTo>
                      <a:lnTo>
                        <a:pt x="180308" y="74876"/>
                      </a:lnTo>
                      <a:lnTo>
                        <a:pt x="180948" y="76868"/>
                      </a:lnTo>
                      <a:lnTo>
                        <a:pt x="179277" y="75659"/>
                      </a:lnTo>
                      <a:lnTo>
                        <a:pt x="177571" y="76868"/>
                      </a:lnTo>
                      <a:lnTo>
                        <a:pt x="178246" y="74876"/>
                      </a:lnTo>
                      <a:lnTo>
                        <a:pt x="176540" y="73667"/>
                      </a:lnTo>
                      <a:lnTo>
                        <a:pt x="178637" y="73667"/>
                      </a:lnTo>
                      <a:lnTo>
                        <a:pt x="179277" y="71675"/>
                      </a:lnTo>
                      <a:close/>
                      <a:moveTo>
                        <a:pt x="143727" y="112545"/>
                      </a:moveTo>
                      <a:lnTo>
                        <a:pt x="144367" y="114537"/>
                      </a:lnTo>
                      <a:lnTo>
                        <a:pt x="146429" y="114537"/>
                      </a:lnTo>
                      <a:lnTo>
                        <a:pt x="144758" y="115747"/>
                      </a:lnTo>
                      <a:lnTo>
                        <a:pt x="145398" y="117739"/>
                      </a:lnTo>
                      <a:lnTo>
                        <a:pt x="143727" y="116529"/>
                      </a:lnTo>
                      <a:lnTo>
                        <a:pt x="142021" y="117739"/>
                      </a:lnTo>
                      <a:lnTo>
                        <a:pt x="142661" y="115747"/>
                      </a:lnTo>
                      <a:lnTo>
                        <a:pt x="140990" y="114537"/>
                      </a:lnTo>
                      <a:lnTo>
                        <a:pt x="143052" y="114537"/>
                      </a:lnTo>
                      <a:lnTo>
                        <a:pt x="143727" y="112545"/>
                      </a:lnTo>
                      <a:close/>
                      <a:moveTo>
                        <a:pt x="154392" y="93622"/>
                      </a:moveTo>
                      <a:lnTo>
                        <a:pt x="155032" y="95614"/>
                      </a:lnTo>
                      <a:lnTo>
                        <a:pt x="157130" y="95614"/>
                      </a:lnTo>
                      <a:lnTo>
                        <a:pt x="155423" y="96823"/>
                      </a:lnTo>
                      <a:lnTo>
                        <a:pt x="156063" y="98815"/>
                      </a:lnTo>
                      <a:lnTo>
                        <a:pt x="154392" y="97606"/>
                      </a:lnTo>
                      <a:lnTo>
                        <a:pt x="152721" y="98815"/>
                      </a:lnTo>
                      <a:lnTo>
                        <a:pt x="153361" y="96823"/>
                      </a:lnTo>
                      <a:lnTo>
                        <a:pt x="151655" y="95614"/>
                      </a:lnTo>
                      <a:lnTo>
                        <a:pt x="153752" y="95614"/>
                      </a:lnTo>
                      <a:lnTo>
                        <a:pt x="154392" y="93622"/>
                      </a:lnTo>
                      <a:close/>
                      <a:moveTo>
                        <a:pt x="120051" y="28848"/>
                      </a:moveTo>
                      <a:lnTo>
                        <a:pt x="120691" y="30840"/>
                      </a:lnTo>
                      <a:lnTo>
                        <a:pt x="122789" y="30840"/>
                      </a:lnTo>
                      <a:lnTo>
                        <a:pt x="121082" y="32049"/>
                      </a:lnTo>
                      <a:lnTo>
                        <a:pt x="121722" y="34041"/>
                      </a:lnTo>
                      <a:lnTo>
                        <a:pt x="120051" y="32796"/>
                      </a:lnTo>
                      <a:lnTo>
                        <a:pt x="118345" y="34041"/>
                      </a:lnTo>
                      <a:lnTo>
                        <a:pt x="119020" y="32049"/>
                      </a:lnTo>
                      <a:lnTo>
                        <a:pt x="117314" y="30840"/>
                      </a:lnTo>
                      <a:lnTo>
                        <a:pt x="119411" y="30840"/>
                      </a:lnTo>
                      <a:lnTo>
                        <a:pt x="120051" y="28848"/>
                      </a:lnTo>
                      <a:close/>
                      <a:moveTo>
                        <a:pt x="80947" y="60221"/>
                      </a:moveTo>
                      <a:lnTo>
                        <a:pt x="81622" y="62178"/>
                      </a:lnTo>
                      <a:lnTo>
                        <a:pt x="83684" y="62178"/>
                      </a:lnTo>
                      <a:lnTo>
                        <a:pt x="82013" y="63423"/>
                      </a:lnTo>
                      <a:lnTo>
                        <a:pt x="82653" y="65379"/>
                      </a:lnTo>
                      <a:lnTo>
                        <a:pt x="80947" y="64169"/>
                      </a:lnTo>
                      <a:lnTo>
                        <a:pt x="79276" y="65379"/>
                      </a:lnTo>
                      <a:lnTo>
                        <a:pt x="79916" y="63423"/>
                      </a:lnTo>
                      <a:lnTo>
                        <a:pt x="78245" y="62178"/>
                      </a:lnTo>
                      <a:lnTo>
                        <a:pt x="80306" y="62178"/>
                      </a:lnTo>
                      <a:lnTo>
                        <a:pt x="80947" y="60221"/>
                      </a:lnTo>
                      <a:close/>
                      <a:moveTo>
                        <a:pt x="2737" y="68545"/>
                      </a:moveTo>
                      <a:lnTo>
                        <a:pt x="3377" y="70537"/>
                      </a:lnTo>
                      <a:lnTo>
                        <a:pt x="5439" y="70537"/>
                      </a:lnTo>
                      <a:lnTo>
                        <a:pt x="3768" y="71782"/>
                      </a:lnTo>
                      <a:lnTo>
                        <a:pt x="4408" y="73738"/>
                      </a:lnTo>
                      <a:lnTo>
                        <a:pt x="2737" y="72528"/>
                      </a:lnTo>
                      <a:lnTo>
                        <a:pt x="1031" y="73738"/>
                      </a:lnTo>
                      <a:lnTo>
                        <a:pt x="1671" y="71782"/>
                      </a:lnTo>
                      <a:lnTo>
                        <a:pt x="0" y="70537"/>
                      </a:lnTo>
                      <a:lnTo>
                        <a:pt x="2062" y="70537"/>
                      </a:lnTo>
                      <a:lnTo>
                        <a:pt x="2737" y="68545"/>
                      </a:lnTo>
                      <a:close/>
                      <a:moveTo>
                        <a:pt x="169216" y="79216"/>
                      </a:moveTo>
                      <a:lnTo>
                        <a:pt x="170034" y="81777"/>
                      </a:lnTo>
                      <a:lnTo>
                        <a:pt x="172700" y="81777"/>
                      </a:lnTo>
                      <a:lnTo>
                        <a:pt x="170531" y="83342"/>
                      </a:lnTo>
                      <a:lnTo>
                        <a:pt x="171349" y="85903"/>
                      </a:lnTo>
                      <a:lnTo>
                        <a:pt x="169216" y="84302"/>
                      </a:lnTo>
                      <a:lnTo>
                        <a:pt x="167048" y="85903"/>
                      </a:lnTo>
                      <a:lnTo>
                        <a:pt x="167865" y="83342"/>
                      </a:lnTo>
                      <a:lnTo>
                        <a:pt x="165697" y="81777"/>
                      </a:lnTo>
                      <a:lnTo>
                        <a:pt x="168363" y="81777"/>
                      </a:lnTo>
                      <a:lnTo>
                        <a:pt x="169216" y="79216"/>
                      </a:lnTo>
                      <a:close/>
                      <a:moveTo>
                        <a:pt x="162746" y="87681"/>
                      </a:moveTo>
                      <a:lnTo>
                        <a:pt x="163599" y="90242"/>
                      </a:lnTo>
                      <a:lnTo>
                        <a:pt x="166266" y="90242"/>
                      </a:lnTo>
                      <a:lnTo>
                        <a:pt x="164097" y="91808"/>
                      </a:lnTo>
                      <a:lnTo>
                        <a:pt x="164915" y="94333"/>
                      </a:lnTo>
                      <a:lnTo>
                        <a:pt x="162746" y="92768"/>
                      </a:lnTo>
                      <a:lnTo>
                        <a:pt x="160578" y="94333"/>
                      </a:lnTo>
                      <a:lnTo>
                        <a:pt x="161431" y="91808"/>
                      </a:lnTo>
                      <a:lnTo>
                        <a:pt x="159263" y="90242"/>
                      </a:lnTo>
                      <a:lnTo>
                        <a:pt x="161929" y="90242"/>
                      </a:lnTo>
                      <a:lnTo>
                        <a:pt x="162746" y="87681"/>
                      </a:lnTo>
                      <a:close/>
                      <a:moveTo>
                        <a:pt x="122931" y="103653"/>
                      </a:moveTo>
                      <a:lnTo>
                        <a:pt x="123748" y="106178"/>
                      </a:lnTo>
                      <a:lnTo>
                        <a:pt x="126450" y="106178"/>
                      </a:lnTo>
                      <a:lnTo>
                        <a:pt x="124281" y="107779"/>
                      </a:lnTo>
                      <a:lnTo>
                        <a:pt x="125099" y="110304"/>
                      </a:lnTo>
                      <a:lnTo>
                        <a:pt x="122931" y="108739"/>
                      </a:lnTo>
                      <a:lnTo>
                        <a:pt x="120762" y="110304"/>
                      </a:lnTo>
                      <a:lnTo>
                        <a:pt x="121615" y="107779"/>
                      </a:lnTo>
                      <a:lnTo>
                        <a:pt x="119447" y="106178"/>
                      </a:lnTo>
                      <a:lnTo>
                        <a:pt x="122113" y="106178"/>
                      </a:lnTo>
                      <a:lnTo>
                        <a:pt x="122931" y="103653"/>
                      </a:lnTo>
                      <a:close/>
                      <a:moveTo>
                        <a:pt x="144261" y="101198"/>
                      </a:moveTo>
                      <a:lnTo>
                        <a:pt x="145078" y="103724"/>
                      </a:lnTo>
                      <a:lnTo>
                        <a:pt x="147744" y="103724"/>
                      </a:lnTo>
                      <a:lnTo>
                        <a:pt x="145576" y="105289"/>
                      </a:lnTo>
                      <a:lnTo>
                        <a:pt x="146429" y="107850"/>
                      </a:lnTo>
                      <a:lnTo>
                        <a:pt x="144261" y="106285"/>
                      </a:lnTo>
                      <a:lnTo>
                        <a:pt x="142092" y="107850"/>
                      </a:lnTo>
                      <a:lnTo>
                        <a:pt x="142910" y="105289"/>
                      </a:lnTo>
                      <a:lnTo>
                        <a:pt x="140741" y="103724"/>
                      </a:lnTo>
                      <a:lnTo>
                        <a:pt x="143443" y="103724"/>
                      </a:lnTo>
                      <a:lnTo>
                        <a:pt x="144261" y="101198"/>
                      </a:lnTo>
                      <a:close/>
                      <a:moveTo>
                        <a:pt x="34270" y="79251"/>
                      </a:moveTo>
                      <a:lnTo>
                        <a:pt x="35087" y="81777"/>
                      </a:lnTo>
                      <a:lnTo>
                        <a:pt x="37754" y="81777"/>
                      </a:lnTo>
                      <a:lnTo>
                        <a:pt x="35585" y="83378"/>
                      </a:lnTo>
                      <a:lnTo>
                        <a:pt x="36403" y="85903"/>
                      </a:lnTo>
                      <a:lnTo>
                        <a:pt x="34270" y="84338"/>
                      </a:lnTo>
                      <a:lnTo>
                        <a:pt x="32101" y="85903"/>
                      </a:lnTo>
                      <a:lnTo>
                        <a:pt x="32919" y="83378"/>
                      </a:lnTo>
                      <a:lnTo>
                        <a:pt x="30751" y="81777"/>
                      </a:lnTo>
                      <a:lnTo>
                        <a:pt x="33417" y="81777"/>
                      </a:lnTo>
                      <a:lnTo>
                        <a:pt x="34270" y="79251"/>
                      </a:lnTo>
                      <a:close/>
                      <a:moveTo>
                        <a:pt x="103876" y="59403"/>
                      </a:moveTo>
                      <a:lnTo>
                        <a:pt x="104694" y="61964"/>
                      </a:lnTo>
                      <a:lnTo>
                        <a:pt x="107395" y="61964"/>
                      </a:lnTo>
                      <a:lnTo>
                        <a:pt x="105227" y="63529"/>
                      </a:lnTo>
                      <a:lnTo>
                        <a:pt x="106045" y="66055"/>
                      </a:lnTo>
                      <a:lnTo>
                        <a:pt x="103876" y="64489"/>
                      </a:lnTo>
                      <a:lnTo>
                        <a:pt x="101707" y="66055"/>
                      </a:lnTo>
                      <a:lnTo>
                        <a:pt x="102561" y="63529"/>
                      </a:lnTo>
                      <a:lnTo>
                        <a:pt x="100392" y="61964"/>
                      </a:lnTo>
                      <a:lnTo>
                        <a:pt x="103058" y="61964"/>
                      </a:lnTo>
                      <a:lnTo>
                        <a:pt x="103876" y="59403"/>
                      </a:lnTo>
                      <a:close/>
                      <a:moveTo>
                        <a:pt x="91860" y="50048"/>
                      </a:moveTo>
                      <a:lnTo>
                        <a:pt x="92678" y="52573"/>
                      </a:lnTo>
                      <a:lnTo>
                        <a:pt x="95344" y="52573"/>
                      </a:lnTo>
                      <a:lnTo>
                        <a:pt x="93175" y="54174"/>
                      </a:lnTo>
                      <a:lnTo>
                        <a:pt x="94029" y="56700"/>
                      </a:lnTo>
                      <a:lnTo>
                        <a:pt x="91860" y="55134"/>
                      </a:lnTo>
                      <a:lnTo>
                        <a:pt x="89692" y="56700"/>
                      </a:lnTo>
                      <a:lnTo>
                        <a:pt x="90509" y="54174"/>
                      </a:lnTo>
                      <a:lnTo>
                        <a:pt x="88341" y="52573"/>
                      </a:lnTo>
                      <a:lnTo>
                        <a:pt x="91007" y="52573"/>
                      </a:lnTo>
                      <a:lnTo>
                        <a:pt x="91860" y="50048"/>
                      </a:lnTo>
                      <a:close/>
                      <a:moveTo>
                        <a:pt x="52045" y="37456"/>
                      </a:moveTo>
                      <a:lnTo>
                        <a:pt x="52862" y="39981"/>
                      </a:lnTo>
                      <a:lnTo>
                        <a:pt x="55529" y="39981"/>
                      </a:lnTo>
                      <a:lnTo>
                        <a:pt x="53360" y="41582"/>
                      </a:lnTo>
                      <a:lnTo>
                        <a:pt x="54178" y="44108"/>
                      </a:lnTo>
                      <a:lnTo>
                        <a:pt x="52045" y="42543"/>
                      </a:lnTo>
                      <a:lnTo>
                        <a:pt x="49876" y="44108"/>
                      </a:lnTo>
                      <a:lnTo>
                        <a:pt x="50694" y="41582"/>
                      </a:lnTo>
                      <a:lnTo>
                        <a:pt x="48525" y="39981"/>
                      </a:lnTo>
                      <a:lnTo>
                        <a:pt x="51192" y="39981"/>
                      </a:lnTo>
                      <a:lnTo>
                        <a:pt x="52045" y="37456"/>
                      </a:lnTo>
                      <a:close/>
                      <a:moveTo>
                        <a:pt x="37434" y="68900"/>
                      </a:moveTo>
                      <a:lnTo>
                        <a:pt x="38251" y="71426"/>
                      </a:lnTo>
                      <a:lnTo>
                        <a:pt x="40918" y="71426"/>
                      </a:lnTo>
                      <a:lnTo>
                        <a:pt x="38785" y="73026"/>
                      </a:lnTo>
                      <a:lnTo>
                        <a:pt x="39602" y="75552"/>
                      </a:lnTo>
                      <a:lnTo>
                        <a:pt x="37434" y="73987"/>
                      </a:lnTo>
                      <a:lnTo>
                        <a:pt x="35265" y="75552"/>
                      </a:lnTo>
                      <a:lnTo>
                        <a:pt x="36119" y="73026"/>
                      </a:lnTo>
                      <a:lnTo>
                        <a:pt x="33950" y="71426"/>
                      </a:lnTo>
                      <a:lnTo>
                        <a:pt x="36616" y="71426"/>
                      </a:lnTo>
                      <a:lnTo>
                        <a:pt x="37434" y="68900"/>
                      </a:lnTo>
                      <a:close/>
                      <a:moveTo>
                        <a:pt x="86563" y="68331"/>
                      </a:moveTo>
                      <a:lnTo>
                        <a:pt x="87025" y="69719"/>
                      </a:lnTo>
                      <a:lnTo>
                        <a:pt x="88483" y="69719"/>
                      </a:lnTo>
                      <a:lnTo>
                        <a:pt x="87310" y="70572"/>
                      </a:lnTo>
                      <a:lnTo>
                        <a:pt x="87737" y="71960"/>
                      </a:lnTo>
                      <a:lnTo>
                        <a:pt x="86563" y="71105"/>
                      </a:lnTo>
                      <a:lnTo>
                        <a:pt x="85390" y="71960"/>
                      </a:lnTo>
                      <a:lnTo>
                        <a:pt x="85852" y="70572"/>
                      </a:lnTo>
                      <a:lnTo>
                        <a:pt x="84644" y="69719"/>
                      </a:lnTo>
                      <a:lnTo>
                        <a:pt x="86101" y="69719"/>
                      </a:lnTo>
                      <a:lnTo>
                        <a:pt x="86563" y="68331"/>
                      </a:lnTo>
                      <a:close/>
                      <a:moveTo>
                        <a:pt x="25916" y="53641"/>
                      </a:moveTo>
                      <a:lnTo>
                        <a:pt x="26378" y="55028"/>
                      </a:lnTo>
                      <a:lnTo>
                        <a:pt x="27836" y="55028"/>
                      </a:lnTo>
                      <a:lnTo>
                        <a:pt x="26662" y="55917"/>
                      </a:lnTo>
                      <a:lnTo>
                        <a:pt x="27089" y="57304"/>
                      </a:lnTo>
                      <a:lnTo>
                        <a:pt x="25916" y="56415"/>
                      </a:lnTo>
                      <a:lnTo>
                        <a:pt x="24742" y="57304"/>
                      </a:lnTo>
                      <a:lnTo>
                        <a:pt x="25205" y="55917"/>
                      </a:lnTo>
                      <a:lnTo>
                        <a:pt x="24032" y="55028"/>
                      </a:lnTo>
                      <a:lnTo>
                        <a:pt x="25489" y="55028"/>
                      </a:lnTo>
                      <a:lnTo>
                        <a:pt x="25916" y="53641"/>
                      </a:lnTo>
                      <a:close/>
                      <a:moveTo>
                        <a:pt x="124246" y="0"/>
                      </a:moveTo>
                      <a:lnTo>
                        <a:pt x="125277" y="3130"/>
                      </a:lnTo>
                      <a:lnTo>
                        <a:pt x="128583" y="3130"/>
                      </a:lnTo>
                      <a:lnTo>
                        <a:pt x="125917" y="5051"/>
                      </a:lnTo>
                      <a:lnTo>
                        <a:pt x="126912" y="8217"/>
                      </a:lnTo>
                      <a:lnTo>
                        <a:pt x="124246" y="6260"/>
                      </a:lnTo>
                      <a:lnTo>
                        <a:pt x="121580" y="8217"/>
                      </a:lnTo>
                      <a:lnTo>
                        <a:pt x="122611" y="5051"/>
                      </a:lnTo>
                      <a:lnTo>
                        <a:pt x="119944" y="3130"/>
                      </a:lnTo>
                      <a:lnTo>
                        <a:pt x="123251" y="3130"/>
                      </a:lnTo>
                      <a:lnTo>
                        <a:pt x="124246" y="0"/>
                      </a:lnTo>
                      <a:close/>
                      <a:moveTo>
                        <a:pt x="165128" y="69043"/>
                      </a:moveTo>
                      <a:lnTo>
                        <a:pt x="166123" y="72173"/>
                      </a:lnTo>
                      <a:lnTo>
                        <a:pt x="169430" y="72173"/>
                      </a:lnTo>
                      <a:lnTo>
                        <a:pt x="166763" y="74129"/>
                      </a:lnTo>
                      <a:lnTo>
                        <a:pt x="167795" y="77260"/>
                      </a:lnTo>
                      <a:lnTo>
                        <a:pt x="165128" y="75303"/>
                      </a:lnTo>
                      <a:lnTo>
                        <a:pt x="162462" y="77260"/>
                      </a:lnTo>
                      <a:lnTo>
                        <a:pt x="163457" y="74129"/>
                      </a:lnTo>
                      <a:lnTo>
                        <a:pt x="160791" y="72173"/>
                      </a:lnTo>
                      <a:lnTo>
                        <a:pt x="164097" y="72173"/>
                      </a:lnTo>
                      <a:lnTo>
                        <a:pt x="165128" y="69043"/>
                      </a:lnTo>
                      <a:close/>
                      <a:moveTo>
                        <a:pt x="6399" y="13588"/>
                      </a:moveTo>
                      <a:lnTo>
                        <a:pt x="7430" y="16718"/>
                      </a:lnTo>
                      <a:lnTo>
                        <a:pt x="10736" y="16718"/>
                      </a:lnTo>
                      <a:lnTo>
                        <a:pt x="8070" y="18639"/>
                      </a:lnTo>
                      <a:lnTo>
                        <a:pt x="9065" y="21769"/>
                      </a:lnTo>
                      <a:lnTo>
                        <a:pt x="6399" y="19849"/>
                      </a:lnTo>
                      <a:lnTo>
                        <a:pt x="3733" y="21769"/>
                      </a:lnTo>
                      <a:lnTo>
                        <a:pt x="4764" y="18639"/>
                      </a:lnTo>
                      <a:lnTo>
                        <a:pt x="2097" y="16718"/>
                      </a:lnTo>
                      <a:lnTo>
                        <a:pt x="5404" y="16718"/>
                      </a:lnTo>
                      <a:lnTo>
                        <a:pt x="6399" y="13588"/>
                      </a:lnTo>
                      <a:close/>
                      <a:moveTo>
                        <a:pt x="91718" y="79287"/>
                      </a:moveTo>
                      <a:lnTo>
                        <a:pt x="92749" y="82417"/>
                      </a:lnTo>
                      <a:lnTo>
                        <a:pt x="96020" y="82417"/>
                      </a:lnTo>
                      <a:lnTo>
                        <a:pt x="93353" y="84374"/>
                      </a:lnTo>
                      <a:lnTo>
                        <a:pt x="94384" y="87504"/>
                      </a:lnTo>
                      <a:lnTo>
                        <a:pt x="91718" y="85547"/>
                      </a:lnTo>
                      <a:lnTo>
                        <a:pt x="89052" y="87504"/>
                      </a:lnTo>
                      <a:lnTo>
                        <a:pt x="90083" y="84374"/>
                      </a:lnTo>
                      <a:lnTo>
                        <a:pt x="87416" y="82417"/>
                      </a:lnTo>
                      <a:lnTo>
                        <a:pt x="90723" y="82417"/>
                      </a:lnTo>
                      <a:lnTo>
                        <a:pt x="91718" y="79287"/>
                      </a:lnTo>
                      <a:close/>
                      <a:moveTo>
                        <a:pt x="49698" y="87859"/>
                      </a:moveTo>
                      <a:lnTo>
                        <a:pt x="50729" y="90990"/>
                      </a:lnTo>
                      <a:lnTo>
                        <a:pt x="54000" y="90990"/>
                      </a:lnTo>
                      <a:lnTo>
                        <a:pt x="51334" y="92946"/>
                      </a:lnTo>
                      <a:lnTo>
                        <a:pt x="52365" y="96076"/>
                      </a:lnTo>
                      <a:lnTo>
                        <a:pt x="49698" y="94120"/>
                      </a:lnTo>
                      <a:lnTo>
                        <a:pt x="47032" y="96076"/>
                      </a:lnTo>
                      <a:lnTo>
                        <a:pt x="48063" y="92946"/>
                      </a:lnTo>
                      <a:lnTo>
                        <a:pt x="45397" y="90990"/>
                      </a:lnTo>
                      <a:lnTo>
                        <a:pt x="48668" y="90990"/>
                      </a:lnTo>
                      <a:lnTo>
                        <a:pt x="49698" y="8785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grpSp>
            <p:nvGrpSpPr>
              <p:cNvPr id="2714" name="Google Shape;2714;p84"/>
              <p:cNvGrpSpPr/>
              <p:nvPr/>
            </p:nvGrpSpPr>
            <p:grpSpPr>
              <a:xfrm>
                <a:off x="142642" y="5692088"/>
                <a:ext cx="604627" cy="403334"/>
                <a:chOff x="5372851" y="3655868"/>
                <a:chExt cx="604627" cy="403334"/>
              </a:xfrm>
            </p:grpSpPr>
            <p:sp>
              <p:nvSpPr>
                <p:cNvPr id="2715" name="Google Shape;2715;p84"/>
                <p:cNvSpPr/>
                <p:nvPr/>
              </p:nvSpPr>
              <p:spPr>
                <a:xfrm>
                  <a:off x="5372851" y="3655868"/>
                  <a:ext cx="604627" cy="403334"/>
                </a:xfrm>
                <a:custGeom>
                  <a:avLst/>
                  <a:gdLst/>
                  <a:ahLst/>
                  <a:cxnLst/>
                  <a:rect l="l" t="t" r="r" b="b"/>
                  <a:pathLst>
                    <a:path w="604627" h="403334" extrusionOk="0">
                      <a:moveTo>
                        <a:pt x="0" y="0"/>
                      </a:moveTo>
                      <a:lnTo>
                        <a:pt x="604628" y="0"/>
                      </a:lnTo>
                      <a:lnTo>
                        <a:pt x="604628" y="403334"/>
                      </a:lnTo>
                      <a:lnTo>
                        <a:pt x="0" y="403334"/>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6" name="Google Shape;2716;p84"/>
                <p:cNvSpPr/>
                <p:nvPr/>
              </p:nvSpPr>
              <p:spPr>
                <a:xfrm>
                  <a:off x="5372851" y="3655904"/>
                  <a:ext cx="604627" cy="403298"/>
                </a:xfrm>
                <a:custGeom>
                  <a:avLst/>
                  <a:gdLst/>
                  <a:ahLst/>
                  <a:cxnLst/>
                  <a:rect l="l" t="t" r="r" b="b"/>
                  <a:pathLst>
                    <a:path w="604627" h="403298" extrusionOk="0">
                      <a:moveTo>
                        <a:pt x="0" y="372281"/>
                      </a:moveTo>
                      <a:lnTo>
                        <a:pt x="604628" y="372281"/>
                      </a:lnTo>
                      <a:lnTo>
                        <a:pt x="604628" y="403299"/>
                      </a:lnTo>
                      <a:lnTo>
                        <a:pt x="0" y="403299"/>
                      </a:lnTo>
                      <a:lnTo>
                        <a:pt x="0" y="372281"/>
                      </a:lnTo>
                      <a:close/>
                      <a:moveTo>
                        <a:pt x="0" y="0"/>
                      </a:moveTo>
                      <a:lnTo>
                        <a:pt x="604628" y="0"/>
                      </a:lnTo>
                      <a:lnTo>
                        <a:pt x="604628" y="31017"/>
                      </a:lnTo>
                      <a:lnTo>
                        <a:pt x="0" y="31017"/>
                      </a:lnTo>
                      <a:lnTo>
                        <a:pt x="0" y="0"/>
                      </a:lnTo>
                      <a:close/>
                      <a:moveTo>
                        <a:pt x="0" y="62035"/>
                      </a:moveTo>
                      <a:lnTo>
                        <a:pt x="604628" y="62035"/>
                      </a:lnTo>
                      <a:lnTo>
                        <a:pt x="604628" y="93053"/>
                      </a:lnTo>
                      <a:lnTo>
                        <a:pt x="0" y="93053"/>
                      </a:lnTo>
                      <a:lnTo>
                        <a:pt x="0" y="62035"/>
                      </a:lnTo>
                      <a:close/>
                      <a:moveTo>
                        <a:pt x="0" y="124070"/>
                      </a:moveTo>
                      <a:lnTo>
                        <a:pt x="604628" y="124070"/>
                      </a:lnTo>
                      <a:lnTo>
                        <a:pt x="604628" y="155123"/>
                      </a:lnTo>
                      <a:lnTo>
                        <a:pt x="0" y="155123"/>
                      </a:lnTo>
                      <a:lnTo>
                        <a:pt x="0" y="124070"/>
                      </a:lnTo>
                      <a:close/>
                      <a:moveTo>
                        <a:pt x="0" y="186140"/>
                      </a:moveTo>
                      <a:lnTo>
                        <a:pt x="604628" y="186140"/>
                      </a:lnTo>
                      <a:lnTo>
                        <a:pt x="604628" y="217158"/>
                      </a:lnTo>
                      <a:lnTo>
                        <a:pt x="0" y="217158"/>
                      </a:lnTo>
                      <a:lnTo>
                        <a:pt x="0" y="186140"/>
                      </a:lnTo>
                      <a:close/>
                      <a:moveTo>
                        <a:pt x="0" y="248176"/>
                      </a:moveTo>
                      <a:lnTo>
                        <a:pt x="604628" y="248176"/>
                      </a:lnTo>
                      <a:lnTo>
                        <a:pt x="604628" y="279229"/>
                      </a:lnTo>
                      <a:lnTo>
                        <a:pt x="0" y="279229"/>
                      </a:lnTo>
                      <a:lnTo>
                        <a:pt x="0" y="248211"/>
                      </a:lnTo>
                      <a:close/>
                      <a:moveTo>
                        <a:pt x="0" y="310246"/>
                      </a:moveTo>
                      <a:lnTo>
                        <a:pt x="604628" y="310246"/>
                      </a:lnTo>
                      <a:lnTo>
                        <a:pt x="604628" y="341264"/>
                      </a:lnTo>
                      <a:lnTo>
                        <a:pt x="0" y="341264"/>
                      </a:lnTo>
                      <a:lnTo>
                        <a:pt x="0" y="310246"/>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7" name="Google Shape;2717;p84"/>
                <p:cNvSpPr/>
                <p:nvPr/>
              </p:nvSpPr>
              <p:spPr>
                <a:xfrm>
                  <a:off x="5372851" y="3655868"/>
                  <a:ext cx="306331" cy="217193"/>
                </a:xfrm>
                <a:custGeom>
                  <a:avLst/>
                  <a:gdLst/>
                  <a:ahLst/>
                  <a:cxnLst/>
                  <a:rect l="l" t="t" r="r" b="b"/>
                  <a:pathLst>
                    <a:path w="306331" h="217193" extrusionOk="0">
                      <a:moveTo>
                        <a:pt x="0" y="0"/>
                      </a:moveTo>
                      <a:lnTo>
                        <a:pt x="306331" y="0"/>
                      </a:lnTo>
                      <a:lnTo>
                        <a:pt x="306331" y="217194"/>
                      </a:lnTo>
                      <a:lnTo>
                        <a:pt x="0" y="217194"/>
                      </a:lnTo>
                      <a:lnTo>
                        <a:pt x="0" y="0"/>
                      </a:lnTo>
                      <a:lnTo>
                        <a:pt x="0" y="0"/>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18" name="Google Shape;2718;p84"/>
                <p:cNvSpPr/>
                <p:nvPr/>
              </p:nvSpPr>
              <p:spPr>
                <a:xfrm>
                  <a:off x="5387178" y="3664796"/>
                  <a:ext cx="279100" cy="195851"/>
                </a:xfrm>
                <a:custGeom>
                  <a:avLst/>
                  <a:gdLst/>
                  <a:ahLst/>
                  <a:cxnLst/>
                  <a:rect l="l" t="t" r="r" b="b"/>
                  <a:pathLst>
                    <a:path w="279100" h="195851" extrusionOk="0">
                      <a:moveTo>
                        <a:pt x="268613" y="52289"/>
                      </a:moveTo>
                      <a:lnTo>
                        <a:pt x="265840" y="43681"/>
                      </a:lnTo>
                      <a:lnTo>
                        <a:pt x="263032" y="52289"/>
                      </a:lnTo>
                      <a:lnTo>
                        <a:pt x="254002" y="52289"/>
                      </a:lnTo>
                      <a:lnTo>
                        <a:pt x="261325" y="57588"/>
                      </a:lnTo>
                      <a:lnTo>
                        <a:pt x="258517" y="66161"/>
                      </a:lnTo>
                      <a:lnTo>
                        <a:pt x="265627" y="60861"/>
                      </a:lnTo>
                      <a:lnTo>
                        <a:pt x="272950" y="66161"/>
                      </a:lnTo>
                      <a:lnTo>
                        <a:pt x="270142" y="57588"/>
                      </a:lnTo>
                      <a:lnTo>
                        <a:pt x="277465" y="52289"/>
                      </a:lnTo>
                      <a:close/>
                      <a:moveTo>
                        <a:pt x="16388" y="14015"/>
                      </a:moveTo>
                      <a:lnTo>
                        <a:pt x="23498" y="8715"/>
                      </a:lnTo>
                      <a:lnTo>
                        <a:pt x="14504" y="8715"/>
                      </a:lnTo>
                      <a:lnTo>
                        <a:pt x="12051" y="0"/>
                      </a:lnTo>
                      <a:lnTo>
                        <a:pt x="9278" y="8573"/>
                      </a:lnTo>
                      <a:lnTo>
                        <a:pt x="249" y="8573"/>
                      </a:lnTo>
                      <a:lnTo>
                        <a:pt x="7359" y="13873"/>
                      </a:lnTo>
                      <a:lnTo>
                        <a:pt x="4586" y="22480"/>
                      </a:lnTo>
                      <a:lnTo>
                        <a:pt x="11874" y="17145"/>
                      </a:lnTo>
                      <a:lnTo>
                        <a:pt x="18984" y="22480"/>
                      </a:lnTo>
                      <a:lnTo>
                        <a:pt x="16211" y="13873"/>
                      </a:lnTo>
                      <a:close/>
                      <a:moveTo>
                        <a:pt x="67189" y="14015"/>
                      </a:moveTo>
                      <a:lnTo>
                        <a:pt x="74299" y="8715"/>
                      </a:lnTo>
                      <a:lnTo>
                        <a:pt x="65376" y="8715"/>
                      </a:lnTo>
                      <a:lnTo>
                        <a:pt x="62603" y="142"/>
                      </a:lnTo>
                      <a:lnTo>
                        <a:pt x="59795" y="8715"/>
                      </a:lnTo>
                      <a:lnTo>
                        <a:pt x="50801" y="8715"/>
                      </a:lnTo>
                      <a:lnTo>
                        <a:pt x="58088" y="14015"/>
                      </a:lnTo>
                      <a:lnTo>
                        <a:pt x="55315" y="22623"/>
                      </a:lnTo>
                      <a:lnTo>
                        <a:pt x="62425" y="17323"/>
                      </a:lnTo>
                      <a:lnTo>
                        <a:pt x="69535" y="22623"/>
                      </a:lnTo>
                      <a:lnTo>
                        <a:pt x="66762" y="14015"/>
                      </a:lnTo>
                      <a:close/>
                      <a:moveTo>
                        <a:pt x="117954" y="14015"/>
                      </a:moveTo>
                      <a:lnTo>
                        <a:pt x="125277" y="8715"/>
                      </a:lnTo>
                      <a:lnTo>
                        <a:pt x="116247" y="8715"/>
                      </a:lnTo>
                      <a:lnTo>
                        <a:pt x="113439" y="142"/>
                      </a:lnTo>
                      <a:lnTo>
                        <a:pt x="110666" y="8715"/>
                      </a:lnTo>
                      <a:lnTo>
                        <a:pt x="101636" y="8715"/>
                      </a:lnTo>
                      <a:lnTo>
                        <a:pt x="108960" y="14015"/>
                      </a:lnTo>
                      <a:lnTo>
                        <a:pt x="106151" y="22623"/>
                      </a:lnTo>
                      <a:lnTo>
                        <a:pt x="113475" y="17323"/>
                      </a:lnTo>
                      <a:lnTo>
                        <a:pt x="120762" y="22623"/>
                      </a:lnTo>
                      <a:lnTo>
                        <a:pt x="117954" y="14015"/>
                      </a:lnTo>
                      <a:close/>
                      <a:moveTo>
                        <a:pt x="168754" y="14015"/>
                      </a:moveTo>
                      <a:lnTo>
                        <a:pt x="175864" y="8715"/>
                      </a:lnTo>
                      <a:lnTo>
                        <a:pt x="167048" y="8715"/>
                      </a:lnTo>
                      <a:lnTo>
                        <a:pt x="164239" y="142"/>
                      </a:lnTo>
                      <a:lnTo>
                        <a:pt x="161467" y="8715"/>
                      </a:lnTo>
                      <a:lnTo>
                        <a:pt x="152437" y="8715"/>
                      </a:lnTo>
                      <a:lnTo>
                        <a:pt x="159547" y="14015"/>
                      </a:lnTo>
                      <a:lnTo>
                        <a:pt x="156774" y="22623"/>
                      </a:lnTo>
                      <a:lnTo>
                        <a:pt x="163884" y="17323"/>
                      </a:lnTo>
                      <a:lnTo>
                        <a:pt x="171172" y="22623"/>
                      </a:lnTo>
                      <a:lnTo>
                        <a:pt x="168399" y="14015"/>
                      </a:lnTo>
                      <a:close/>
                      <a:moveTo>
                        <a:pt x="43157" y="165439"/>
                      </a:moveTo>
                      <a:lnTo>
                        <a:pt x="50267" y="160139"/>
                      </a:lnTo>
                      <a:lnTo>
                        <a:pt x="41238" y="160139"/>
                      </a:lnTo>
                      <a:lnTo>
                        <a:pt x="38465" y="151566"/>
                      </a:lnTo>
                      <a:lnTo>
                        <a:pt x="35656" y="160139"/>
                      </a:lnTo>
                      <a:lnTo>
                        <a:pt x="26662" y="160139"/>
                      </a:lnTo>
                      <a:lnTo>
                        <a:pt x="33950" y="165439"/>
                      </a:lnTo>
                      <a:lnTo>
                        <a:pt x="31142" y="174047"/>
                      </a:lnTo>
                      <a:lnTo>
                        <a:pt x="38465" y="168711"/>
                      </a:lnTo>
                      <a:lnTo>
                        <a:pt x="45575" y="174047"/>
                      </a:lnTo>
                      <a:lnTo>
                        <a:pt x="42802" y="165439"/>
                      </a:lnTo>
                      <a:close/>
                      <a:moveTo>
                        <a:pt x="42197" y="123145"/>
                      </a:moveTo>
                      <a:lnTo>
                        <a:pt x="49307" y="117845"/>
                      </a:lnTo>
                      <a:lnTo>
                        <a:pt x="40491" y="117845"/>
                      </a:lnTo>
                      <a:lnTo>
                        <a:pt x="37683" y="109237"/>
                      </a:lnTo>
                      <a:lnTo>
                        <a:pt x="34910" y="117845"/>
                      </a:lnTo>
                      <a:lnTo>
                        <a:pt x="25880" y="117845"/>
                      </a:lnTo>
                      <a:lnTo>
                        <a:pt x="32990" y="123145"/>
                      </a:lnTo>
                      <a:lnTo>
                        <a:pt x="30217" y="131718"/>
                      </a:lnTo>
                      <a:lnTo>
                        <a:pt x="37505" y="126418"/>
                      </a:lnTo>
                      <a:lnTo>
                        <a:pt x="44615" y="131718"/>
                      </a:lnTo>
                      <a:lnTo>
                        <a:pt x="41842" y="123145"/>
                      </a:lnTo>
                      <a:close/>
                      <a:moveTo>
                        <a:pt x="42482" y="81030"/>
                      </a:moveTo>
                      <a:lnTo>
                        <a:pt x="49769" y="75730"/>
                      </a:lnTo>
                      <a:lnTo>
                        <a:pt x="40740" y="75730"/>
                      </a:lnTo>
                      <a:lnTo>
                        <a:pt x="37967" y="67157"/>
                      </a:lnTo>
                      <a:lnTo>
                        <a:pt x="35159" y="75730"/>
                      </a:lnTo>
                      <a:lnTo>
                        <a:pt x="26271" y="75730"/>
                      </a:lnTo>
                      <a:lnTo>
                        <a:pt x="33381" y="81030"/>
                      </a:lnTo>
                      <a:lnTo>
                        <a:pt x="30573" y="89638"/>
                      </a:lnTo>
                      <a:lnTo>
                        <a:pt x="37896" y="84338"/>
                      </a:lnTo>
                      <a:lnTo>
                        <a:pt x="45184" y="89638"/>
                      </a:lnTo>
                      <a:lnTo>
                        <a:pt x="42411" y="81030"/>
                      </a:lnTo>
                      <a:close/>
                      <a:moveTo>
                        <a:pt x="219626" y="14015"/>
                      </a:moveTo>
                      <a:lnTo>
                        <a:pt x="226736" y="8715"/>
                      </a:lnTo>
                      <a:lnTo>
                        <a:pt x="217706" y="8715"/>
                      </a:lnTo>
                      <a:lnTo>
                        <a:pt x="214933" y="142"/>
                      </a:lnTo>
                      <a:lnTo>
                        <a:pt x="212125" y="8715"/>
                      </a:lnTo>
                      <a:lnTo>
                        <a:pt x="203131" y="8715"/>
                      </a:lnTo>
                      <a:lnTo>
                        <a:pt x="210418" y="14015"/>
                      </a:lnTo>
                      <a:lnTo>
                        <a:pt x="207646" y="22623"/>
                      </a:lnTo>
                      <a:lnTo>
                        <a:pt x="214933" y="17323"/>
                      </a:lnTo>
                      <a:lnTo>
                        <a:pt x="222043" y="22623"/>
                      </a:lnTo>
                      <a:lnTo>
                        <a:pt x="219270" y="14015"/>
                      </a:lnTo>
                      <a:close/>
                      <a:moveTo>
                        <a:pt x="270390" y="14015"/>
                      </a:moveTo>
                      <a:lnTo>
                        <a:pt x="277714" y="8715"/>
                      </a:lnTo>
                      <a:lnTo>
                        <a:pt x="268684" y="8715"/>
                      </a:lnTo>
                      <a:lnTo>
                        <a:pt x="265911" y="142"/>
                      </a:lnTo>
                      <a:lnTo>
                        <a:pt x="263103" y="8715"/>
                      </a:lnTo>
                      <a:lnTo>
                        <a:pt x="254073" y="8715"/>
                      </a:lnTo>
                      <a:lnTo>
                        <a:pt x="261397" y="14015"/>
                      </a:lnTo>
                      <a:lnTo>
                        <a:pt x="258588" y="22623"/>
                      </a:lnTo>
                      <a:lnTo>
                        <a:pt x="265698" y="17323"/>
                      </a:lnTo>
                      <a:lnTo>
                        <a:pt x="273021" y="22623"/>
                      </a:lnTo>
                      <a:lnTo>
                        <a:pt x="270213" y="14015"/>
                      </a:lnTo>
                      <a:close/>
                      <a:moveTo>
                        <a:pt x="93247" y="81030"/>
                      </a:moveTo>
                      <a:lnTo>
                        <a:pt x="100570" y="75730"/>
                      </a:lnTo>
                      <a:lnTo>
                        <a:pt x="91540" y="75730"/>
                      </a:lnTo>
                      <a:lnTo>
                        <a:pt x="88732" y="67157"/>
                      </a:lnTo>
                      <a:lnTo>
                        <a:pt x="85959" y="75730"/>
                      </a:lnTo>
                      <a:lnTo>
                        <a:pt x="76929" y="75730"/>
                      </a:lnTo>
                      <a:lnTo>
                        <a:pt x="84253" y="81030"/>
                      </a:lnTo>
                      <a:lnTo>
                        <a:pt x="81444" y="89638"/>
                      </a:lnTo>
                      <a:lnTo>
                        <a:pt x="88554" y="84338"/>
                      </a:lnTo>
                      <a:lnTo>
                        <a:pt x="95877" y="89638"/>
                      </a:lnTo>
                      <a:lnTo>
                        <a:pt x="93069" y="81030"/>
                      </a:lnTo>
                      <a:close/>
                      <a:moveTo>
                        <a:pt x="92998" y="123145"/>
                      </a:moveTo>
                      <a:lnTo>
                        <a:pt x="100108" y="117845"/>
                      </a:lnTo>
                      <a:lnTo>
                        <a:pt x="91078" y="117845"/>
                      </a:lnTo>
                      <a:lnTo>
                        <a:pt x="88305" y="109237"/>
                      </a:lnTo>
                      <a:lnTo>
                        <a:pt x="85497" y="117845"/>
                      </a:lnTo>
                      <a:lnTo>
                        <a:pt x="76503" y="117845"/>
                      </a:lnTo>
                      <a:lnTo>
                        <a:pt x="83791" y="123145"/>
                      </a:lnTo>
                      <a:lnTo>
                        <a:pt x="81018" y="131718"/>
                      </a:lnTo>
                      <a:lnTo>
                        <a:pt x="88305" y="126418"/>
                      </a:lnTo>
                      <a:lnTo>
                        <a:pt x="95415" y="131718"/>
                      </a:lnTo>
                      <a:lnTo>
                        <a:pt x="92642" y="123145"/>
                      </a:lnTo>
                      <a:close/>
                      <a:moveTo>
                        <a:pt x="93993" y="165439"/>
                      </a:moveTo>
                      <a:lnTo>
                        <a:pt x="101316" y="160139"/>
                      </a:lnTo>
                      <a:lnTo>
                        <a:pt x="92287" y="160139"/>
                      </a:lnTo>
                      <a:lnTo>
                        <a:pt x="89479" y="151566"/>
                      </a:lnTo>
                      <a:lnTo>
                        <a:pt x="86706" y="160067"/>
                      </a:lnTo>
                      <a:lnTo>
                        <a:pt x="77676" y="160067"/>
                      </a:lnTo>
                      <a:lnTo>
                        <a:pt x="84999" y="165367"/>
                      </a:lnTo>
                      <a:lnTo>
                        <a:pt x="82191" y="173976"/>
                      </a:lnTo>
                      <a:lnTo>
                        <a:pt x="89301" y="168640"/>
                      </a:lnTo>
                      <a:lnTo>
                        <a:pt x="96624" y="173976"/>
                      </a:lnTo>
                      <a:lnTo>
                        <a:pt x="93816" y="165367"/>
                      </a:lnTo>
                      <a:close/>
                      <a:moveTo>
                        <a:pt x="144794" y="165439"/>
                      </a:moveTo>
                      <a:lnTo>
                        <a:pt x="151904" y="160139"/>
                      </a:lnTo>
                      <a:lnTo>
                        <a:pt x="142910" y="160139"/>
                      </a:lnTo>
                      <a:lnTo>
                        <a:pt x="140101" y="151566"/>
                      </a:lnTo>
                      <a:lnTo>
                        <a:pt x="137328" y="160139"/>
                      </a:lnTo>
                      <a:lnTo>
                        <a:pt x="128299" y="160139"/>
                      </a:lnTo>
                      <a:lnTo>
                        <a:pt x="135409" y="165439"/>
                      </a:lnTo>
                      <a:lnTo>
                        <a:pt x="132636" y="174047"/>
                      </a:lnTo>
                      <a:lnTo>
                        <a:pt x="139746" y="168711"/>
                      </a:lnTo>
                      <a:lnTo>
                        <a:pt x="147033" y="174047"/>
                      </a:lnTo>
                      <a:lnTo>
                        <a:pt x="144260" y="165439"/>
                      </a:lnTo>
                      <a:close/>
                      <a:moveTo>
                        <a:pt x="143763" y="123145"/>
                      </a:moveTo>
                      <a:lnTo>
                        <a:pt x="151086" y="117845"/>
                      </a:lnTo>
                      <a:lnTo>
                        <a:pt x="142056" y="117845"/>
                      </a:lnTo>
                      <a:lnTo>
                        <a:pt x="139283" y="109237"/>
                      </a:lnTo>
                      <a:lnTo>
                        <a:pt x="136475" y="117845"/>
                      </a:lnTo>
                      <a:lnTo>
                        <a:pt x="127446" y="117845"/>
                      </a:lnTo>
                      <a:lnTo>
                        <a:pt x="134769" y="123145"/>
                      </a:lnTo>
                      <a:lnTo>
                        <a:pt x="131960" y="131718"/>
                      </a:lnTo>
                      <a:lnTo>
                        <a:pt x="139283" y="126418"/>
                      </a:lnTo>
                      <a:lnTo>
                        <a:pt x="146571" y="131718"/>
                      </a:lnTo>
                      <a:lnTo>
                        <a:pt x="143763" y="123145"/>
                      </a:lnTo>
                      <a:close/>
                      <a:moveTo>
                        <a:pt x="144047" y="81030"/>
                      </a:moveTo>
                      <a:lnTo>
                        <a:pt x="151157" y="75730"/>
                      </a:lnTo>
                      <a:lnTo>
                        <a:pt x="142128" y="75730"/>
                      </a:lnTo>
                      <a:lnTo>
                        <a:pt x="139355" y="67157"/>
                      </a:lnTo>
                      <a:lnTo>
                        <a:pt x="136582" y="75730"/>
                      </a:lnTo>
                      <a:lnTo>
                        <a:pt x="127552" y="75730"/>
                      </a:lnTo>
                      <a:lnTo>
                        <a:pt x="134840" y="81030"/>
                      </a:lnTo>
                      <a:lnTo>
                        <a:pt x="132067" y="89638"/>
                      </a:lnTo>
                      <a:lnTo>
                        <a:pt x="139355" y="84338"/>
                      </a:lnTo>
                      <a:lnTo>
                        <a:pt x="146465" y="89638"/>
                      </a:lnTo>
                      <a:lnTo>
                        <a:pt x="143692" y="81030"/>
                      </a:lnTo>
                      <a:close/>
                      <a:moveTo>
                        <a:pt x="41842" y="35819"/>
                      </a:moveTo>
                      <a:lnTo>
                        <a:pt x="49165" y="30484"/>
                      </a:lnTo>
                      <a:lnTo>
                        <a:pt x="40136" y="30484"/>
                      </a:lnTo>
                      <a:lnTo>
                        <a:pt x="37327" y="21912"/>
                      </a:lnTo>
                      <a:lnTo>
                        <a:pt x="34554" y="30484"/>
                      </a:lnTo>
                      <a:lnTo>
                        <a:pt x="25525" y="30484"/>
                      </a:lnTo>
                      <a:lnTo>
                        <a:pt x="32848" y="35819"/>
                      </a:lnTo>
                      <a:lnTo>
                        <a:pt x="30039" y="44392"/>
                      </a:lnTo>
                      <a:lnTo>
                        <a:pt x="37363" y="39092"/>
                      </a:lnTo>
                      <a:lnTo>
                        <a:pt x="44473" y="44392"/>
                      </a:lnTo>
                      <a:lnTo>
                        <a:pt x="41664" y="35819"/>
                      </a:lnTo>
                      <a:close/>
                      <a:moveTo>
                        <a:pt x="92642" y="35819"/>
                      </a:moveTo>
                      <a:lnTo>
                        <a:pt x="99930" y="30484"/>
                      </a:lnTo>
                      <a:lnTo>
                        <a:pt x="90936" y="30484"/>
                      </a:lnTo>
                      <a:lnTo>
                        <a:pt x="88128" y="21912"/>
                      </a:lnTo>
                      <a:lnTo>
                        <a:pt x="85355" y="30484"/>
                      </a:lnTo>
                      <a:lnTo>
                        <a:pt x="76325" y="30484"/>
                      </a:lnTo>
                      <a:lnTo>
                        <a:pt x="83613" y="35819"/>
                      </a:lnTo>
                      <a:lnTo>
                        <a:pt x="80840" y="44392"/>
                      </a:lnTo>
                      <a:lnTo>
                        <a:pt x="87950" y="39092"/>
                      </a:lnTo>
                      <a:lnTo>
                        <a:pt x="95060" y="44392"/>
                      </a:lnTo>
                      <a:lnTo>
                        <a:pt x="92287" y="35819"/>
                      </a:lnTo>
                      <a:close/>
                      <a:moveTo>
                        <a:pt x="194848" y="81030"/>
                      </a:moveTo>
                      <a:lnTo>
                        <a:pt x="202135" y="75730"/>
                      </a:lnTo>
                      <a:lnTo>
                        <a:pt x="193106" y="75730"/>
                      </a:lnTo>
                      <a:lnTo>
                        <a:pt x="190333" y="67157"/>
                      </a:lnTo>
                      <a:lnTo>
                        <a:pt x="187524" y="75730"/>
                      </a:lnTo>
                      <a:lnTo>
                        <a:pt x="178530" y="75730"/>
                      </a:lnTo>
                      <a:lnTo>
                        <a:pt x="185818" y="81030"/>
                      </a:lnTo>
                      <a:lnTo>
                        <a:pt x="183010" y="89638"/>
                      </a:lnTo>
                      <a:lnTo>
                        <a:pt x="190333" y="84338"/>
                      </a:lnTo>
                      <a:lnTo>
                        <a:pt x="197443" y="89638"/>
                      </a:lnTo>
                      <a:lnTo>
                        <a:pt x="194670" y="81030"/>
                      </a:lnTo>
                      <a:close/>
                      <a:moveTo>
                        <a:pt x="194563" y="123145"/>
                      </a:moveTo>
                      <a:lnTo>
                        <a:pt x="201673" y="117845"/>
                      </a:lnTo>
                      <a:lnTo>
                        <a:pt x="192679" y="117845"/>
                      </a:lnTo>
                      <a:lnTo>
                        <a:pt x="189871" y="109237"/>
                      </a:lnTo>
                      <a:lnTo>
                        <a:pt x="187098" y="117845"/>
                      </a:lnTo>
                      <a:lnTo>
                        <a:pt x="178068" y="117845"/>
                      </a:lnTo>
                      <a:lnTo>
                        <a:pt x="185178" y="123145"/>
                      </a:lnTo>
                      <a:lnTo>
                        <a:pt x="182690" y="131611"/>
                      </a:lnTo>
                      <a:lnTo>
                        <a:pt x="189800" y="126311"/>
                      </a:lnTo>
                      <a:lnTo>
                        <a:pt x="197123" y="131611"/>
                      </a:lnTo>
                      <a:lnTo>
                        <a:pt x="194314" y="123038"/>
                      </a:lnTo>
                      <a:close/>
                      <a:moveTo>
                        <a:pt x="195594" y="165439"/>
                      </a:moveTo>
                      <a:lnTo>
                        <a:pt x="202704" y="160139"/>
                      </a:lnTo>
                      <a:lnTo>
                        <a:pt x="193675" y="160139"/>
                      </a:lnTo>
                      <a:lnTo>
                        <a:pt x="190902" y="151566"/>
                      </a:lnTo>
                      <a:lnTo>
                        <a:pt x="188093" y="160139"/>
                      </a:lnTo>
                      <a:lnTo>
                        <a:pt x="179135" y="160139"/>
                      </a:lnTo>
                      <a:lnTo>
                        <a:pt x="186422" y="165439"/>
                      </a:lnTo>
                      <a:lnTo>
                        <a:pt x="183614" y="174047"/>
                      </a:lnTo>
                      <a:lnTo>
                        <a:pt x="190937" y="168711"/>
                      </a:lnTo>
                      <a:lnTo>
                        <a:pt x="198047" y="174047"/>
                      </a:lnTo>
                      <a:lnTo>
                        <a:pt x="195274" y="165439"/>
                      </a:lnTo>
                      <a:close/>
                      <a:moveTo>
                        <a:pt x="246359" y="165439"/>
                      </a:moveTo>
                      <a:lnTo>
                        <a:pt x="253647" y="160139"/>
                      </a:lnTo>
                      <a:lnTo>
                        <a:pt x="244653" y="160139"/>
                      </a:lnTo>
                      <a:lnTo>
                        <a:pt x="241844" y="151566"/>
                      </a:lnTo>
                      <a:lnTo>
                        <a:pt x="239071" y="160139"/>
                      </a:lnTo>
                      <a:lnTo>
                        <a:pt x="229971" y="160139"/>
                      </a:lnTo>
                      <a:lnTo>
                        <a:pt x="237294" y="165439"/>
                      </a:lnTo>
                      <a:lnTo>
                        <a:pt x="234485" y="174047"/>
                      </a:lnTo>
                      <a:lnTo>
                        <a:pt x="241595" y="168711"/>
                      </a:lnTo>
                      <a:lnTo>
                        <a:pt x="248919" y="174047"/>
                      </a:lnTo>
                      <a:lnTo>
                        <a:pt x="246110" y="165439"/>
                      </a:lnTo>
                      <a:close/>
                      <a:moveTo>
                        <a:pt x="245399" y="123145"/>
                      </a:moveTo>
                      <a:lnTo>
                        <a:pt x="252509" y="117845"/>
                      </a:lnTo>
                      <a:lnTo>
                        <a:pt x="243479" y="117845"/>
                      </a:lnTo>
                      <a:lnTo>
                        <a:pt x="240707" y="109237"/>
                      </a:lnTo>
                      <a:lnTo>
                        <a:pt x="237934" y="117845"/>
                      </a:lnTo>
                      <a:lnTo>
                        <a:pt x="228904" y="117845"/>
                      </a:lnTo>
                      <a:lnTo>
                        <a:pt x="236192" y="123145"/>
                      </a:lnTo>
                      <a:lnTo>
                        <a:pt x="233419" y="131718"/>
                      </a:lnTo>
                      <a:lnTo>
                        <a:pt x="240707" y="126418"/>
                      </a:lnTo>
                      <a:lnTo>
                        <a:pt x="247817" y="131718"/>
                      </a:lnTo>
                      <a:lnTo>
                        <a:pt x="245044" y="123145"/>
                      </a:lnTo>
                      <a:close/>
                      <a:moveTo>
                        <a:pt x="245648" y="81030"/>
                      </a:moveTo>
                      <a:lnTo>
                        <a:pt x="252936" y="75730"/>
                      </a:lnTo>
                      <a:lnTo>
                        <a:pt x="243835" y="75730"/>
                      </a:lnTo>
                      <a:lnTo>
                        <a:pt x="241026" y="67157"/>
                      </a:lnTo>
                      <a:lnTo>
                        <a:pt x="238254" y="75730"/>
                      </a:lnTo>
                      <a:lnTo>
                        <a:pt x="229224" y="75730"/>
                      </a:lnTo>
                      <a:lnTo>
                        <a:pt x="236547" y="81030"/>
                      </a:lnTo>
                      <a:lnTo>
                        <a:pt x="233739" y="89638"/>
                      </a:lnTo>
                      <a:lnTo>
                        <a:pt x="240849" y="84338"/>
                      </a:lnTo>
                      <a:lnTo>
                        <a:pt x="248172" y="89638"/>
                      </a:lnTo>
                      <a:lnTo>
                        <a:pt x="245364" y="81030"/>
                      </a:lnTo>
                      <a:close/>
                      <a:moveTo>
                        <a:pt x="143478" y="35819"/>
                      </a:moveTo>
                      <a:lnTo>
                        <a:pt x="150588" y="30484"/>
                      </a:lnTo>
                      <a:lnTo>
                        <a:pt x="141559" y="30484"/>
                      </a:lnTo>
                      <a:lnTo>
                        <a:pt x="138786" y="21912"/>
                      </a:lnTo>
                      <a:lnTo>
                        <a:pt x="135977" y="30484"/>
                      </a:lnTo>
                      <a:lnTo>
                        <a:pt x="126983" y="30484"/>
                      </a:lnTo>
                      <a:lnTo>
                        <a:pt x="134093" y="35819"/>
                      </a:lnTo>
                      <a:lnTo>
                        <a:pt x="131320" y="44392"/>
                      </a:lnTo>
                      <a:lnTo>
                        <a:pt x="138430" y="39092"/>
                      </a:lnTo>
                      <a:lnTo>
                        <a:pt x="145718" y="44392"/>
                      </a:lnTo>
                      <a:lnTo>
                        <a:pt x="142945" y="35819"/>
                      </a:lnTo>
                      <a:close/>
                      <a:moveTo>
                        <a:pt x="194243" y="35819"/>
                      </a:moveTo>
                      <a:lnTo>
                        <a:pt x="201566" y="30484"/>
                      </a:lnTo>
                      <a:lnTo>
                        <a:pt x="192537" y="30484"/>
                      </a:lnTo>
                      <a:lnTo>
                        <a:pt x="189764" y="21912"/>
                      </a:lnTo>
                      <a:lnTo>
                        <a:pt x="186956" y="30484"/>
                      </a:lnTo>
                      <a:lnTo>
                        <a:pt x="177926" y="30484"/>
                      </a:lnTo>
                      <a:lnTo>
                        <a:pt x="185249" y="35819"/>
                      </a:lnTo>
                      <a:lnTo>
                        <a:pt x="182441" y="44392"/>
                      </a:lnTo>
                      <a:lnTo>
                        <a:pt x="189800" y="39128"/>
                      </a:lnTo>
                      <a:lnTo>
                        <a:pt x="196909" y="44428"/>
                      </a:lnTo>
                      <a:lnTo>
                        <a:pt x="194101" y="35855"/>
                      </a:lnTo>
                      <a:close/>
                      <a:moveTo>
                        <a:pt x="245044" y="35819"/>
                      </a:moveTo>
                      <a:lnTo>
                        <a:pt x="252154" y="30484"/>
                      </a:lnTo>
                      <a:lnTo>
                        <a:pt x="243124" y="30484"/>
                      </a:lnTo>
                      <a:lnTo>
                        <a:pt x="240351" y="21912"/>
                      </a:lnTo>
                      <a:lnTo>
                        <a:pt x="237578" y="30484"/>
                      </a:lnTo>
                      <a:lnTo>
                        <a:pt x="228549" y="30484"/>
                      </a:lnTo>
                      <a:lnTo>
                        <a:pt x="235836" y="35819"/>
                      </a:lnTo>
                      <a:lnTo>
                        <a:pt x="233063" y="44392"/>
                      </a:lnTo>
                      <a:lnTo>
                        <a:pt x="240173" y="39092"/>
                      </a:lnTo>
                      <a:lnTo>
                        <a:pt x="247497" y="44392"/>
                      </a:lnTo>
                      <a:lnTo>
                        <a:pt x="244688" y="35819"/>
                      </a:lnTo>
                      <a:close/>
                      <a:moveTo>
                        <a:pt x="17846" y="187208"/>
                      </a:moveTo>
                      <a:lnTo>
                        <a:pt x="24956" y="181908"/>
                      </a:lnTo>
                      <a:lnTo>
                        <a:pt x="15962" y="181908"/>
                      </a:lnTo>
                      <a:lnTo>
                        <a:pt x="13153" y="173335"/>
                      </a:lnTo>
                      <a:lnTo>
                        <a:pt x="10381" y="181908"/>
                      </a:lnTo>
                      <a:lnTo>
                        <a:pt x="1386" y="181908"/>
                      </a:lnTo>
                      <a:lnTo>
                        <a:pt x="8710" y="187243"/>
                      </a:lnTo>
                      <a:lnTo>
                        <a:pt x="5901" y="195816"/>
                      </a:lnTo>
                      <a:lnTo>
                        <a:pt x="13189" y="190516"/>
                      </a:lnTo>
                      <a:lnTo>
                        <a:pt x="20512" y="195816"/>
                      </a:lnTo>
                      <a:lnTo>
                        <a:pt x="17704" y="187208"/>
                      </a:lnTo>
                      <a:close/>
                      <a:moveTo>
                        <a:pt x="16850" y="144914"/>
                      </a:moveTo>
                      <a:lnTo>
                        <a:pt x="23960" y="139614"/>
                      </a:lnTo>
                      <a:lnTo>
                        <a:pt x="14931" y="139614"/>
                      </a:lnTo>
                      <a:lnTo>
                        <a:pt x="12158" y="131006"/>
                      </a:lnTo>
                      <a:lnTo>
                        <a:pt x="9385" y="139614"/>
                      </a:lnTo>
                      <a:lnTo>
                        <a:pt x="356" y="139614"/>
                      </a:lnTo>
                      <a:lnTo>
                        <a:pt x="7466" y="144914"/>
                      </a:lnTo>
                      <a:lnTo>
                        <a:pt x="4693" y="153487"/>
                      </a:lnTo>
                      <a:lnTo>
                        <a:pt x="11803" y="148187"/>
                      </a:lnTo>
                      <a:lnTo>
                        <a:pt x="19090" y="153487"/>
                      </a:lnTo>
                      <a:lnTo>
                        <a:pt x="16317" y="144914"/>
                      </a:lnTo>
                      <a:close/>
                      <a:moveTo>
                        <a:pt x="17099" y="102835"/>
                      </a:moveTo>
                      <a:lnTo>
                        <a:pt x="24423" y="97535"/>
                      </a:lnTo>
                      <a:lnTo>
                        <a:pt x="15393" y="97535"/>
                      </a:lnTo>
                      <a:lnTo>
                        <a:pt x="12620" y="88926"/>
                      </a:lnTo>
                      <a:lnTo>
                        <a:pt x="9812" y="97535"/>
                      </a:lnTo>
                      <a:lnTo>
                        <a:pt x="675" y="97535"/>
                      </a:lnTo>
                      <a:lnTo>
                        <a:pt x="7999" y="102835"/>
                      </a:lnTo>
                      <a:lnTo>
                        <a:pt x="5190" y="111407"/>
                      </a:lnTo>
                      <a:lnTo>
                        <a:pt x="12300" y="106107"/>
                      </a:lnTo>
                      <a:lnTo>
                        <a:pt x="19623" y="111407"/>
                      </a:lnTo>
                      <a:lnTo>
                        <a:pt x="16815" y="102835"/>
                      </a:lnTo>
                      <a:close/>
                      <a:moveTo>
                        <a:pt x="67900" y="102835"/>
                      </a:moveTo>
                      <a:lnTo>
                        <a:pt x="75188" y="97535"/>
                      </a:lnTo>
                      <a:lnTo>
                        <a:pt x="66087" y="97535"/>
                      </a:lnTo>
                      <a:lnTo>
                        <a:pt x="63278" y="88926"/>
                      </a:lnTo>
                      <a:lnTo>
                        <a:pt x="60506" y="97535"/>
                      </a:lnTo>
                      <a:lnTo>
                        <a:pt x="51476" y="97535"/>
                      </a:lnTo>
                      <a:lnTo>
                        <a:pt x="58586" y="102835"/>
                      </a:lnTo>
                      <a:lnTo>
                        <a:pt x="55813" y="111407"/>
                      </a:lnTo>
                      <a:lnTo>
                        <a:pt x="62923" y="106107"/>
                      </a:lnTo>
                      <a:lnTo>
                        <a:pt x="70211" y="111407"/>
                      </a:lnTo>
                      <a:lnTo>
                        <a:pt x="67438" y="102835"/>
                      </a:lnTo>
                      <a:close/>
                      <a:moveTo>
                        <a:pt x="67615" y="144914"/>
                      </a:moveTo>
                      <a:lnTo>
                        <a:pt x="74939" y="139614"/>
                      </a:lnTo>
                      <a:lnTo>
                        <a:pt x="65909" y="139614"/>
                      </a:lnTo>
                      <a:lnTo>
                        <a:pt x="63136" y="131006"/>
                      </a:lnTo>
                      <a:lnTo>
                        <a:pt x="60328" y="139614"/>
                      </a:lnTo>
                      <a:lnTo>
                        <a:pt x="51156" y="139614"/>
                      </a:lnTo>
                      <a:lnTo>
                        <a:pt x="58444" y="144914"/>
                      </a:lnTo>
                      <a:lnTo>
                        <a:pt x="55635" y="153487"/>
                      </a:lnTo>
                      <a:lnTo>
                        <a:pt x="62958" y="148187"/>
                      </a:lnTo>
                      <a:lnTo>
                        <a:pt x="70068" y="153487"/>
                      </a:lnTo>
                      <a:lnTo>
                        <a:pt x="67260" y="144914"/>
                      </a:lnTo>
                      <a:close/>
                      <a:moveTo>
                        <a:pt x="68646" y="187208"/>
                      </a:moveTo>
                      <a:lnTo>
                        <a:pt x="75934" y="181908"/>
                      </a:lnTo>
                      <a:lnTo>
                        <a:pt x="66798" y="181908"/>
                      </a:lnTo>
                      <a:lnTo>
                        <a:pt x="64025" y="173335"/>
                      </a:lnTo>
                      <a:lnTo>
                        <a:pt x="61252" y="181908"/>
                      </a:lnTo>
                      <a:lnTo>
                        <a:pt x="52222" y="181908"/>
                      </a:lnTo>
                      <a:lnTo>
                        <a:pt x="59510" y="187243"/>
                      </a:lnTo>
                      <a:lnTo>
                        <a:pt x="56737" y="195816"/>
                      </a:lnTo>
                      <a:lnTo>
                        <a:pt x="63847" y="190516"/>
                      </a:lnTo>
                      <a:lnTo>
                        <a:pt x="70957" y="195816"/>
                      </a:lnTo>
                      <a:lnTo>
                        <a:pt x="68184" y="187208"/>
                      </a:lnTo>
                      <a:close/>
                      <a:moveTo>
                        <a:pt x="119447" y="187208"/>
                      </a:moveTo>
                      <a:lnTo>
                        <a:pt x="126735" y="181908"/>
                      </a:lnTo>
                      <a:lnTo>
                        <a:pt x="117705" y="181908"/>
                      </a:lnTo>
                      <a:lnTo>
                        <a:pt x="114932" y="173335"/>
                      </a:lnTo>
                      <a:lnTo>
                        <a:pt x="112124" y="181908"/>
                      </a:lnTo>
                      <a:lnTo>
                        <a:pt x="103130" y="181908"/>
                      </a:lnTo>
                      <a:lnTo>
                        <a:pt x="110239" y="187208"/>
                      </a:lnTo>
                      <a:lnTo>
                        <a:pt x="107431" y="195816"/>
                      </a:lnTo>
                      <a:lnTo>
                        <a:pt x="114754" y="190516"/>
                      </a:lnTo>
                      <a:lnTo>
                        <a:pt x="122042" y="195816"/>
                      </a:lnTo>
                      <a:lnTo>
                        <a:pt x="119269" y="187208"/>
                      </a:lnTo>
                      <a:close/>
                      <a:moveTo>
                        <a:pt x="118416" y="144914"/>
                      </a:moveTo>
                      <a:lnTo>
                        <a:pt x="125703" y="139614"/>
                      </a:lnTo>
                      <a:lnTo>
                        <a:pt x="116709" y="139614"/>
                      </a:lnTo>
                      <a:lnTo>
                        <a:pt x="113901" y="131006"/>
                      </a:lnTo>
                      <a:lnTo>
                        <a:pt x="111128" y="139614"/>
                      </a:lnTo>
                      <a:lnTo>
                        <a:pt x="101992" y="139614"/>
                      </a:lnTo>
                      <a:lnTo>
                        <a:pt x="109280" y="144914"/>
                      </a:lnTo>
                      <a:lnTo>
                        <a:pt x="106507" y="153487"/>
                      </a:lnTo>
                      <a:lnTo>
                        <a:pt x="113617" y="148187"/>
                      </a:lnTo>
                      <a:lnTo>
                        <a:pt x="120940" y="153487"/>
                      </a:lnTo>
                      <a:lnTo>
                        <a:pt x="118132" y="144914"/>
                      </a:lnTo>
                      <a:close/>
                      <a:moveTo>
                        <a:pt x="118700" y="102835"/>
                      </a:moveTo>
                      <a:lnTo>
                        <a:pt x="125810" y="97535"/>
                      </a:lnTo>
                      <a:lnTo>
                        <a:pt x="116781" y="97535"/>
                      </a:lnTo>
                      <a:lnTo>
                        <a:pt x="114008" y="88926"/>
                      </a:lnTo>
                      <a:lnTo>
                        <a:pt x="111199" y="97535"/>
                      </a:lnTo>
                      <a:lnTo>
                        <a:pt x="102205" y="97535"/>
                      </a:lnTo>
                      <a:lnTo>
                        <a:pt x="109315" y="102835"/>
                      </a:lnTo>
                      <a:lnTo>
                        <a:pt x="106507" y="111407"/>
                      </a:lnTo>
                      <a:lnTo>
                        <a:pt x="113830" y="106107"/>
                      </a:lnTo>
                      <a:lnTo>
                        <a:pt x="120940" y="111407"/>
                      </a:lnTo>
                      <a:lnTo>
                        <a:pt x="118167" y="102835"/>
                      </a:lnTo>
                      <a:close/>
                      <a:moveTo>
                        <a:pt x="16495" y="57588"/>
                      </a:moveTo>
                      <a:lnTo>
                        <a:pt x="23605" y="52289"/>
                      </a:lnTo>
                      <a:lnTo>
                        <a:pt x="14611" y="52289"/>
                      </a:lnTo>
                      <a:lnTo>
                        <a:pt x="11803" y="43681"/>
                      </a:lnTo>
                      <a:lnTo>
                        <a:pt x="9030" y="52289"/>
                      </a:lnTo>
                      <a:lnTo>
                        <a:pt x="0" y="52289"/>
                      </a:lnTo>
                      <a:lnTo>
                        <a:pt x="7110" y="57588"/>
                      </a:lnTo>
                      <a:lnTo>
                        <a:pt x="4337" y="66161"/>
                      </a:lnTo>
                      <a:lnTo>
                        <a:pt x="11625" y="60861"/>
                      </a:lnTo>
                      <a:lnTo>
                        <a:pt x="18735" y="66161"/>
                      </a:lnTo>
                      <a:lnTo>
                        <a:pt x="15962" y="57588"/>
                      </a:lnTo>
                      <a:close/>
                      <a:moveTo>
                        <a:pt x="67295" y="57588"/>
                      </a:moveTo>
                      <a:lnTo>
                        <a:pt x="74405" y="52289"/>
                      </a:lnTo>
                      <a:lnTo>
                        <a:pt x="65376" y="52289"/>
                      </a:lnTo>
                      <a:lnTo>
                        <a:pt x="62603" y="43681"/>
                      </a:lnTo>
                      <a:lnTo>
                        <a:pt x="59795" y="52289"/>
                      </a:lnTo>
                      <a:lnTo>
                        <a:pt x="50801" y="52289"/>
                      </a:lnTo>
                      <a:lnTo>
                        <a:pt x="58088" y="57588"/>
                      </a:lnTo>
                      <a:lnTo>
                        <a:pt x="55315" y="66161"/>
                      </a:lnTo>
                      <a:lnTo>
                        <a:pt x="62425" y="60861"/>
                      </a:lnTo>
                      <a:lnTo>
                        <a:pt x="69535" y="66161"/>
                      </a:lnTo>
                      <a:lnTo>
                        <a:pt x="66762" y="57588"/>
                      </a:lnTo>
                      <a:close/>
                      <a:moveTo>
                        <a:pt x="169465" y="102835"/>
                      </a:moveTo>
                      <a:lnTo>
                        <a:pt x="176575" y="97535"/>
                      </a:lnTo>
                      <a:lnTo>
                        <a:pt x="167581" y="97535"/>
                      </a:lnTo>
                      <a:lnTo>
                        <a:pt x="164915" y="88926"/>
                      </a:lnTo>
                      <a:lnTo>
                        <a:pt x="162142" y="97535"/>
                      </a:lnTo>
                      <a:lnTo>
                        <a:pt x="153112" y="97535"/>
                      </a:lnTo>
                      <a:lnTo>
                        <a:pt x="160400" y="102835"/>
                      </a:lnTo>
                      <a:lnTo>
                        <a:pt x="157627" y="111407"/>
                      </a:lnTo>
                      <a:lnTo>
                        <a:pt x="164915" y="106107"/>
                      </a:lnTo>
                      <a:lnTo>
                        <a:pt x="172238" y="111407"/>
                      </a:lnTo>
                      <a:lnTo>
                        <a:pt x="169430" y="102835"/>
                      </a:lnTo>
                      <a:close/>
                      <a:moveTo>
                        <a:pt x="169216" y="144914"/>
                      </a:moveTo>
                      <a:lnTo>
                        <a:pt x="176504" y="139614"/>
                      </a:lnTo>
                      <a:lnTo>
                        <a:pt x="167474" y="139614"/>
                      </a:lnTo>
                      <a:lnTo>
                        <a:pt x="164702" y="131006"/>
                      </a:lnTo>
                      <a:lnTo>
                        <a:pt x="161893" y="139614"/>
                      </a:lnTo>
                      <a:lnTo>
                        <a:pt x="152899" y="139614"/>
                      </a:lnTo>
                      <a:lnTo>
                        <a:pt x="160009" y="144914"/>
                      </a:lnTo>
                      <a:lnTo>
                        <a:pt x="157236" y="153487"/>
                      </a:lnTo>
                      <a:lnTo>
                        <a:pt x="164346" y="148187"/>
                      </a:lnTo>
                      <a:lnTo>
                        <a:pt x="171634" y="153487"/>
                      </a:lnTo>
                      <a:lnTo>
                        <a:pt x="168861" y="144914"/>
                      </a:lnTo>
                      <a:close/>
                      <a:moveTo>
                        <a:pt x="170212" y="187243"/>
                      </a:moveTo>
                      <a:lnTo>
                        <a:pt x="177322" y="181908"/>
                      </a:lnTo>
                      <a:lnTo>
                        <a:pt x="168470" y="181908"/>
                      </a:lnTo>
                      <a:lnTo>
                        <a:pt x="165661" y="173335"/>
                      </a:lnTo>
                      <a:lnTo>
                        <a:pt x="162888" y="181908"/>
                      </a:lnTo>
                      <a:lnTo>
                        <a:pt x="153859" y="181908"/>
                      </a:lnTo>
                      <a:lnTo>
                        <a:pt x="160969" y="187208"/>
                      </a:lnTo>
                      <a:lnTo>
                        <a:pt x="158196" y="195816"/>
                      </a:lnTo>
                      <a:lnTo>
                        <a:pt x="165483" y="190516"/>
                      </a:lnTo>
                      <a:lnTo>
                        <a:pt x="172807" y="195816"/>
                      </a:lnTo>
                      <a:lnTo>
                        <a:pt x="169998" y="187243"/>
                      </a:lnTo>
                      <a:close/>
                      <a:moveTo>
                        <a:pt x="221012" y="187243"/>
                      </a:moveTo>
                      <a:lnTo>
                        <a:pt x="228122" y="181943"/>
                      </a:lnTo>
                      <a:lnTo>
                        <a:pt x="219092" y="181943"/>
                      </a:lnTo>
                      <a:lnTo>
                        <a:pt x="216320" y="173371"/>
                      </a:lnTo>
                      <a:lnTo>
                        <a:pt x="213547" y="181943"/>
                      </a:lnTo>
                      <a:lnTo>
                        <a:pt x="204517" y="181943"/>
                      </a:lnTo>
                      <a:lnTo>
                        <a:pt x="211805" y="187243"/>
                      </a:lnTo>
                      <a:lnTo>
                        <a:pt x="209032" y="195852"/>
                      </a:lnTo>
                      <a:lnTo>
                        <a:pt x="216320" y="190551"/>
                      </a:lnTo>
                      <a:lnTo>
                        <a:pt x="223430" y="195852"/>
                      </a:lnTo>
                      <a:lnTo>
                        <a:pt x="220657" y="187243"/>
                      </a:lnTo>
                      <a:close/>
                      <a:moveTo>
                        <a:pt x="271813" y="187243"/>
                      </a:moveTo>
                      <a:lnTo>
                        <a:pt x="279100" y="181943"/>
                      </a:lnTo>
                      <a:lnTo>
                        <a:pt x="270071" y="181943"/>
                      </a:lnTo>
                      <a:lnTo>
                        <a:pt x="267298" y="173371"/>
                      </a:lnTo>
                      <a:lnTo>
                        <a:pt x="264489" y="181943"/>
                      </a:lnTo>
                      <a:lnTo>
                        <a:pt x="255495" y="181943"/>
                      </a:lnTo>
                      <a:lnTo>
                        <a:pt x="262605" y="187279"/>
                      </a:lnTo>
                      <a:lnTo>
                        <a:pt x="259797" y="195852"/>
                      </a:lnTo>
                      <a:lnTo>
                        <a:pt x="267120" y="190551"/>
                      </a:lnTo>
                      <a:lnTo>
                        <a:pt x="274408" y="195852"/>
                      </a:lnTo>
                      <a:lnTo>
                        <a:pt x="271635" y="187243"/>
                      </a:lnTo>
                      <a:close/>
                      <a:moveTo>
                        <a:pt x="219981" y="144950"/>
                      </a:moveTo>
                      <a:lnTo>
                        <a:pt x="227304" y="139650"/>
                      </a:lnTo>
                      <a:lnTo>
                        <a:pt x="218239" y="139650"/>
                      </a:lnTo>
                      <a:lnTo>
                        <a:pt x="215466" y="131042"/>
                      </a:lnTo>
                      <a:lnTo>
                        <a:pt x="212658" y="139650"/>
                      </a:lnTo>
                      <a:lnTo>
                        <a:pt x="203628" y="139650"/>
                      </a:lnTo>
                      <a:lnTo>
                        <a:pt x="210952" y="144950"/>
                      </a:lnTo>
                      <a:lnTo>
                        <a:pt x="208179" y="153523"/>
                      </a:lnTo>
                      <a:lnTo>
                        <a:pt x="215466" y="148223"/>
                      </a:lnTo>
                      <a:lnTo>
                        <a:pt x="222576" y="153523"/>
                      </a:lnTo>
                      <a:lnTo>
                        <a:pt x="219768" y="144950"/>
                      </a:lnTo>
                      <a:close/>
                      <a:moveTo>
                        <a:pt x="270782" y="144950"/>
                      </a:moveTo>
                      <a:lnTo>
                        <a:pt x="277892" y="139650"/>
                      </a:lnTo>
                      <a:lnTo>
                        <a:pt x="268897" y="139650"/>
                      </a:lnTo>
                      <a:lnTo>
                        <a:pt x="266089" y="131042"/>
                      </a:lnTo>
                      <a:lnTo>
                        <a:pt x="263316" y="139650"/>
                      </a:lnTo>
                      <a:lnTo>
                        <a:pt x="254287" y="139650"/>
                      </a:lnTo>
                      <a:lnTo>
                        <a:pt x="261610" y="144950"/>
                      </a:lnTo>
                      <a:lnTo>
                        <a:pt x="258801" y="153523"/>
                      </a:lnTo>
                      <a:lnTo>
                        <a:pt x="266089" y="148223"/>
                      </a:lnTo>
                      <a:lnTo>
                        <a:pt x="273412" y="153523"/>
                      </a:lnTo>
                      <a:lnTo>
                        <a:pt x="270604" y="144950"/>
                      </a:lnTo>
                      <a:close/>
                      <a:moveTo>
                        <a:pt x="220266" y="102870"/>
                      </a:moveTo>
                      <a:lnTo>
                        <a:pt x="227553" y="97570"/>
                      </a:lnTo>
                      <a:lnTo>
                        <a:pt x="218559" y="97570"/>
                      </a:lnTo>
                      <a:lnTo>
                        <a:pt x="215751" y="88962"/>
                      </a:lnTo>
                      <a:lnTo>
                        <a:pt x="212978" y="97570"/>
                      </a:lnTo>
                      <a:lnTo>
                        <a:pt x="204019" y="97570"/>
                      </a:lnTo>
                      <a:lnTo>
                        <a:pt x="211129" y="102870"/>
                      </a:lnTo>
                      <a:lnTo>
                        <a:pt x="208356" y="111442"/>
                      </a:lnTo>
                      <a:lnTo>
                        <a:pt x="215466" y="106142"/>
                      </a:lnTo>
                      <a:lnTo>
                        <a:pt x="222754" y="111442"/>
                      </a:lnTo>
                      <a:lnTo>
                        <a:pt x="219981" y="102870"/>
                      </a:lnTo>
                      <a:close/>
                      <a:moveTo>
                        <a:pt x="271066" y="102870"/>
                      </a:moveTo>
                      <a:lnTo>
                        <a:pt x="278176" y="97570"/>
                      </a:lnTo>
                      <a:lnTo>
                        <a:pt x="269146" y="97570"/>
                      </a:lnTo>
                      <a:lnTo>
                        <a:pt x="266373" y="88962"/>
                      </a:lnTo>
                      <a:lnTo>
                        <a:pt x="263565" y="97570"/>
                      </a:lnTo>
                      <a:lnTo>
                        <a:pt x="254571" y="97570"/>
                      </a:lnTo>
                      <a:lnTo>
                        <a:pt x="261681" y="102870"/>
                      </a:lnTo>
                      <a:lnTo>
                        <a:pt x="258908" y="111442"/>
                      </a:lnTo>
                      <a:lnTo>
                        <a:pt x="266018" y="106142"/>
                      </a:lnTo>
                      <a:lnTo>
                        <a:pt x="273306" y="111442"/>
                      </a:lnTo>
                      <a:lnTo>
                        <a:pt x="270533" y="102870"/>
                      </a:lnTo>
                      <a:close/>
                      <a:moveTo>
                        <a:pt x="118203" y="57624"/>
                      </a:moveTo>
                      <a:lnTo>
                        <a:pt x="125526" y="52324"/>
                      </a:lnTo>
                      <a:lnTo>
                        <a:pt x="116496" y="52324"/>
                      </a:lnTo>
                      <a:lnTo>
                        <a:pt x="113688" y="43716"/>
                      </a:lnTo>
                      <a:lnTo>
                        <a:pt x="110915" y="52324"/>
                      </a:lnTo>
                      <a:lnTo>
                        <a:pt x="101636" y="52324"/>
                      </a:lnTo>
                      <a:lnTo>
                        <a:pt x="108960" y="57624"/>
                      </a:lnTo>
                      <a:lnTo>
                        <a:pt x="106151" y="66197"/>
                      </a:lnTo>
                      <a:lnTo>
                        <a:pt x="113475" y="60897"/>
                      </a:lnTo>
                      <a:lnTo>
                        <a:pt x="120762" y="66197"/>
                      </a:lnTo>
                      <a:lnTo>
                        <a:pt x="117954" y="57624"/>
                      </a:lnTo>
                      <a:close/>
                      <a:moveTo>
                        <a:pt x="169003" y="57624"/>
                      </a:moveTo>
                      <a:lnTo>
                        <a:pt x="176113" y="52324"/>
                      </a:lnTo>
                      <a:lnTo>
                        <a:pt x="167048" y="52324"/>
                      </a:lnTo>
                      <a:lnTo>
                        <a:pt x="164239" y="43716"/>
                      </a:lnTo>
                      <a:lnTo>
                        <a:pt x="161467" y="52324"/>
                      </a:lnTo>
                      <a:lnTo>
                        <a:pt x="152437" y="52324"/>
                      </a:lnTo>
                      <a:lnTo>
                        <a:pt x="159547" y="57624"/>
                      </a:lnTo>
                      <a:lnTo>
                        <a:pt x="156774" y="66197"/>
                      </a:lnTo>
                      <a:lnTo>
                        <a:pt x="163884" y="60897"/>
                      </a:lnTo>
                      <a:lnTo>
                        <a:pt x="171172" y="66197"/>
                      </a:lnTo>
                      <a:lnTo>
                        <a:pt x="168399" y="57624"/>
                      </a:lnTo>
                      <a:close/>
                      <a:moveTo>
                        <a:pt x="219803" y="57624"/>
                      </a:moveTo>
                      <a:lnTo>
                        <a:pt x="226913" y="52324"/>
                      </a:lnTo>
                      <a:lnTo>
                        <a:pt x="217884" y="52324"/>
                      </a:lnTo>
                      <a:lnTo>
                        <a:pt x="215111" y="43716"/>
                      </a:lnTo>
                      <a:lnTo>
                        <a:pt x="212303" y="52324"/>
                      </a:lnTo>
                      <a:lnTo>
                        <a:pt x="203308" y="52324"/>
                      </a:lnTo>
                      <a:lnTo>
                        <a:pt x="210596" y="57624"/>
                      </a:lnTo>
                      <a:lnTo>
                        <a:pt x="207823" y="66197"/>
                      </a:lnTo>
                      <a:lnTo>
                        <a:pt x="215111" y="60897"/>
                      </a:lnTo>
                      <a:lnTo>
                        <a:pt x="222221" y="66197"/>
                      </a:lnTo>
                      <a:lnTo>
                        <a:pt x="219448" y="57624"/>
                      </a:lnTo>
                      <a:close/>
                    </a:path>
                  </a:pathLst>
                </a:custGeom>
                <a:solidFill>
                  <a:srgbClr val="FBF9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719" name="Google Shape;2719;p84"/>
              <p:cNvSpPr/>
              <p:nvPr/>
            </p:nvSpPr>
            <p:spPr>
              <a:xfrm>
                <a:off x="819200" y="5692122"/>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HIPAA</a:t>
                </a:r>
                <a:endParaRPr sz="1400" b="1" i="0" u="none" strike="noStrike" cap="none">
                  <a:solidFill>
                    <a:schemeClr val="dk1"/>
                  </a:solidFill>
                  <a:latin typeface="Montserrat"/>
                  <a:ea typeface="Montserrat"/>
                  <a:cs typeface="Montserrat"/>
                  <a:sym typeface="Montserrat"/>
                </a:endParaRPr>
              </a:p>
            </p:txBody>
          </p:sp>
          <p:grpSp>
            <p:nvGrpSpPr>
              <p:cNvPr id="2720" name="Google Shape;2720;p84"/>
              <p:cNvGrpSpPr/>
              <p:nvPr/>
            </p:nvGrpSpPr>
            <p:grpSpPr>
              <a:xfrm>
                <a:off x="142625" y="6220620"/>
                <a:ext cx="604628" cy="403333"/>
                <a:chOff x="5793294" y="5385593"/>
                <a:chExt cx="604628" cy="403333"/>
              </a:xfrm>
            </p:grpSpPr>
            <p:sp>
              <p:nvSpPr>
                <p:cNvPr id="2721" name="Google Shape;2721;p84"/>
                <p:cNvSpPr/>
                <p:nvPr/>
              </p:nvSpPr>
              <p:spPr>
                <a:xfrm>
                  <a:off x="5793294" y="5385593"/>
                  <a:ext cx="604628" cy="403333"/>
                </a:xfrm>
                <a:custGeom>
                  <a:avLst/>
                  <a:gdLst/>
                  <a:ahLst/>
                  <a:cxnLst/>
                  <a:rect l="l" t="t" r="r" b="b"/>
                  <a:pathLst>
                    <a:path w="604628" h="403333" extrusionOk="0">
                      <a:moveTo>
                        <a:pt x="0" y="403334"/>
                      </a:moveTo>
                      <a:lnTo>
                        <a:pt x="604628" y="403334"/>
                      </a:lnTo>
                      <a:lnTo>
                        <a:pt x="604628" y="0"/>
                      </a:lnTo>
                      <a:lnTo>
                        <a:pt x="0" y="0"/>
                      </a:lnTo>
                      <a:lnTo>
                        <a:pt x="0" y="403334"/>
                      </a:lnTo>
                      <a:lnTo>
                        <a:pt x="0" y="403334"/>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22" name="Google Shape;2722;p84"/>
                <p:cNvSpPr/>
                <p:nvPr/>
              </p:nvSpPr>
              <p:spPr>
                <a:xfrm>
                  <a:off x="5974811" y="5466302"/>
                  <a:ext cx="241737" cy="241879"/>
                </a:xfrm>
                <a:custGeom>
                  <a:avLst/>
                  <a:gdLst/>
                  <a:ahLst/>
                  <a:cxnLst/>
                  <a:rect l="l" t="t" r="r" b="b"/>
                  <a:pathLst>
                    <a:path w="241737" h="241879" extrusionOk="0">
                      <a:moveTo>
                        <a:pt x="241737" y="120940"/>
                      </a:moveTo>
                      <a:cubicBezTo>
                        <a:pt x="241737" y="54138"/>
                        <a:pt x="187624" y="0"/>
                        <a:pt x="120869" y="0"/>
                      </a:cubicBezTo>
                      <a:cubicBezTo>
                        <a:pt x="54114" y="0"/>
                        <a:pt x="0" y="54138"/>
                        <a:pt x="0" y="120940"/>
                      </a:cubicBezTo>
                      <a:cubicBezTo>
                        <a:pt x="0" y="187741"/>
                        <a:pt x="54114" y="241880"/>
                        <a:pt x="120869" y="241880"/>
                      </a:cubicBezTo>
                      <a:cubicBezTo>
                        <a:pt x="187624" y="241880"/>
                        <a:pt x="241737" y="187741"/>
                        <a:pt x="241737" y="120940"/>
                      </a:cubicBez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723" name="Google Shape;2723;p84"/>
              <p:cNvSpPr/>
              <p:nvPr/>
            </p:nvSpPr>
            <p:spPr>
              <a:xfrm>
                <a:off x="819200" y="6220688"/>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APPI</a:t>
                </a:r>
                <a:endParaRPr sz="1400" b="1" i="0" u="none" strike="noStrike" cap="none">
                  <a:solidFill>
                    <a:schemeClr val="dk1"/>
                  </a:solidFill>
                  <a:latin typeface="Montserrat"/>
                  <a:ea typeface="Montserrat"/>
                  <a:cs typeface="Montserrat"/>
                  <a:sym typeface="Montserrat"/>
                </a:endParaRPr>
              </a:p>
            </p:txBody>
          </p:sp>
          <p:sp>
            <p:nvSpPr>
              <p:cNvPr id="2724" name="Google Shape;2724;p84"/>
              <p:cNvSpPr/>
              <p:nvPr/>
            </p:nvSpPr>
            <p:spPr>
              <a:xfrm>
                <a:off x="2798275" y="5163557"/>
                <a:ext cx="1142700" cy="4032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POPIA</a:t>
                </a:r>
                <a:endParaRPr sz="1400" b="1" i="0" u="none" strike="noStrike" cap="none">
                  <a:solidFill>
                    <a:schemeClr val="dk1"/>
                  </a:solidFill>
                  <a:latin typeface="Montserrat"/>
                  <a:ea typeface="Montserrat"/>
                  <a:cs typeface="Montserrat"/>
                  <a:sym typeface="Montserrat"/>
                </a:endParaRPr>
              </a:p>
            </p:txBody>
          </p:sp>
          <p:grpSp>
            <p:nvGrpSpPr>
              <p:cNvPr id="2725" name="Google Shape;2725;p84"/>
              <p:cNvGrpSpPr/>
              <p:nvPr/>
            </p:nvGrpSpPr>
            <p:grpSpPr>
              <a:xfrm>
                <a:off x="2141116" y="5163390"/>
                <a:ext cx="604628" cy="403654"/>
                <a:chOff x="6913859" y="1182981"/>
                <a:chExt cx="604628" cy="403654"/>
              </a:xfrm>
            </p:grpSpPr>
            <p:sp>
              <p:nvSpPr>
                <p:cNvPr id="2726" name="Google Shape;2726;p84"/>
                <p:cNvSpPr/>
                <p:nvPr/>
              </p:nvSpPr>
              <p:spPr>
                <a:xfrm>
                  <a:off x="6913859" y="1183158"/>
                  <a:ext cx="604592" cy="403298"/>
                </a:xfrm>
                <a:custGeom>
                  <a:avLst/>
                  <a:gdLst/>
                  <a:ahLst/>
                  <a:cxnLst/>
                  <a:rect l="l" t="t" r="r" b="b"/>
                  <a:pathLst>
                    <a:path w="604592" h="403298" extrusionOk="0">
                      <a:moveTo>
                        <a:pt x="0" y="0"/>
                      </a:moveTo>
                      <a:lnTo>
                        <a:pt x="604592" y="0"/>
                      </a:lnTo>
                      <a:lnTo>
                        <a:pt x="604592" y="403299"/>
                      </a:lnTo>
                      <a:lnTo>
                        <a:pt x="0" y="403299"/>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27" name="Google Shape;2727;p84"/>
                <p:cNvSpPr/>
                <p:nvPr/>
              </p:nvSpPr>
              <p:spPr>
                <a:xfrm>
                  <a:off x="7036790" y="1182981"/>
                  <a:ext cx="481697" cy="134420"/>
                </a:xfrm>
                <a:custGeom>
                  <a:avLst/>
                  <a:gdLst/>
                  <a:ahLst/>
                  <a:cxnLst/>
                  <a:rect l="l" t="t" r="r" b="b"/>
                  <a:pathLst>
                    <a:path w="481697" h="134420" extrusionOk="0">
                      <a:moveTo>
                        <a:pt x="200855" y="134421"/>
                      </a:moveTo>
                      <a:lnTo>
                        <a:pt x="0" y="0"/>
                      </a:lnTo>
                      <a:lnTo>
                        <a:pt x="481520" y="178"/>
                      </a:lnTo>
                      <a:lnTo>
                        <a:pt x="481697" y="134421"/>
                      </a:lnTo>
                      <a:lnTo>
                        <a:pt x="200855" y="134421"/>
                      </a:lnTo>
                      <a:lnTo>
                        <a:pt x="200855" y="134421"/>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28" name="Google Shape;2728;p84"/>
                <p:cNvSpPr/>
                <p:nvPr/>
              </p:nvSpPr>
              <p:spPr>
                <a:xfrm>
                  <a:off x="6913859" y="1231392"/>
                  <a:ext cx="227730" cy="306511"/>
                </a:xfrm>
                <a:custGeom>
                  <a:avLst/>
                  <a:gdLst/>
                  <a:ahLst/>
                  <a:cxnLst/>
                  <a:rect l="l" t="t" r="r" b="b"/>
                  <a:pathLst>
                    <a:path w="227730" h="306511" extrusionOk="0">
                      <a:moveTo>
                        <a:pt x="0" y="306511"/>
                      </a:moveTo>
                      <a:lnTo>
                        <a:pt x="0" y="274249"/>
                      </a:lnTo>
                      <a:lnTo>
                        <a:pt x="180023" y="153238"/>
                      </a:lnTo>
                      <a:lnTo>
                        <a:pt x="0" y="32903"/>
                      </a:lnTo>
                      <a:lnTo>
                        <a:pt x="0" y="0"/>
                      </a:lnTo>
                      <a:lnTo>
                        <a:pt x="227731" y="153238"/>
                      </a:lnTo>
                      <a:lnTo>
                        <a:pt x="0" y="306511"/>
                      </a:lnTo>
                      <a:lnTo>
                        <a:pt x="0" y="306511"/>
                      </a:lnTo>
                      <a:close/>
                    </a:path>
                  </a:pathLst>
                </a:custGeom>
                <a:solidFill>
                  <a:srgbClr val="FED2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29" name="Google Shape;2729;p84"/>
                <p:cNvSpPr/>
                <p:nvPr/>
              </p:nvSpPr>
              <p:spPr>
                <a:xfrm>
                  <a:off x="6913859" y="1182981"/>
                  <a:ext cx="604627" cy="403298"/>
                </a:xfrm>
                <a:custGeom>
                  <a:avLst/>
                  <a:gdLst/>
                  <a:ahLst/>
                  <a:cxnLst/>
                  <a:rect l="l" t="t" r="r" b="b"/>
                  <a:pathLst>
                    <a:path w="604627" h="403298" extrusionOk="0">
                      <a:moveTo>
                        <a:pt x="0" y="48411"/>
                      </a:moveTo>
                      <a:lnTo>
                        <a:pt x="0" y="0"/>
                      </a:lnTo>
                      <a:lnTo>
                        <a:pt x="73979" y="71"/>
                      </a:lnTo>
                      <a:lnTo>
                        <a:pt x="313263" y="161561"/>
                      </a:lnTo>
                      <a:lnTo>
                        <a:pt x="604628" y="161419"/>
                      </a:lnTo>
                      <a:lnTo>
                        <a:pt x="604450" y="242164"/>
                      </a:lnTo>
                      <a:lnTo>
                        <a:pt x="313725" y="241986"/>
                      </a:lnTo>
                      <a:lnTo>
                        <a:pt x="73872" y="403299"/>
                      </a:lnTo>
                      <a:lnTo>
                        <a:pt x="0" y="403299"/>
                      </a:lnTo>
                      <a:lnTo>
                        <a:pt x="0" y="354923"/>
                      </a:lnTo>
                      <a:lnTo>
                        <a:pt x="227731" y="201649"/>
                      </a:lnTo>
                      <a:lnTo>
                        <a:pt x="0" y="48411"/>
                      </a:lnTo>
                      <a:lnTo>
                        <a:pt x="0" y="48411"/>
                      </a:lnTo>
                      <a:close/>
                    </a:path>
                  </a:pathLst>
                </a:custGeom>
                <a:solidFill>
                  <a:srgbClr val="0084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30" name="Google Shape;2730;p84"/>
                <p:cNvSpPr/>
                <p:nvPr/>
              </p:nvSpPr>
              <p:spPr>
                <a:xfrm>
                  <a:off x="7036790" y="1451645"/>
                  <a:ext cx="481697" cy="134990"/>
                </a:xfrm>
                <a:custGeom>
                  <a:avLst/>
                  <a:gdLst/>
                  <a:ahLst/>
                  <a:cxnLst/>
                  <a:rect l="l" t="t" r="r" b="b"/>
                  <a:pathLst>
                    <a:path w="481697" h="134990" extrusionOk="0">
                      <a:moveTo>
                        <a:pt x="0" y="134635"/>
                      </a:moveTo>
                      <a:lnTo>
                        <a:pt x="200642" y="0"/>
                      </a:lnTo>
                      <a:lnTo>
                        <a:pt x="481449" y="427"/>
                      </a:lnTo>
                      <a:lnTo>
                        <a:pt x="481697" y="134990"/>
                      </a:lnTo>
                      <a:lnTo>
                        <a:pt x="0" y="134635"/>
                      </a:lnTo>
                      <a:lnTo>
                        <a:pt x="0" y="134635"/>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31" name="Google Shape;2731;p84"/>
                <p:cNvSpPr/>
                <p:nvPr/>
              </p:nvSpPr>
              <p:spPr>
                <a:xfrm>
                  <a:off x="6913859" y="1264295"/>
                  <a:ext cx="180023" cy="241346"/>
                </a:xfrm>
                <a:custGeom>
                  <a:avLst/>
                  <a:gdLst/>
                  <a:ahLst/>
                  <a:cxnLst/>
                  <a:rect l="l" t="t" r="r" b="b"/>
                  <a:pathLst>
                    <a:path w="180023" h="241346" extrusionOk="0">
                      <a:moveTo>
                        <a:pt x="0" y="0"/>
                      </a:moveTo>
                      <a:lnTo>
                        <a:pt x="180023" y="120335"/>
                      </a:lnTo>
                      <a:lnTo>
                        <a:pt x="0" y="241346"/>
                      </a:lnTo>
                      <a:lnTo>
                        <a:pt x="0" y="0"/>
                      </a:lnTo>
                      <a:lnTo>
                        <a:pt x="0" y="0"/>
                      </a:lnTo>
                      <a:close/>
                    </a:path>
                  </a:pathLst>
                </a:custGeom>
                <a:solidFill>
                  <a:srgbClr val="1313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732" name="Google Shape;2732;p84"/>
              <p:cNvSpPr/>
              <p:nvPr/>
            </p:nvSpPr>
            <p:spPr>
              <a:xfrm>
                <a:off x="2798275" y="5794044"/>
                <a:ext cx="1142700" cy="7644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 Federal Law No 2 of 2019</a:t>
                </a:r>
                <a:endParaRPr sz="1400" b="1" i="0" u="none" strike="noStrike" cap="none">
                  <a:solidFill>
                    <a:schemeClr val="dk1"/>
                  </a:solidFill>
                  <a:latin typeface="Montserrat"/>
                  <a:ea typeface="Montserrat"/>
                  <a:cs typeface="Montserrat"/>
                  <a:sym typeface="Montserrat"/>
                </a:endParaRPr>
              </a:p>
            </p:txBody>
          </p:sp>
          <p:grpSp>
            <p:nvGrpSpPr>
              <p:cNvPr id="2733" name="Google Shape;2733;p84"/>
              <p:cNvGrpSpPr/>
              <p:nvPr/>
            </p:nvGrpSpPr>
            <p:grpSpPr>
              <a:xfrm>
                <a:off x="2141115" y="5974602"/>
                <a:ext cx="604628" cy="403298"/>
                <a:chOff x="3796047" y="3655904"/>
                <a:chExt cx="604628" cy="403298"/>
              </a:xfrm>
            </p:grpSpPr>
            <p:sp>
              <p:nvSpPr>
                <p:cNvPr id="2734" name="Google Shape;2734;p84"/>
                <p:cNvSpPr/>
                <p:nvPr/>
              </p:nvSpPr>
              <p:spPr>
                <a:xfrm>
                  <a:off x="3796047" y="3655904"/>
                  <a:ext cx="151157" cy="403298"/>
                </a:xfrm>
                <a:custGeom>
                  <a:avLst/>
                  <a:gdLst/>
                  <a:ahLst/>
                  <a:cxnLst/>
                  <a:rect l="l" t="t" r="r" b="b"/>
                  <a:pathLst>
                    <a:path w="151157" h="403298" extrusionOk="0">
                      <a:moveTo>
                        <a:pt x="0" y="0"/>
                      </a:moveTo>
                      <a:lnTo>
                        <a:pt x="151157" y="0"/>
                      </a:lnTo>
                      <a:lnTo>
                        <a:pt x="151157" y="403299"/>
                      </a:lnTo>
                      <a:lnTo>
                        <a:pt x="0" y="403299"/>
                      </a:lnTo>
                      <a:lnTo>
                        <a:pt x="0" y="0"/>
                      </a:lnTo>
                      <a:lnTo>
                        <a:pt x="0" y="0"/>
                      </a:lnTo>
                      <a:close/>
                    </a:path>
                  </a:pathLst>
                </a:custGeom>
                <a:solidFill>
                  <a:srgbClr val="FF16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35" name="Google Shape;2735;p84"/>
                <p:cNvSpPr/>
                <p:nvPr/>
              </p:nvSpPr>
              <p:spPr>
                <a:xfrm>
                  <a:off x="3947204" y="3655904"/>
                  <a:ext cx="453471" cy="134421"/>
                </a:xfrm>
                <a:custGeom>
                  <a:avLst/>
                  <a:gdLst/>
                  <a:ahLst/>
                  <a:cxnLst/>
                  <a:rect l="l" t="t" r="r" b="b"/>
                  <a:pathLst>
                    <a:path w="453471" h="134421" extrusionOk="0">
                      <a:moveTo>
                        <a:pt x="0" y="0"/>
                      </a:moveTo>
                      <a:lnTo>
                        <a:pt x="453471" y="0"/>
                      </a:lnTo>
                      <a:lnTo>
                        <a:pt x="453471" y="134421"/>
                      </a:lnTo>
                      <a:lnTo>
                        <a:pt x="0" y="134421"/>
                      </a:lnTo>
                      <a:lnTo>
                        <a:pt x="0" y="0"/>
                      </a:lnTo>
                      <a:lnTo>
                        <a:pt x="0" y="0"/>
                      </a:lnTo>
                      <a:close/>
                    </a:path>
                  </a:pathLst>
                </a:custGeom>
                <a:solidFill>
                  <a:srgbClr val="49AE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36" name="Google Shape;2736;p84"/>
                <p:cNvSpPr/>
                <p:nvPr/>
              </p:nvSpPr>
              <p:spPr>
                <a:xfrm>
                  <a:off x="3947204" y="3790325"/>
                  <a:ext cx="453471" cy="134456"/>
                </a:xfrm>
                <a:custGeom>
                  <a:avLst/>
                  <a:gdLst/>
                  <a:ahLst/>
                  <a:cxnLst/>
                  <a:rect l="l" t="t" r="r" b="b"/>
                  <a:pathLst>
                    <a:path w="453471" h="134456" extrusionOk="0">
                      <a:moveTo>
                        <a:pt x="0" y="0"/>
                      </a:moveTo>
                      <a:lnTo>
                        <a:pt x="453471" y="0"/>
                      </a:lnTo>
                      <a:lnTo>
                        <a:pt x="453471" y="134456"/>
                      </a:lnTo>
                      <a:lnTo>
                        <a:pt x="0" y="134456"/>
                      </a:lnTo>
                      <a:lnTo>
                        <a:pt x="0" y="0"/>
                      </a:lnTo>
                      <a:lnTo>
                        <a:pt x="0" y="0"/>
                      </a:lnTo>
                      <a:close/>
                    </a:path>
                  </a:pathLst>
                </a:custGeom>
                <a:solidFill>
                  <a:srgbClr val="F0F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37" name="Google Shape;2737;p84"/>
                <p:cNvSpPr/>
                <p:nvPr/>
              </p:nvSpPr>
              <p:spPr>
                <a:xfrm>
                  <a:off x="3947204" y="3924781"/>
                  <a:ext cx="453471" cy="134421"/>
                </a:xfrm>
                <a:custGeom>
                  <a:avLst/>
                  <a:gdLst/>
                  <a:ahLst/>
                  <a:cxnLst/>
                  <a:rect l="l" t="t" r="r" b="b"/>
                  <a:pathLst>
                    <a:path w="453471" h="134421" extrusionOk="0">
                      <a:moveTo>
                        <a:pt x="0" y="0"/>
                      </a:moveTo>
                      <a:lnTo>
                        <a:pt x="453471" y="0"/>
                      </a:lnTo>
                      <a:lnTo>
                        <a:pt x="453471" y="134421"/>
                      </a:lnTo>
                      <a:lnTo>
                        <a:pt x="0" y="134421"/>
                      </a:lnTo>
                      <a:lnTo>
                        <a:pt x="0" y="0"/>
                      </a:lnTo>
                      <a:lnTo>
                        <a:pt x="0" y="0"/>
                      </a:lnTo>
                      <a:close/>
                    </a:path>
                  </a:pathLst>
                </a:custGeom>
                <a:solidFill>
                  <a:srgbClr val="1C1C1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grpSp>
        <p:grpSp>
          <p:nvGrpSpPr>
            <p:cNvPr id="2738" name="Google Shape;2738;p84"/>
            <p:cNvGrpSpPr/>
            <p:nvPr/>
          </p:nvGrpSpPr>
          <p:grpSpPr>
            <a:xfrm>
              <a:off x="4111500" y="5043175"/>
              <a:ext cx="3969000" cy="1701000"/>
              <a:chOff x="4132269" y="5043175"/>
              <a:chExt cx="3969000" cy="1701000"/>
            </a:xfrm>
          </p:grpSpPr>
          <p:sp>
            <p:nvSpPr>
              <p:cNvPr id="2739" name="Google Shape;2739;p84"/>
              <p:cNvSpPr/>
              <p:nvPr/>
            </p:nvSpPr>
            <p:spPr>
              <a:xfrm>
                <a:off x="4132269" y="5043175"/>
                <a:ext cx="3969000" cy="1701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740" name="Google Shape;2740;p84"/>
              <p:cNvGrpSpPr/>
              <p:nvPr/>
            </p:nvGrpSpPr>
            <p:grpSpPr>
              <a:xfrm>
                <a:off x="4206919" y="5239325"/>
                <a:ext cx="3803585" cy="1382675"/>
                <a:chOff x="4454165" y="5239325"/>
                <a:chExt cx="3803585" cy="1382675"/>
              </a:xfrm>
            </p:grpSpPr>
            <p:sp>
              <p:nvSpPr>
                <p:cNvPr id="2741" name="Google Shape;2741;p84"/>
                <p:cNvSpPr/>
                <p:nvPr/>
              </p:nvSpPr>
              <p:spPr>
                <a:xfrm>
                  <a:off x="5180850" y="5239325"/>
                  <a:ext cx="1397400" cy="6156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African Union </a:t>
                  </a:r>
                  <a:endParaRPr sz="1400" b="1" i="0" u="none" strike="noStrike" cap="none">
                    <a:solidFill>
                      <a:srgbClr val="000000"/>
                    </a:solidFill>
                    <a:latin typeface="Montserrat"/>
                    <a:ea typeface="Montserrat"/>
                    <a:cs typeface="Montserrat"/>
                    <a:sym typeface="Montserrat"/>
                  </a:endParaRPr>
                </a:p>
              </p:txBody>
            </p:sp>
            <p:pic>
              <p:nvPicPr>
                <p:cNvPr id="2742" name="Google Shape;2742;p84"/>
                <p:cNvPicPr preferRelativeResize="0"/>
                <p:nvPr/>
              </p:nvPicPr>
              <p:blipFill rotWithShape="1">
                <a:blip r:embed="rId4">
                  <a:alphaModFix/>
                </a:blip>
                <a:srcRect/>
                <a:stretch/>
              </p:blipFill>
              <p:spPr>
                <a:xfrm>
                  <a:off x="4462500" y="5331925"/>
                  <a:ext cx="651150" cy="434100"/>
                </a:xfrm>
                <a:prstGeom prst="rect">
                  <a:avLst/>
                </a:prstGeom>
                <a:noFill/>
                <a:ln>
                  <a:noFill/>
                </a:ln>
              </p:spPr>
            </p:pic>
            <p:grpSp>
              <p:nvGrpSpPr>
                <p:cNvPr id="2743" name="Google Shape;2743;p84"/>
                <p:cNvGrpSpPr/>
                <p:nvPr/>
              </p:nvGrpSpPr>
              <p:grpSpPr>
                <a:xfrm>
                  <a:off x="4454165" y="6138045"/>
                  <a:ext cx="604627" cy="403334"/>
                  <a:chOff x="9059761" y="1419395"/>
                  <a:chExt cx="604627" cy="403334"/>
                </a:xfrm>
              </p:grpSpPr>
              <p:sp>
                <p:nvSpPr>
                  <p:cNvPr id="2744" name="Google Shape;2744;p84"/>
                  <p:cNvSpPr/>
                  <p:nvPr/>
                </p:nvSpPr>
                <p:spPr>
                  <a:xfrm>
                    <a:off x="9059761" y="1419395"/>
                    <a:ext cx="604627" cy="403334"/>
                  </a:xfrm>
                  <a:custGeom>
                    <a:avLst/>
                    <a:gdLst/>
                    <a:ahLst/>
                    <a:cxnLst/>
                    <a:rect l="l" t="t" r="r" b="b"/>
                    <a:pathLst>
                      <a:path w="604627" h="403334" extrusionOk="0">
                        <a:moveTo>
                          <a:pt x="604628" y="0"/>
                        </a:moveTo>
                        <a:lnTo>
                          <a:pt x="604628" y="403334"/>
                        </a:lnTo>
                        <a:lnTo>
                          <a:pt x="0" y="403334"/>
                        </a:lnTo>
                        <a:lnTo>
                          <a:pt x="0" y="0"/>
                        </a:lnTo>
                        <a:lnTo>
                          <a:pt x="604628" y="0"/>
                        </a:lnTo>
                        <a:lnTo>
                          <a:pt x="604628" y="0"/>
                        </a:lnTo>
                        <a:close/>
                      </a:path>
                    </a:pathLst>
                  </a:custGeom>
                  <a:solidFill>
                    <a:srgbClr val="0540A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745" name="Google Shape;2745;p84"/>
                  <p:cNvSpPr/>
                  <p:nvPr/>
                </p:nvSpPr>
                <p:spPr>
                  <a:xfrm>
                    <a:off x="9194031" y="1453578"/>
                    <a:ext cx="335837" cy="334932"/>
                  </a:xfrm>
                  <a:custGeom>
                    <a:avLst/>
                    <a:gdLst/>
                    <a:ahLst/>
                    <a:cxnLst/>
                    <a:rect l="l" t="t" r="r" b="b"/>
                    <a:pathLst>
                      <a:path w="335837" h="334932" extrusionOk="0">
                        <a:moveTo>
                          <a:pt x="95878" y="19315"/>
                        </a:moveTo>
                        <a:lnTo>
                          <a:pt x="101885" y="36069"/>
                        </a:lnTo>
                        <a:lnTo>
                          <a:pt x="119660" y="36602"/>
                        </a:lnTo>
                        <a:lnTo>
                          <a:pt x="105618" y="47487"/>
                        </a:lnTo>
                        <a:lnTo>
                          <a:pt x="110595" y="64561"/>
                        </a:lnTo>
                        <a:lnTo>
                          <a:pt x="95878" y="54529"/>
                        </a:lnTo>
                        <a:lnTo>
                          <a:pt x="81196" y="64561"/>
                        </a:lnTo>
                        <a:lnTo>
                          <a:pt x="86173" y="47487"/>
                        </a:lnTo>
                        <a:lnTo>
                          <a:pt x="71953" y="36602"/>
                        </a:lnTo>
                        <a:lnTo>
                          <a:pt x="89728" y="36069"/>
                        </a:lnTo>
                        <a:lnTo>
                          <a:pt x="95700" y="19315"/>
                        </a:lnTo>
                        <a:close/>
                        <a:moveTo>
                          <a:pt x="238965" y="270016"/>
                        </a:moveTo>
                        <a:lnTo>
                          <a:pt x="244973" y="286734"/>
                        </a:lnTo>
                        <a:lnTo>
                          <a:pt x="262747" y="287268"/>
                        </a:lnTo>
                        <a:lnTo>
                          <a:pt x="248528" y="298152"/>
                        </a:lnTo>
                        <a:lnTo>
                          <a:pt x="253505" y="315226"/>
                        </a:lnTo>
                        <a:lnTo>
                          <a:pt x="238823" y="305231"/>
                        </a:lnTo>
                        <a:lnTo>
                          <a:pt x="224141" y="315226"/>
                        </a:lnTo>
                        <a:lnTo>
                          <a:pt x="229118" y="298152"/>
                        </a:lnTo>
                        <a:lnTo>
                          <a:pt x="214898" y="287268"/>
                        </a:lnTo>
                        <a:lnTo>
                          <a:pt x="232673" y="286734"/>
                        </a:lnTo>
                        <a:lnTo>
                          <a:pt x="238680" y="270016"/>
                        </a:lnTo>
                        <a:close/>
                        <a:moveTo>
                          <a:pt x="95878" y="270016"/>
                        </a:moveTo>
                        <a:lnTo>
                          <a:pt x="101885" y="286734"/>
                        </a:lnTo>
                        <a:lnTo>
                          <a:pt x="119660" y="287268"/>
                        </a:lnTo>
                        <a:lnTo>
                          <a:pt x="105618" y="298152"/>
                        </a:lnTo>
                        <a:lnTo>
                          <a:pt x="110595" y="315226"/>
                        </a:lnTo>
                        <a:lnTo>
                          <a:pt x="95878" y="305231"/>
                        </a:lnTo>
                        <a:lnTo>
                          <a:pt x="81196" y="315226"/>
                        </a:lnTo>
                        <a:lnTo>
                          <a:pt x="86173" y="298152"/>
                        </a:lnTo>
                        <a:lnTo>
                          <a:pt x="71953" y="287268"/>
                        </a:lnTo>
                        <a:lnTo>
                          <a:pt x="89728" y="286734"/>
                        </a:lnTo>
                        <a:lnTo>
                          <a:pt x="95700" y="270016"/>
                        </a:lnTo>
                        <a:close/>
                        <a:moveTo>
                          <a:pt x="238965" y="19315"/>
                        </a:moveTo>
                        <a:lnTo>
                          <a:pt x="244973" y="36069"/>
                        </a:lnTo>
                        <a:lnTo>
                          <a:pt x="262747" y="36602"/>
                        </a:lnTo>
                        <a:lnTo>
                          <a:pt x="248528" y="47487"/>
                        </a:lnTo>
                        <a:lnTo>
                          <a:pt x="253505" y="64561"/>
                        </a:lnTo>
                        <a:lnTo>
                          <a:pt x="238823" y="54529"/>
                        </a:lnTo>
                        <a:lnTo>
                          <a:pt x="224141" y="64561"/>
                        </a:lnTo>
                        <a:lnTo>
                          <a:pt x="229118" y="47487"/>
                        </a:lnTo>
                        <a:lnTo>
                          <a:pt x="214898" y="36602"/>
                        </a:lnTo>
                        <a:lnTo>
                          <a:pt x="232673" y="36069"/>
                        </a:lnTo>
                        <a:lnTo>
                          <a:pt x="238680" y="19315"/>
                        </a:lnTo>
                        <a:close/>
                        <a:moveTo>
                          <a:pt x="292076" y="217478"/>
                        </a:moveTo>
                        <a:lnTo>
                          <a:pt x="298084" y="234232"/>
                        </a:lnTo>
                        <a:lnTo>
                          <a:pt x="315859" y="234766"/>
                        </a:lnTo>
                        <a:lnTo>
                          <a:pt x="301639" y="245650"/>
                        </a:lnTo>
                        <a:lnTo>
                          <a:pt x="306616" y="262724"/>
                        </a:lnTo>
                        <a:lnTo>
                          <a:pt x="291934" y="252729"/>
                        </a:lnTo>
                        <a:lnTo>
                          <a:pt x="277252" y="262724"/>
                        </a:lnTo>
                        <a:lnTo>
                          <a:pt x="282229" y="245650"/>
                        </a:lnTo>
                        <a:lnTo>
                          <a:pt x="268009" y="234766"/>
                        </a:lnTo>
                        <a:lnTo>
                          <a:pt x="285784" y="234232"/>
                        </a:lnTo>
                        <a:lnTo>
                          <a:pt x="291792" y="217478"/>
                        </a:lnTo>
                        <a:close/>
                        <a:moveTo>
                          <a:pt x="292076" y="72457"/>
                        </a:moveTo>
                        <a:lnTo>
                          <a:pt x="298084" y="89175"/>
                        </a:lnTo>
                        <a:lnTo>
                          <a:pt x="315859" y="89744"/>
                        </a:lnTo>
                        <a:lnTo>
                          <a:pt x="301639" y="100629"/>
                        </a:lnTo>
                        <a:lnTo>
                          <a:pt x="306616" y="117703"/>
                        </a:lnTo>
                        <a:lnTo>
                          <a:pt x="291934" y="107672"/>
                        </a:lnTo>
                        <a:lnTo>
                          <a:pt x="277252" y="117703"/>
                        </a:lnTo>
                        <a:lnTo>
                          <a:pt x="282229" y="100629"/>
                        </a:lnTo>
                        <a:lnTo>
                          <a:pt x="268009" y="89744"/>
                        </a:lnTo>
                        <a:lnTo>
                          <a:pt x="285784" y="89175"/>
                        </a:lnTo>
                        <a:lnTo>
                          <a:pt x="291792" y="72457"/>
                        </a:lnTo>
                        <a:close/>
                        <a:moveTo>
                          <a:pt x="43406" y="217478"/>
                        </a:moveTo>
                        <a:lnTo>
                          <a:pt x="49414" y="234232"/>
                        </a:lnTo>
                        <a:lnTo>
                          <a:pt x="67189" y="234766"/>
                        </a:lnTo>
                        <a:lnTo>
                          <a:pt x="52969" y="245650"/>
                        </a:lnTo>
                        <a:lnTo>
                          <a:pt x="57946" y="262724"/>
                        </a:lnTo>
                        <a:lnTo>
                          <a:pt x="43264" y="252729"/>
                        </a:lnTo>
                        <a:lnTo>
                          <a:pt x="28582" y="262724"/>
                        </a:lnTo>
                        <a:lnTo>
                          <a:pt x="33559" y="245650"/>
                        </a:lnTo>
                        <a:lnTo>
                          <a:pt x="19339" y="234766"/>
                        </a:lnTo>
                        <a:lnTo>
                          <a:pt x="37114" y="234232"/>
                        </a:lnTo>
                        <a:lnTo>
                          <a:pt x="43122" y="217478"/>
                        </a:lnTo>
                        <a:close/>
                        <a:moveTo>
                          <a:pt x="312055" y="145590"/>
                        </a:moveTo>
                        <a:lnTo>
                          <a:pt x="318063" y="162344"/>
                        </a:lnTo>
                        <a:lnTo>
                          <a:pt x="335838" y="162878"/>
                        </a:lnTo>
                        <a:lnTo>
                          <a:pt x="321618" y="173762"/>
                        </a:lnTo>
                        <a:lnTo>
                          <a:pt x="326559" y="190836"/>
                        </a:lnTo>
                        <a:lnTo>
                          <a:pt x="311877" y="180841"/>
                        </a:lnTo>
                        <a:lnTo>
                          <a:pt x="297195" y="190836"/>
                        </a:lnTo>
                        <a:lnTo>
                          <a:pt x="302172" y="173762"/>
                        </a:lnTo>
                        <a:lnTo>
                          <a:pt x="287952" y="162878"/>
                        </a:lnTo>
                        <a:lnTo>
                          <a:pt x="305727" y="162344"/>
                        </a:lnTo>
                        <a:lnTo>
                          <a:pt x="311735" y="145590"/>
                        </a:lnTo>
                        <a:close/>
                        <a:moveTo>
                          <a:pt x="24103" y="145590"/>
                        </a:moveTo>
                        <a:lnTo>
                          <a:pt x="30111" y="162344"/>
                        </a:lnTo>
                        <a:lnTo>
                          <a:pt x="47886" y="162878"/>
                        </a:lnTo>
                        <a:lnTo>
                          <a:pt x="33666" y="173762"/>
                        </a:lnTo>
                        <a:lnTo>
                          <a:pt x="38643" y="190836"/>
                        </a:lnTo>
                        <a:lnTo>
                          <a:pt x="23925" y="180841"/>
                        </a:lnTo>
                        <a:lnTo>
                          <a:pt x="9243" y="190836"/>
                        </a:lnTo>
                        <a:lnTo>
                          <a:pt x="14220" y="173762"/>
                        </a:lnTo>
                        <a:lnTo>
                          <a:pt x="0" y="162878"/>
                        </a:lnTo>
                        <a:lnTo>
                          <a:pt x="17775" y="162344"/>
                        </a:lnTo>
                        <a:lnTo>
                          <a:pt x="23783" y="145590"/>
                        </a:lnTo>
                        <a:close/>
                        <a:moveTo>
                          <a:pt x="43478" y="72457"/>
                        </a:moveTo>
                        <a:lnTo>
                          <a:pt x="49485" y="89175"/>
                        </a:lnTo>
                        <a:lnTo>
                          <a:pt x="67260" y="89744"/>
                        </a:lnTo>
                        <a:lnTo>
                          <a:pt x="53040" y="100629"/>
                        </a:lnTo>
                        <a:lnTo>
                          <a:pt x="58017" y="117703"/>
                        </a:lnTo>
                        <a:lnTo>
                          <a:pt x="43335" y="107672"/>
                        </a:lnTo>
                        <a:lnTo>
                          <a:pt x="28653" y="117703"/>
                        </a:lnTo>
                        <a:lnTo>
                          <a:pt x="33630" y="100629"/>
                        </a:lnTo>
                        <a:lnTo>
                          <a:pt x="19410" y="89744"/>
                        </a:lnTo>
                        <a:lnTo>
                          <a:pt x="37185" y="89175"/>
                        </a:lnTo>
                        <a:lnTo>
                          <a:pt x="43193" y="72457"/>
                        </a:lnTo>
                        <a:close/>
                        <a:moveTo>
                          <a:pt x="167545" y="289722"/>
                        </a:moveTo>
                        <a:lnTo>
                          <a:pt x="173554" y="306440"/>
                        </a:lnTo>
                        <a:lnTo>
                          <a:pt x="191328" y="306974"/>
                        </a:lnTo>
                        <a:lnTo>
                          <a:pt x="177109" y="317858"/>
                        </a:lnTo>
                        <a:lnTo>
                          <a:pt x="182086" y="334932"/>
                        </a:lnTo>
                        <a:lnTo>
                          <a:pt x="167404" y="324937"/>
                        </a:lnTo>
                        <a:lnTo>
                          <a:pt x="152722" y="334932"/>
                        </a:lnTo>
                        <a:lnTo>
                          <a:pt x="157699" y="317858"/>
                        </a:lnTo>
                        <a:lnTo>
                          <a:pt x="143479" y="306974"/>
                        </a:lnTo>
                        <a:lnTo>
                          <a:pt x="161254" y="306440"/>
                        </a:lnTo>
                        <a:lnTo>
                          <a:pt x="167261" y="289722"/>
                        </a:lnTo>
                        <a:close/>
                        <a:moveTo>
                          <a:pt x="167545" y="0"/>
                        </a:moveTo>
                        <a:lnTo>
                          <a:pt x="173554" y="16754"/>
                        </a:lnTo>
                        <a:lnTo>
                          <a:pt x="191328" y="17287"/>
                        </a:lnTo>
                        <a:lnTo>
                          <a:pt x="177109" y="28172"/>
                        </a:lnTo>
                        <a:lnTo>
                          <a:pt x="182086" y="45246"/>
                        </a:lnTo>
                        <a:lnTo>
                          <a:pt x="167404" y="35215"/>
                        </a:lnTo>
                        <a:lnTo>
                          <a:pt x="152722" y="45246"/>
                        </a:lnTo>
                        <a:lnTo>
                          <a:pt x="157699" y="28172"/>
                        </a:lnTo>
                        <a:lnTo>
                          <a:pt x="143479" y="17287"/>
                        </a:lnTo>
                        <a:lnTo>
                          <a:pt x="161254" y="16754"/>
                        </a:lnTo>
                        <a:lnTo>
                          <a:pt x="167261" y="0"/>
                        </a:lnTo>
                        <a:close/>
                      </a:path>
                    </a:pathLst>
                  </a:custGeom>
                  <a:solidFill>
                    <a:srgbClr val="FFDA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2746" name="Google Shape;2746;p84"/>
                <p:cNvSpPr/>
                <p:nvPr/>
              </p:nvSpPr>
              <p:spPr>
                <a:xfrm>
                  <a:off x="5180850" y="6006400"/>
                  <a:ext cx="1397400" cy="6156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chemeClr val="dk1"/>
                      </a:solidFill>
                      <a:latin typeface="Montserrat"/>
                      <a:ea typeface="Montserrat"/>
                      <a:cs typeface="Montserrat"/>
                      <a:sym typeface="Montserrat"/>
                    </a:rPr>
                    <a:t>GDPR</a:t>
                  </a:r>
                  <a:endParaRPr sz="1400" b="1" i="0" u="none" strike="noStrike" cap="none">
                    <a:solidFill>
                      <a:srgbClr val="000000"/>
                    </a:solidFill>
                    <a:latin typeface="Montserrat"/>
                    <a:ea typeface="Montserrat"/>
                    <a:cs typeface="Montserrat"/>
                    <a:sym typeface="Montserrat"/>
                  </a:endParaRPr>
                </a:p>
              </p:txBody>
            </p:sp>
            <p:sp>
              <p:nvSpPr>
                <p:cNvPr id="2747" name="Google Shape;2747;p84"/>
                <p:cNvSpPr/>
                <p:nvPr/>
              </p:nvSpPr>
              <p:spPr>
                <a:xfrm>
                  <a:off x="6704050" y="5652600"/>
                  <a:ext cx="1553700" cy="615600"/>
                </a:xfrm>
                <a:prstGeom prst="rect">
                  <a:avLst/>
                </a:prstGeom>
                <a:solidFill>
                  <a:srgbClr val="D9D2E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APEC-CBPR</a:t>
                  </a:r>
                  <a:endParaRPr sz="1400" b="1" i="0" u="none" strike="noStrike" cap="none">
                    <a:solidFill>
                      <a:srgbClr val="000000"/>
                    </a:solidFill>
                    <a:latin typeface="Montserrat"/>
                    <a:ea typeface="Montserrat"/>
                    <a:cs typeface="Montserrat"/>
                    <a:sym typeface="Montserrat"/>
                  </a:endParaRPr>
                </a:p>
              </p:txBody>
            </p:sp>
          </p:grpSp>
        </p:grpSp>
        <p:grpSp>
          <p:nvGrpSpPr>
            <p:cNvPr id="2748" name="Google Shape;2748;p84"/>
            <p:cNvGrpSpPr/>
            <p:nvPr/>
          </p:nvGrpSpPr>
          <p:grpSpPr>
            <a:xfrm>
              <a:off x="8162656" y="5043175"/>
              <a:ext cx="3969000" cy="1701000"/>
              <a:chOff x="8207238" y="5080163"/>
              <a:chExt cx="3969000" cy="1701000"/>
            </a:xfrm>
          </p:grpSpPr>
          <p:sp>
            <p:nvSpPr>
              <p:cNvPr id="2749" name="Google Shape;2749;p84"/>
              <p:cNvSpPr/>
              <p:nvPr/>
            </p:nvSpPr>
            <p:spPr>
              <a:xfrm>
                <a:off x="8207238" y="5080163"/>
                <a:ext cx="3969000" cy="1701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nvGrpSpPr>
              <p:cNvPr id="2750" name="Google Shape;2750;p84"/>
              <p:cNvGrpSpPr/>
              <p:nvPr/>
            </p:nvGrpSpPr>
            <p:grpSpPr>
              <a:xfrm>
                <a:off x="8291939" y="5234138"/>
                <a:ext cx="3803696" cy="1393116"/>
                <a:chOff x="8838175" y="5361438"/>
                <a:chExt cx="3135000" cy="1393116"/>
              </a:xfrm>
            </p:grpSpPr>
            <p:sp>
              <p:nvSpPr>
                <p:cNvPr id="2751" name="Google Shape;2751;p84"/>
                <p:cNvSpPr/>
                <p:nvPr/>
              </p:nvSpPr>
              <p:spPr>
                <a:xfrm>
                  <a:off x="8838175" y="5361438"/>
                  <a:ext cx="3135000" cy="3573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Global Data Alliance (GDA)</a:t>
                  </a:r>
                  <a:endParaRPr sz="1400" b="1" i="0" u="none" strike="noStrike" cap="none">
                    <a:solidFill>
                      <a:schemeClr val="dk1"/>
                    </a:solidFill>
                    <a:latin typeface="Montserrat"/>
                    <a:ea typeface="Montserrat"/>
                    <a:cs typeface="Montserrat"/>
                    <a:sym typeface="Montserrat"/>
                  </a:endParaRPr>
                </a:p>
              </p:txBody>
            </p:sp>
            <p:sp>
              <p:nvSpPr>
                <p:cNvPr id="2752" name="Google Shape;2752;p84"/>
                <p:cNvSpPr/>
                <p:nvPr/>
              </p:nvSpPr>
              <p:spPr>
                <a:xfrm>
                  <a:off x="8838175" y="5840938"/>
                  <a:ext cx="3135000" cy="3573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WHO</a:t>
                  </a:r>
                  <a:endParaRPr sz="1400" b="1" i="0" u="none" strike="noStrike" cap="none">
                    <a:solidFill>
                      <a:schemeClr val="dk1"/>
                    </a:solidFill>
                    <a:latin typeface="Montserrat"/>
                    <a:ea typeface="Montserrat"/>
                    <a:cs typeface="Montserrat"/>
                    <a:sym typeface="Montserrat"/>
                  </a:endParaRPr>
                </a:p>
              </p:txBody>
            </p:sp>
            <p:sp>
              <p:nvSpPr>
                <p:cNvPr id="2753" name="Google Shape;2753;p84"/>
                <p:cNvSpPr/>
                <p:nvPr/>
              </p:nvSpPr>
              <p:spPr>
                <a:xfrm>
                  <a:off x="8838175" y="6320454"/>
                  <a:ext cx="3135000" cy="434100"/>
                </a:xfrm>
                <a:prstGeom prst="rect">
                  <a:avLst/>
                </a:prstGeom>
                <a:solidFill>
                  <a:srgbClr val="D9D2E9"/>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Global Alliance for Genomics </a:t>
                  </a:r>
                  <a:endParaRPr sz="14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and Health </a:t>
                  </a:r>
                  <a:endParaRPr sz="1400" b="1" i="0" u="none" strike="noStrike" cap="none">
                    <a:solidFill>
                      <a:schemeClr val="dk1"/>
                    </a:solidFill>
                    <a:latin typeface="Montserrat"/>
                    <a:ea typeface="Montserrat"/>
                    <a:cs typeface="Montserrat"/>
                    <a:sym typeface="Montserrat"/>
                  </a:endParaRPr>
                </a:p>
              </p:txBody>
            </p:sp>
          </p:grpSp>
        </p:grpSp>
        <p:grpSp>
          <p:nvGrpSpPr>
            <p:cNvPr id="2754" name="Google Shape;2754;p84"/>
            <p:cNvGrpSpPr/>
            <p:nvPr/>
          </p:nvGrpSpPr>
          <p:grpSpPr>
            <a:xfrm>
              <a:off x="393050" y="3179100"/>
              <a:ext cx="11034400" cy="1637475"/>
              <a:chOff x="393050" y="3179100"/>
              <a:chExt cx="11034400" cy="1637475"/>
            </a:xfrm>
          </p:grpSpPr>
          <p:sp>
            <p:nvSpPr>
              <p:cNvPr id="2755" name="Google Shape;2755;p84"/>
              <p:cNvSpPr/>
              <p:nvPr/>
            </p:nvSpPr>
            <p:spPr>
              <a:xfrm>
                <a:off x="3930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Domestic </a:t>
                </a:r>
                <a:endParaRPr sz="1400" b="1" i="0" u="none" strike="noStrike" cap="none">
                  <a:solidFill>
                    <a:schemeClr val="lt1"/>
                  </a:solidFill>
                  <a:latin typeface="Montserrat"/>
                  <a:ea typeface="Montserrat"/>
                  <a:cs typeface="Montserrat"/>
                  <a:sym typeface="Montserrat"/>
                </a:endParaRPr>
              </a:p>
            </p:txBody>
          </p:sp>
          <p:sp>
            <p:nvSpPr>
              <p:cNvPr id="2756" name="Google Shape;2756;p84"/>
              <p:cNvSpPr/>
              <p:nvPr/>
            </p:nvSpPr>
            <p:spPr>
              <a:xfrm>
                <a:off x="46745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Regional</a:t>
                </a:r>
                <a:endParaRPr sz="1400" b="1" i="0" u="none" strike="noStrike" cap="none">
                  <a:solidFill>
                    <a:schemeClr val="lt1"/>
                  </a:solidFill>
                  <a:latin typeface="Montserrat"/>
                  <a:ea typeface="Montserrat"/>
                  <a:cs typeface="Montserrat"/>
                  <a:sym typeface="Montserrat"/>
                </a:endParaRPr>
              </a:p>
            </p:txBody>
          </p:sp>
          <p:sp>
            <p:nvSpPr>
              <p:cNvPr id="2757" name="Google Shape;2757;p84"/>
              <p:cNvSpPr/>
              <p:nvPr/>
            </p:nvSpPr>
            <p:spPr>
              <a:xfrm>
                <a:off x="8956050" y="4397775"/>
                <a:ext cx="2471400" cy="418800"/>
              </a:xfrm>
              <a:prstGeom prst="rect">
                <a:avLst/>
              </a:prstGeom>
              <a:solidFill>
                <a:srgbClr val="835C8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Global</a:t>
                </a:r>
                <a:endParaRPr sz="1400" b="1" i="0" u="none" strike="noStrike" cap="none">
                  <a:solidFill>
                    <a:schemeClr val="lt1"/>
                  </a:solidFill>
                  <a:latin typeface="Montserrat"/>
                  <a:ea typeface="Montserrat"/>
                  <a:cs typeface="Montserrat"/>
                  <a:sym typeface="Montserrat"/>
                </a:endParaRPr>
              </a:p>
            </p:txBody>
          </p:sp>
          <p:pic>
            <p:nvPicPr>
              <p:cNvPr id="2758" name="Google Shape;2758;p84"/>
              <p:cNvPicPr preferRelativeResize="0"/>
              <p:nvPr/>
            </p:nvPicPr>
            <p:blipFill rotWithShape="1">
              <a:blip r:embed="rId5">
                <a:alphaModFix/>
              </a:blip>
              <a:srcRect l="3549" t="3306"/>
              <a:stretch/>
            </p:blipFill>
            <p:spPr>
              <a:xfrm>
                <a:off x="5307625" y="3179105"/>
                <a:ext cx="1205261" cy="1176850"/>
              </a:xfrm>
              <a:prstGeom prst="rect">
                <a:avLst/>
              </a:prstGeom>
              <a:noFill/>
              <a:ln>
                <a:noFill/>
              </a:ln>
            </p:spPr>
          </p:pic>
          <p:pic>
            <p:nvPicPr>
              <p:cNvPr id="2759" name="Google Shape;2759;p84"/>
              <p:cNvPicPr preferRelativeResize="0"/>
              <p:nvPr/>
            </p:nvPicPr>
            <p:blipFill rotWithShape="1">
              <a:blip r:embed="rId6">
                <a:alphaModFix/>
              </a:blip>
              <a:srcRect l="10945" t="5238" r="3605" b="1712"/>
              <a:stretch/>
            </p:blipFill>
            <p:spPr>
              <a:xfrm>
                <a:off x="984775" y="3179100"/>
                <a:ext cx="1287950" cy="1093300"/>
              </a:xfrm>
              <a:prstGeom prst="rect">
                <a:avLst/>
              </a:prstGeom>
              <a:noFill/>
              <a:ln>
                <a:noFill/>
              </a:ln>
            </p:spPr>
          </p:pic>
          <p:pic>
            <p:nvPicPr>
              <p:cNvPr id="2760" name="Google Shape;2760;p84"/>
              <p:cNvPicPr preferRelativeResize="0"/>
              <p:nvPr/>
            </p:nvPicPr>
            <p:blipFill rotWithShape="1">
              <a:blip r:embed="rId7">
                <a:alphaModFix/>
              </a:blip>
              <a:srcRect l="2143" t="1136"/>
              <a:stretch/>
            </p:blipFill>
            <p:spPr>
              <a:xfrm>
                <a:off x="9343200" y="3184750"/>
                <a:ext cx="1697101" cy="1082001"/>
              </a:xfrm>
              <a:prstGeom prst="rect">
                <a:avLst/>
              </a:prstGeom>
              <a:noFill/>
              <a:ln>
                <a:noFill/>
              </a:ln>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 schedule - Day 2 </a:t>
            </a:r>
            <a:endParaRPr sz="2400" b="1" i="0" u="none" strike="noStrike" cap="none">
              <a:solidFill>
                <a:srgbClr val="FFFFFF"/>
              </a:solidFill>
              <a:latin typeface="Montserrat"/>
              <a:ea typeface="Montserrat"/>
              <a:cs typeface="Montserrat"/>
              <a:sym typeface="Montserrat"/>
            </a:endParaRPr>
          </a:p>
        </p:txBody>
      </p:sp>
      <p:grpSp>
        <p:nvGrpSpPr>
          <p:cNvPr id="224" name="Google Shape;224;p22"/>
          <p:cNvGrpSpPr/>
          <p:nvPr/>
        </p:nvGrpSpPr>
        <p:grpSpPr>
          <a:xfrm>
            <a:off x="7049773" y="5091158"/>
            <a:ext cx="298688" cy="295626"/>
            <a:chOff x="9437152" y="5322517"/>
            <a:chExt cx="457199" cy="457200"/>
          </a:xfrm>
        </p:grpSpPr>
        <p:sp>
          <p:nvSpPr>
            <p:cNvPr id="225" name="Google Shape;225;p22"/>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22"/>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22"/>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22"/>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22"/>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230" name="Google Shape;230;p22"/>
          <p:cNvPicPr preferRelativeResize="0"/>
          <p:nvPr/>
        </p:nvPicPr>
        <p:blipFill rotWithShape="1">
          <a:blip r:embed="rId3">
            <a:alphaModFix/>
          </a:blip>
          <a:srcRect/>
          <a:stretch/>
        </p:blipFill>
        <p:spPr>
          <a:xfrm>
            <a:off x="8942225" y="2934263"/>
            <a:ext cx="373225" cy="373225"/>
          </a:xfrm>
          <a:prstGeom prst="rect">
            <a:avLst/>
          </a:prstGeom>
          <a:noFill/>
          <a:ln>
            <a:noFill/>
          </a:ln>
        </p:spPr>
      </p:pic>
      <p:pic>
        <p:nvPicPr>
          <p:cNvPr id="231" name="Google Shape;231;p22"/>
          <p:cNvPicPr preferRelativeResize="0"/>
          <p:nvPr/>
        </p:nvPicPr>
        <p:blipFill rotWithShape="1">
          <a:blip r:embed="rId3">
            <a:alphaModFix/>
          </a:blip>
          <a:srcRect/>
          <a:stretch/>
        </p:blipFill>
        <p:spPr>
          <a:xfrm>
            <a:off x="8942225" y="4281488"/>
            <a:ext cx="373225" cy="373225"/>
          </a:xfrm>
          <a:prstGeom prst="rect">
            <a:avLst/>
          </a:prstGeom>
          <a:noFill/>
          <a:ln>
            <a:noFill/>
          </a:ln>
        </p:spPr>
      </p:pic>
      <p:pic>
        <p:nvPicPr>
          <p:cNvPr id="232" name="Google Shape;232;p22"/>
          <p:cNvPicPr preferRelativeResize="0"/>
          <p:nvPr/>
        </p:nvPicPr>
        <p:blipFill rotWithShape="1">
          <a:blip r:embed="rId3">
            <a:alphaModFix/>
          </a:blip>
          <a:srcRect/>
          <a:stretch/>
        </p:blipFill>
        <p:spPr>
          <a:xfrm>
            <a:off x="8942225" y="6287238"/>
            <a:ext cx="373225" cy="373225"/>
          </a:xfrm>
          <a:prstGeom prst="rect">
            <a:avLst/>
          </a:prstGeom>
          <a:noFill/>
          <a:ln>
            <a:noFill/>
          </a:ln>
        </p:spPr>
      </p:pic>
      <p:graphicFrame>
        <p:nvGraphicFramePr>
          <p:cNvPr id="233" name="Google Shape;233;p22"/>
          <p:cNvGraphicFramePr/>
          <p:nvPr/>
        </p:nvGraphicFramePr>
        <p:xfrm>
          <a:off x="302800" y="798000"/>
          <a:ext cx="11779350" cy="5277235"/>
        </p:xfrm>
        <a:graphic>
          <a:graphicData uri="http://schemas.openxmlformats.org/drawingml/2006/table">
            <a:tbl>
              <a:tblPr>
                <a:noFill/>
                <a:tableStyleId>{A1E630A8-0F62-4BCB-9BEC-A381197FC0E2}</a:tableStyleId>
              </a:tblPr>
              <a:tblGrid>
                <a:gridCol w="4227550">
                  <a:extLst>
                    <a:ext uri="{9D8B030D-6E8A-4147-A177-3AD203B41FA5}">
                      <a16:colId xmlns:a16="http://schemas.microsoft.com/office/drawing/2014/main" val="20000"/>
                    </a:ext>
                  </a:extLst>
                </a:gridCol>
                <a:gridCol w="5003900">
                  <a:extLst>
                    <a:ext uri="{9D8B030D-6E8A-4147-A177-3AD203B41FA5}">
                      <a16:colId xmlns:a16="http://schemas.microsoft.com/office/drawing/2014/main" val="20001"/>
                    </a:ext>
                  </a:extLst>
                </a:gridCol>
                <a:gridCol w="1334300">
                  <a:extLst>
                    <a:ext uri="{9D8B030D-6E8A-4147-A177-3AD203B41FA5}">
                      <a16:colId xmlns:a16="http://schemas.microsoft.com/office/drawing/2014/main" val="20002"/>
                    </a:ext>
                  </a:extLst>
                </a:gridCol>
                <a:gridCol w="1213600">
                  <a:extLst>
                    <a:ext uri="{9D8B030D-6E8A-4147-A177-3AD203B41FA5}">
                      <a16:colId xmlns:a16="http://schemas.microsoft.com/office/drawing/2014/main" val="20003"/>
                    </a:ext>
                  </a:extLst>
                </a:gridCol>
              </a:tblGrid>
              <a:tr h="370500">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Sub-item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Presenter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 Time</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396875">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Welcome </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Delegate welcome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IFC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8">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396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Recap of day 1 and introduction of day 2 content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2"/>
                  </a:ext>
                </a:extLst>
              </a:tr>
              <a:tr h="396875">
                <a:tc rowSpan="10">
                  <a:txBody>
                    <a:bodyPr/>
                    <a:lstStyle/>
                    <a:p>
                      <a:pPr marL="182880" marR="0" lvl="0" indent="-121918" algn="l" rtl="0">
                        <a:lnSpc>
                          <a:spcPct val="115000"/>
                        </a:lnSpc>
                        <a:spcBef>
                          <a:spcPts val="0"/>
                        </a:spcBef>
                        <a:spcAft>
                          <a:spcPts val="0"/>
                        </a:spcAft>
                        <a:buClr>
                          <a:schemeClr val="dk1"/>
                        </a:buClr>
                        <a:buSzPts val="1200"/>
                        <a:buFont typeface="Montserrat"/>
                        <a:buAutoNum type="arabicPeriod" startAt="4"/>
                      </a:pPr>
                      <a:r>
                        <a:rPr lang="en-GB" sz="1200" b="1" u="none" strike="noStrike" cap="none">
                          <a:solidFill>
                            <a:schemeClr val="dk1"/>
                          </a:solidFill>
                          <a:latin typeface="Montserrat"/>
                          <a:ea typeface="Montserrat"/>
                          <a:cs typeface="Montserrat"/>
                          <a:sym typeface="Montserrat"/>
                        </a:rPr>
                        <a:t>Regulatory requirements for healthcare data</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Definitions in the collection and processing of healthcare data</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3"/>
                  </a:ext>
                </a:extLst>
              </a:tr>
              <a:tr h="5130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a:solidFill>
                            <a:schemeClr val="dk1"/>
                          </a:solidFill>
                          <a:latin typeface="Montserrat"/>
                          <a:ea typeface="Montserrat"/>
                          <a:cs typeface="Montserrat"/>
                          <a:sym typeface="Montserrat"/>
                        </a:rPr>
                        <a:t>Regulatory considerations surrounding healthcare data</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4"/>
                  </a:ext>
                </a:extLst>
              </a:tr>
              <a:tr h="396875">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5"/>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5"/>
                  </a:ext>
                </a:extLst>
              </a:tr>
              <a:tr h="396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Considerations for healthcare data collection and processing</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6"/>
                  </a:ext>
                </a:extLst>
              </a:tr>
              <a:tr h="396875">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6"/>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7"/>
                  </a:ext>
                </a:extLst>
              </a:tr>
              <a:tr h="3968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a:solidFill>
                            <a:schemeClr val="dk1"/>
                          </a:solidFill>
                          <a:latin typeface="Montserrat"/>
                          <a:ea typeface="Montserrat"/>
                          <a:cs typeface="Montserrat"/>
                          <a:sym typeface="Montserrat"/>
                        </a:rPr>
                        <a:t>Considerations for healthcare data access</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8"/>
                  </a:ext>
                </a:extLst>
              </a:tr>
              <a:tr h="396875">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48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Healthcare data protection </a:t>
                      </a:r>
                      <a:endParaRPr sz="1200" u="none" strike="noStrike" cap="none">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200" b="1" u="none" strike="noStrike" cap="none">
                          <a:solidFill>
                            <a:schemeClr val="dk1"/>
                          </a:solidFill>
                          <a:latin typeface="Montserrat"/>
                          <a:ea typeface="Montserrat"/>
                          <a:cs typeface="Montserrat"/>
                          <a:sym typeface="Montserrat"/>
                        </a:rPr>
                        <a:t>UG</a:t>
                      </a:r>
                      <a:endParaRPr sz="1400" u="none" strike="noStrike" cap="none"/>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3">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10"/>
                  </a:ext>
                </a:extLst>
              </a:tr>
              <a:tr h="3721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Responsible persons in the protection of healthcare data</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1"/>
                  </a:ext>
                </a:extLst>
              </a:tr>
              <a:tr h="372150">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7"/>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12"/>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pic>
        <p:nvPicPr>
          <p:cNvPr id="2766" name="Google Shape;2766;p85"/>
          <p:cNvPicPr preferRelativeResize="0"/>
          <p:nvPr/>
        </p:nvPicPr>
        <p:blipFill rotWithShape="1">
          <a:blip r:embed="rId3">
            <a:alphaModFix/>
          </a:blip>
          <a:srcRect l="14385" t="5646" r="10959" b="5012"/>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767" name="Google Shape;2767;p85"/>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Considerations when selecting a digital service provider/vendor </a:t>
            </a:r>
            <a:endParaRPr sz="2200" b="1" i="0" u="none" strike="noStrike" cap="none">
              <a:solidFill>
                <a:schemeClr val="lt1"/>
              </a:solidFill>
              <a:latin typeface="Montserrat"/>
              <a:ea typeface="Montserrat"/>
              <a:cs typeface="Montserrat"/>
              <a:sym typeface="Montserrat"/>
            </a:endParaRPr>
          </a:p>
        </p:txBody>
      </p:sp>
      <p:sp>
        <p:nvSpPr>
          <p:cNvPr id="2768" name="Google Shape;2768;p85"/>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769" name="Google Shape;2769;p85"/>
          <p:cNvSpPr txBox="1"/>
          <p:nvPr/>
        </p:nvSpPr>
        <p:spPr>
          <a:xfrm>
            <a:off x="120550" y="2695075"/>
            <a:ext cx="5228700" cy="1939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Montserrat"/>
                <a:ea typeface="Montserrat"/>
                <a:cs typeface="Montserrat"/>
                <a:sym typeface="Montserrat"/>
              </a:rPr>
              <a:t>“</a:t>
            </a:r>
            <a:r>
              <a:rPr lang="en-GB" sz="1900" b="0" i="0" u="none" strike="noStrike" cap="none">
                <a:solidFill>
                  <a:schemeClr val="dk1"/>
                </a:solidFill>
                <a:latin typeface="Montserrat"/>
                <a:ea typeface="Montserrat"/>
                <a:cs typeface="Montserrat"/>
                <a:sym typeface="Montserrat"/>
              </a:rPr>
              <a:t>private sector in multiple markets is now rapidly </a:t>
            </a:r>
            <a:r>
              <a:rPr lang="en-GB" sz="1900" b="1" i="0" u="none" strike="noStrike" cap="none">
                <a:solidFill>
                  <a:schemeClr val="dk1"/>
                </a:solidFill>
                <a:latin typeface="Montserrat"/>
                <a:ea typeface="Montserrat"/>
                <a:cs typeface="Montserrat"/>
                <a:sym typeface="Montserrat"/>
              </a:rPr>
              <a:t>adopting digital health.</a:t>
            </a:r>
            <a:r>
              <a:rPr lang="en-GB" sz="1900" b="0" i="0" u="none" strike="noStrike" cap="none">
                <a:solidFill>
                  <a:schemeClr val="dk1"/>
                </a:solidFill>
                <a:latin typeface="Montserrat"/>
                <a:ea typeface="Montserrat"/>
                <a:cs typeface="Montserrat"/>
                <a:sym typeface="Montserrat"/>
              </a:rPr>
              <a:t> There is also now </a:t>
            </a:r>
            <a:r>
              <a:rPr lang="en-GB" sz="1900" b="1" i="0" u="none" strike="noStrike" cap="none">
                <a:solidFill>
                  <a:schemeClr val="dk1"/>
                </a:solidFill>
                <a:latin typeface="Montserrat"/>
                <a:ea typeface="Montserrat"/>
                <a:cs typeface="Montserrat"/>
                <a:sym typeface="Montserrat"/>
              </a:rPr>
              <a:t>significant interest</a:t>
            </a:r>
            <a:r>
              <a:rPr lang="en-GB" sz="1900" b="0" i="0" u="none" strike="noStrike" cap="none">
                <a:solidFill>
                  <a:schemeClr val="dk1"/>
                </a:solidFill>
                <a:latin typeface="Montserrat"/>
                <a:ea typeface="Montserrat"/>
                <a:cs typeface="Montserrat"/>
                <a:sym typeface="Montserrat"/>
              </a:rPr>
              <a:t> and early adoption in many </a:t>
            </a:r>
            <a:r>
              <a:rPr lang="en-GB" sz="1900" b="1" i="0" u="none" strike="noStrike" cap="none">
                <a:solidFill>
                  <a:schemeClr val="dk1"/>
                </a:solidFill>
                <a:latin typeface="Montserrat"/>
                <a:ea typeface="Montserrat"/>
                <a:cs typeface="Montserrat"/>
                <a:sym typeface="Montserrat"/>
              </a:rPr>
              <a:t>emerging markets”</a:t>
            </a:r>
            <a:endParaRPr sz="19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Montserrat"/>
              <a:ea typeface="Montserrat"/>
              <a:cs typeface="Montserrat"/>
              <a:sym typeface="Montserrat"/>
            </a:endParaRPr>
          </a:p>
          <a:p>
            <a:pPr marL="457200" marR="0" lvl="0" indent="-349250" algn="ctr" rtl="0">
              <a:lnSpc>
                <a:spcPct val="100000"/>
              </a:lnSpc>
              <a:spcBef>
                <a:spcPts val="0"/>
              </a:spcBef>
              <a:spcAft>
                <a:spcPts val="0"/>
              </a:spcAft>
              <a:buClr>
                <a:schemeClr val="dk1"/>
              </a:buClr>
              <a:buSzPts val="1900"/>
              <a:buFont typeface="Montserrat"/>
              <a:buChar char="-"/>
            </a:pPr>
            <a:r>
              <a:rPr lang="en-GB" sz="1900" b="0" i="0" u="none" strike="noStrike" cap="none">
                <a:solidFill>
                  <a:schemeClr val="dk1"/>
                </a:solidFill>
                <a:latin typeface="Montserrat"/>
                <a:ea typeface="Montserrat"/>
                <a:cs typeface="Montserrat"/>
                <a:sym typeface="Montserrat"/>
              </a:rPr>
              <a:t>World Bank, 2023</a:t>
            </a:r>
            <a:endParaRPr sz="1900" b="0" i="0" u="none" strike="noStrike" cap="none">
              <a:solidFill>
                <a:schemeClr val="dk1"/>
              </a:solidFill>
              <a:latin typeface="Montserrat"/>
              <a:ea typeface="Montserrat"/>
              <a:cs typeface="Montserrat"/>
              <a:sym typeface="Montserrat"/>
            </a:endParaRPr>
          </a:p>
        </p:txBody>
      </p:sp>
      <p:sp>
        <p:nvSpPr>
          <p:cNvPr id="2770" name="Google Shape;2770;p85"/>
          <p:cNvSpPr/>
          <p:nvPr/>
        </p:nvSpPr>
        <p:spPr>
          <a:xfrm>
            <a:off x="5273025" y="2175200"/>
            <a:ext cx="391200" cy="3418800"/>
          </a:xfrm>
          <a:prstGeom prst="rightBrace">
            <a:avLst>
              <a:gd name="adj1" fmla="val 30752"/>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71" name="Google Shape;2771;p85"/>
          <p:cNvSpPr txBox="1"/>
          <p:nvPr/>
        </p:nvSpPr>
        <p:spPr>
          <a:xfrm>
            <a:off x="5819925" y="868800"/>
            <a:ext cx="6210300" cy="5691300"/>
          </a:xfrm>
          <a:prstGeom prst="rect">
            <a:avLst/>
          </a:prstGeom>
          <a:solidFill>
            <a:srgbClr val="62296D"/>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marR="0" lvl="0" indent="-323850" algn="l" rtl="0">
              <a:lnSpc>
                <a:spcPct val="115000"/>
              </a:lnSpc>
              <a:spcBef>
                <a:spcPts val="120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Is the product/provider compliant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00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Certified Health IT Product List - HIPAA</a:t>
            </a:r>
            <a:endParaRPr sz="1500" b="0" i="0" u="none" strike="noStrike" cap="none">
              <a:solidFill>
                <a:schemeClr val="lt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Does it integrate into my existing digital ecosystem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EHR platform - Cross-system interoperability</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Multiple user function - specialty consultant </a:t>
            </a:r>
            <a:endParaRPr sz="1500" b="0" i="0" u="none" strike="noStrike" cap="none">
              <a:solidFill>
                <a:schemeClr val="lt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What is the patient/staff usability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Upskilling required (compliance - cybersecurity risk)</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Level of customisation </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Patient consent - Telehealth consultation</a:t>
            </a:r>
            <a:endParaRPr sz="1500" b="0" i="0" u="none" strike="noStrike" cap="none">
              <a:solidFill>
                <a:schemeClr val="lt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What are the costs to patients/users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Demonstrate ROI</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Quality Payment Program (QPP) </a:t>
            </a:r>
            <a:endParaRPr sz="1500" b="0" i="0" u="none" strike="noStrike" cap="none">
              <a:solidFill>
                <a:schemeClr val="lt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Are there any inherent cybersecurity features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Data encryption</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User authentication and authorizations</a:t>
            </a:r>
            <a:endParaRPr sz="1500" b="0" i="0" u="none" strike="noStrike" cap="none">
              <a:solidFill>
                <a:schemeClr val="lt1"/>
              </a:solidFill>
              <a:latin typeface="Montserrat"/>
              <a:ea typeface="Montserrat"/>
              <a:cs typeface="Montserrat"/>
              <a:sym typeface="Montserrat"/>
            </a:endParaRPr>
          </a:p>
          <a:p>
            <a:pPr marL="457200" marR="0" lvl="0" indent="-323850" algn="l" rtl="0">
              <a:lnSpc>
                <a:spcPct val="115000"/>
              </a:lnSpc>
              <a:spcBef>
                <a:spcPts val="0"/>
              </a:spcBef>
              <a:spcAft>
                <a:spcPts val="0"/>
              </a:spcAft>
              <a:buClr>
                <a:schemeClr val="lt1"/>
              </a:buClr>
              <a:buSzPts val="1500"/>
              <a:buFont typeface="Montserrat"/>
              <a:buAutoNum type="arabicPeriod"/>
            </a:pPr>
            <a:r>
              <a:rPr lang="en-GB" sz="1500" b="1" i="0" u="none" strike="noStrike" cap="none">
                <a:solidFill>
                  <a:schemeClr val="lt1"/>
                </a:solidFill>
                <a:latin typeface="Montserrat"/>
                <a:ea typeface="Montserrat"/>
                <a:cs typeface="Montserrat"/>
                <a:sym typeface="Montserrat"/>
              </a:rPr>
              <a:t>What are the limitations of the plattform ?</a:t>
            </a:r>
            <a:endParaRPr sz="1500" b="1"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Number of users/accounts </a:t>
            </a:r>
            <a:endParaRPr sz="1500" b="0" i="0" u="none" strike="noStrike" cap="none">
              <a:solidFill>
                <a:schemeClr val="lt1"/>
              </a:solidFill>
              <a:latin typeface="Montserrat"/>
              <a:ea typeface="Montserrat"/>
              <a:cs typeface="Montserrat"/>
              <a:sym typeface="Montserrat"/>
            </a:endParaRPr>
          </a:p>
          <a:p>
            <a:pPr marL="914400" marR="0" lvl="1" indent="-323850" algn="l" rtl="0">
              <a:lnSpc>
                <a:spcPct val="115000"/>
              </a:lnSpc>
              <a:spcBef>
                <a:spcPts val="0"/>
              </a:spcBef>
              <a:spcAft>
                <a:spcPts val="0"/>
              </a:spcAft>
              <a:buClr>
                <a:schemeClr val="lt1"/>
              </a:buClr>
              <a:buSzPts val="1500"/>
              <a:buFont typeface="Montserrat"/>
              <a:buAutoNum type="alphaLcPeriod"/>
            </a:pPr>
            <a:r>
              <a:rPr lang="en-GB" sz="1500" b="0" i="0" u="none" strike="noStrike" cap="none">
                <a:solidFill>
                  <a:schemeClr val="lt1"/>
                </a:solidFill>
                <a:latin typeface="Montserrat"/>
                <a:ea typeface="Montserrat"/>
                <a:cs typeface="Montserrat"/>
                <a:sym typeface="Montserrat"/>
              </a:rPr>
              <a:t>e.g. Data analysis</a:t>
            </a:r>
            <a:endParaRPr sz="1500" b="0" i="0" u="none" strike="noStrike" cap="none">
              <a:solidFill>
                <a:schemeClr val="lt1"/>
              </a:solidFill>
              <a:latin typeface="Montserrat"/>
              <a:ea typeface="Montserrat"/>
              <a:cs typeface="Montserrat"/>
              <a:sym typeface="Montserrat"/>
            </a:endParaRPr>
          </a:p>
          <a:p>
            <a:pPr marL="457200" marR="0" lvl="0" indent="-311150" algn="l" rtl="0">
              <a:lnSpc>
                <a:spcPct val="115000"/>
              </a:lnSpc>
              <a:spcBef>
                <a:spcPts val="0"/>
              </a:spcBef>
              <a:spcAft>
                <a:spcPts val="0"/>
              </a:spcAft>
              <a:buClr>
                <a:schemeClr val="lt1"/>
              </a:buClr>
              <a:buSzPts val="1300"/>
              <a:buFont typeface="Montserrat"/>
              <a:buAutoNum type="arabicPeriod"/>
            </a:pPr>
            <a:r>
              <a:rPr lang="en-GB" sz="1500" b="1" i="0" u="none" strike="noStrike" cap="none">
                <a:solidFill>
                  <a:schemeClr val="lt1"/>
                </a:solidFill>
                <a:latin typeface="Montserrat"/>
                <a:ea typeface="Montserrat"/>
                <a:cs typeface="Montserrat"/>
                <a:sym typeface="Montserrat"/>
              </a:rPr>
              <a:t>Are there case studies/testimonials ?</a:t>
            </a:r>
            <a:r>
              <a:rPr lang="en-GB" sz="1500" b="0" i="0" u="none" strike="noStrike" cap="none">
                <a:solidFill>
                  <a:schemeClr val="lt1"/>
                </a:solidFill>
                <a:latin typeface="Montserrat"/>
                <a:ea typeface="Montserrat"/>
                <a:cs typeface="Montserrat"/>
                <a:sym typeface="Montserrat"/>
              </a:rPr>
              <a:t> </a:t>
            </a:r>
            <a:endParaRPr sz="1500" b="0" i="0" u="none" strike="noStrike" cap="none">
              <a:solidFill>
                <a:schemeClr val="lt1"/>
              </a:solidFill>
              <a:latin typeface="Montserrat"/>
              <a:ea typeface="Montserrat"/>
              <a:cs typeface="Montserrat"/>
              <a:sym typeface="Montserrat"/>
            </a:endParaRPr>
          </a:p>
          <a:p>
            <a:pPr marL="914400" marR="0" lvl="1" indent="-304800" algn="l" rtl="0">
              <a:lnSpc>
                <a:spcPct val="115000"/>
              </a:lnSpc>
              <a:spcBef>
                <a:spcPts val="0"/>
              </a:spcBef>
              <a:spcAft>
                <a:spcPts val="0"/>
              </a:spcAft>
              <a:buClr>
                <a:schemeClr val="lt1"/>
              </a:buClr>
              <a:buSzPts val="1200"/>
              <a:buFont typeface="Montserrat"/>
              <a:buAutoNum type="alphaLcPeriod"/>
            </a:pPr>
            <a:r>
              <a:rPr lang="en-GB" sz="1500" b="0" i="0" u="none" strike="noStrike" cap="none">
                <a:solidFill>
                  <a:schemeClr val="lt1"/>
                </a:solidFill>
                <a:latin typeface="Montserrat"/>
                <a:ea typeface="Montserrat"/>
                <a:cs typeface="Montserrat"/>
                <a:sym typeface="Montserrat"/>
              </a:rPr>
              <a:t>e.g. Peer-reviewed literature/ clinical evidence</a:t>
            </a:r>
            <a:endParaRPr sz="15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76"/>
        <p:cNvGrpSpPr/>
        <p:nvPr/>
      </p:nvGrpSpPr>
      <p:grpSpPr>
        <a:xfrm>
          <a:off x="0" y="0"/>
          <a:ext cx="0" cy="0"/>
          <a:chOff x="0" y="0"/>
          <a:chExt cx="0" cy="0"/>
        </a:xfrm>
      </p:grpSpPr>
      <p:pic>
        <p:nvPicPr>
          <p:cNvPr id="2777" name="Google Shape;2777;p86"/>
          <p:cNvPicPr preferRelativeResize="0"/>
          <p:nvPr/>
        </p:nvPicPr>
        <p:blipFill rotWithShape="1">
          <a:blip r:embed="rId3">
            <a:alphaModFix/>
          </a:blip>
          <a:srcRect l="8166" t="5381" r="8928" b="3874"/>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778" name="Google Shape;2778;p86"/>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Social media </a:t>
            </a:r>
            <a:endParaRPr sz="2200" b="1" i="0" u="none" strike="noStrike" cap="none">
              <a:solidFill>
                <a:schemeClr val="lt1"/>
              </a:solidFill>
              <a:latin typeface="Montserrat"/>
              <a:ea typeface="Montserrat"/>
              <a:cs typeface="Montserrat"/>
              <a:sym typeface="Montserrat"/>
            </a:endParaRPr>
          </a:p>
        </p:txBody>
      </p:sp>
      <p:sp>
        <p:nvSpPr>
          <p:cNvPr id="2779" name="Google Shape;2779;p86"/>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sp>
        <p:nvSpPr>
          <p:cNvPr id="2780" name="Google Shape;2780;p86"/>
          <p:cNvSpPr txBox="1"/>
          <p:nvPr/>
        </p:nvSpPr>
        <p:spPr>
          <a:xfrm>
            <a:off x="600225" y="1181100"/>
            <a:ext cx="10963500" cy="14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Montserrat"/>
                <a:ea typeface="Montserrat"/>
                <a:cs typeface="Montserrat"/>
                <a:sym typeface="Montserrat"/>
              </a:rPr>
              <a:t>“The usage of social media platforms in digital healthcare ecosystem is </a:t>
            </a:r>
            <a:r>
              <a:rPr lang="en-GB" sz="2000" b="1" i="0" u="none" strike="noStrike" cap="none">
                <a:solidFill>
                  <a:schemeClr val="dk1"/>
                </a:solidFill>
                <a:latin typeface="Montserrat"/>
                <a:ea typeface="Montserrat"/>
                <a:cs typeface="Montserrat"/>
                <a:sym typeface="Montserrat"/>
              </a:rPr>
              <a:t>not desirable</a:t>
            </a:r>
            <a:r>
              <a:rPr lang="en-GB" sz="2000" b="0" i="0" u="none" strike="noStrike" cap="none">
                <a:solidFill>
                  <a:schemeClr val="dk1"/>
                </a:solidFill>
                <a:latin typeface="Montserrat"/>
                <a:ea typeface="Montserrat"/>
                <a:cs typeface="Montserrat"/>
                <a:sym typeface="Montserrat"/>
              </a:rPr>
              <a:t>. Healthcare practitioners are advised not to interact with patients via social media platforms as a failure to maintain strictly professional relationships with patients could result in ethical dilemmas” </a:t>
            </a:r>
            <a:endParaRPr sz="2000" b="0" i="0" u="none" strike="noStrike" cap="none">
              <a:solidFill>
                <a:schemeClr val="dk1"/>
              </a:solidFill>
              <a:latin typeface="Montserrat"/>
              <a:ea typeface="Montserrat"/>
              <a:cs typeface="Montserrat"/>
              <a:sym typeface="Montserrat"/>
            </a:endParaRPr>
          </a:p>
        </p:txBody>
      </p:sp>
      <p:sp>
        <p:nvSpPr>
          <p:cNvPr id="2781" name="Google Shape;2781;p86"/>
          <p:cNvSpPr txBox="1"/>
          <p:nvPr/>
        </p:nvSpPr>
        <p:spPr>
          <a:xfrm>
            <a:off x="3943500" y="2750475"/>
            <a:ext cx="4305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highlight>
                  <a:srgbClr val="FFFFFF"/>
                </a:highlight>
                <a:latin typeface="Montserrat"/>
                <a:ea typeface="Montserrat"/>
                <a:cs typeface="Montserrat"/>
                <a:sym typeface="Montserrat"/>
              </a:rPr>
              <a:t>Patient-professional relationship</a:t>
            </a:r>
            <a:endParaRPr sz="1800" b="0" i="0" u="none" strike="noStrike" cap="none">
              <a:solidFill>
                <a:srgbClr val="000000"/>
              </a:solidFill>
              <a:latin typeface="Montserrat"/>
              <a:ea typeface="Montserrat"/>
              <a:cs typeface="Montserrat"/>
              <a:sym typeface="Montserrat"/>
            </a:endParaRPr>
          </a:p>
        </p:txBody>
      </p:sp>
      <p:pic>
        <p:nvPicPr>
          <p:cNvPr id="2782" name="Google Shape;2782;p86"/>
          <p:cNvPicPr preferRelativeResize="0"/>
          <p:nvPr/>
        </p:nvPicPr>
        <p:blipFill rotWithShape="1">
          <a:blip r:embed="rId4">
            <a:alphaModFix/>
          </a:blip>
          <a:srcRect/>
          <a:stretch/>
        </p:blipFill>
        <p:spPr>
          <a:xfrm>
            <a:off x="5043575" y="3285000"/>
            <a:ext cx="2104875" cy="2818851"/>
          </a:xfrm>
          <a:prstGeom prst="rect">
            <a:avLst/>
          </a:prstGeom>
          <a:noFill/>
          <a:ln>
            <a:noFill/>
          </a:ln>
        </p:spPr>
      </p:pic>
      <p:sp>
        <p:nvSpPr>
          <p:cNvPr id="2783" name="Google Shape;2783;p86"/>
          <p:cNvSpPr txBox="1"/>
          <p:nvPr/>
        </p:nvSpPr>
        <p:spPr>
          <a:xfrm>
            <a:off x="5743575" y="6286500"/>
            <a:ext cx="847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62296D"/>
                </a:solidFill>
                <a:latin typeface="Montserrat"/>
                <a:ea typeface="Montserrat"/>
                <a:cs typeface="Montserrat"/>
                <a:sym typeface="Montserrat"/>
              </a:rPr>
              <a:t>Trust</a:t>
            </a:r>
            <a:endParaRPr sz="1800" b="1" i="0" u="none" strike="noStrike" cap="none">
              <a:solidFill>
                <a:srgbClr val="62296D"/>
              </a:solidFill>
              <a:latin typeface="Montserrat"/>
              <a:ea typeface="Montserrat"/>
              <a:cs typeface="Montserrat"/>
              <a:sym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88"/>
        <p:cNvGrpSpPr/>
        <p:nvPr/>
      </p:nvGrpSpPr>
      <p:grpSpPr>
        <a:xfrm>
          <a:off x="0" y="0"/>
          <a:ext cx="0" cy="0"/>
          <a:chOff x="0" y="0"/>
          <a:chExt cx="0" cy="0"/>
        </a:xfrm>
      </p:grpSpPr>
      <p:sp>
        <p:nvSpPr>
          <p:cNvPr id="2789" name="Google Shape;2789;p87"/>
          <p:cNvSpPr txBox="1"/>
          <p:nvPr/>
        </p:nvSpPr>
        <p:spPr>
          <a:xfrm>
            <a:off x="484500" y="1032225"/>
            <a:ext cx="11078400" cy="800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Montserrat"/>
                <a:ea typeface="Montserrat"/>
                <a:cs typeface="Montserrat"/>
                <a:sym typeface="Montserrat"/>
              </a:rPr>
              <a:t>What does </a:t>
            </a:r>
            <a:r>
              <a:rPr lang="en-GB" sz="2000" b="1" i="0" u="none" strike="noStrike" cap="none">
                <a:solidFill>
                  <a:schemeClr val="dk1"/>
                </a:solidFill>
                <a:latin typeface="Montserrat"/>
                <a:ea typeface="Montserrat"/>
                <a:cs typeface="Montserrat"/>
                <a:sym typeface="Montserrat"/>
              </a:rPr>
              <a:t>cyber resilience</a:t>
            </a:r>
            <a:r>
              <a:rPr lang="en-GB" sz="2000" b="0" i="0" u="none" strike="noStrike" cap="none">
                <a:solidFill>
                  <a:schemeClr val="dk1"/>
                </a:solidFill>
                <a:latin typeface="Montserrat"/>
                <a:ea typeface="Montserrat"/>
                <a:cs typeface="Montserrat"/>
                <a:sym typeface="Montserrat"/>
              </a:rPr>
              <a:t> look like in digital ecosystem of the future?</a:t>
            </a:r>
            <a:endParaRPr sz="2000" b="0" i="0" u="none" strike="noStrike" cap="none">
              <a:solidFill>
                <a:schemeClr val="dk1"/>
              </a:solidFill>
              <a:latin typeface="Montserrat"/>
              <a:ea typeface="Montserrat"/>
              <a:cs typeface="Montserrat"/>
              <a:sym typeface="Montserrat"/>
            </a:endParaRPr>
          </a:p>
        </p:txBody>
      </p:sp>
      <p:pic>
        <p:nvPicPr>
          <p:cNvPr id="2790" name="Google Shape;2790;p87"/>
          <p:cNvPicPr preferRelativeResize="0"/>
          <p:nvPr/>
        </p:nvPicPr>
        <p:blipFill rotWithShape="1">
          <a:blip r:embed="rId3">
            <a:alphaModFix/>
          </a:blip>
          <a:srcRect l="14385" t="5646" r="10959" b="5012"/>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791" name="Google Shape;2791;p87"/>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The future of the digital ecosystem </a:t>
            </a:r>
            <a:endParaRPr sz="2200" b="1" i="0" u="none" strike="noStrike" cap="none">
              <a:solidFill>
                <a:schemeClr val="lt1"/>
              </a:solidFill>
              <a:latin typeface="Montserrat"/>
              <a:ea typeface="Montserrat"/>
              <a:cs typeface="Montserrat"/>
              <a:sym typeface="Montserrat"/>
            </a:endParaRPr>
          </a:p>
        </p:txBody>
      </p:sp>
      <p:sp>
        <p:nvSpPr>
          <p:cNvPr id="2792" name="Google Shape;2792;p87"/>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pic>
        <p:nvPicPr>
          <p:cNvPr id="2793" name="Google Shape;2793;p87"/>
          <p:cNvPicPr preferRelativeResize="0"/>
          <p:nvPr/>
        </p:nvPicPr>
        <p:blipFill rotWithShape="1">
          <a:blip r:embed="rId4">
            <a:alphaModFix/>
          </a:blip>
          <a:srcRect l="29144" r="37255"/>
          <a:stretch/>
        </p:blipFill>
        <p:spPr>
          <a:xfrm>
            <a:off x="517800" y="2124525"/>
            <a:ext cx="2962931" cy="4642098"/>
          </a:xfrm>
          <a:prstGeom prst="rect">
            <a:avLst/>
          </a:prstGeom>
          <a:noFill/>
          <a:ln>
            <a:noFill/>
          </a:ln>
        </p:spPr>
      </p:pic>
      <p:pic>
        <p:nvPicPr>
          <p:cNvPr id="2794" name="Google Shape;2794;p87"/>
          <p:cNvPicPr preferRelativeResize="0"/>
          <p:nvPr/>
        </p:nvPicPr>
        <p:blipFill rotWithShape="1">
          <a:blip r:embed="rId5">
            <a:alphaModFix/>
          </a:blip>
          <a:srcRect l="50908" r="6525"/>
          <a:stretch/>
        </p:blipFill>
        <p:spPr>
          <a:xfrm flipH="1">
            <a:off x="4614532" y="2124525"/>
            <a:ext cx="2962925" cy="4642098"/>
          </a:xfrm>
          <a:prstGeom prst="rect">
            <a:avLst/>
          </a:prstGeom>
          <a:noFill/>
          <a:ln>
            <a:noFill/>
          </a:ln>
        </p:spPr>
      </p:pic>
      <p:pic>
        <p:nvPicPr>
          <p:cNvPr id="2795" name="Google Shape;2795;p87"/>
          <p:cNvPicPr preferRelativeResize="0"/>
          <p:nvPr/>
        </p:nvPicPr>
        <p:blipFill rotWithShape="1">
          <a:blip r:embed="rId6">
            <a:alphaModFix/>
          </a:blip>
          <a:srcRect l="21485" r="21479"/>
          <a:stretch/>
        </p:blipFill>
        <p:spPr>
          <a:xfrm flipH="1">
            <a:off x="8711257" y="2124525"/>
            <a:ext cx="2962924" cy="4642097"/>
          </a:xfrm>
          <a:prstGeom prst="rect">
            <a:avLst/>
          </a:prstGeom>
          <a:noFill/>
          <a:ln>
            <a:noFill/>
          </a:ln>
        </p:spPr>
      </p:pic>
      <p:pic>
        <p:nvPicPr>
          <p:cNvPr id="2796" name="Google Shape;2796;p87"/>
          <p:cNvPicPr preferRelativeResize="0"/>
          <p:nvPr/>
        </p:nvPicPr>
        <p:blipFill rotWithShape="1">
          <a:blip r:embed="rId7">
            <a:alphaModFix/>
          </a:blip>
          <a:srcRect l="43458" r="13955"/>
          <a:stretch/>
        </p:blipFill>
        <p:spPr>
          <a:xfrm>
            <a:off x="8711275" y="2124525"/>
            <a:ext cx="2962925" cy="46421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pic>
        <p:nvPicPr>
          <p:cNvPr id="2802" name="Google Shape;2802;p88"/>
          <p:cNvPicPr preferRelativeResize="0"/>
          <p:nvPr/>
        </p:nvPicPr>
        <p:blipFill rotWithShape="1">
          <a:blip r:embed="rId3">
            <a:alphaModFix/>
          </a:blip>
          <a:srcRect l="14385" t="5646" r="10959" b="5012"/>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803" name="Google Shape;2803;p88"/>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Establishing a digital ecosystem </a:t>
            </a:r>
            <a:endParaRPr sz="2200" b="1" i="0" u="none" strike="noStrike" cap="none">
              <a:solidFill>
                <a:schemeClr val="lt1"/>
              </a:solidFill>
              <a:latin typeface="Montserrat"/>
              <a:ea typeface="Montserrat"/>
              <a:cs typeface="Montserrat"/>
              <a:sym typeface="Montserrat"/>
            </a:endParaRPr>
          </a:p>
        </p:txBody>
      </p:sp>
      <p:sp>
        <p:nvSpPr>
          <p:cNvPr id="2804" name="Google Shape;2804;p88"/>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grpSp>
        <p:nvGrpSpPr>
          <p:cNvPr id="2805" name="Google Shape;2805;p88"/>
          <p:cNvGrpSpPr/>
          <p:nvPr/>
        </p:nvGrpSpPr>
        <p:grpSpPr>
          <a:xfrm>
            <a:off x="3539265" y="1254755"/>
            <a:ext cx="5113471" cy="5053186"/>
            <a:chOff x="3445323" y="1559555"/>
            <a:chExt cx="5113471" cy="5053186"/>
          </a:xfrm>
        </p:grpSpPr>
        <p:grpSp>
          <p:nvGrpSpPr>
            <p:cNvPr id="2806" name="Google Shape;2806;p88"/>
            <p:cNvGrpSpPr/>
            <p:nvPr/>
          </p:nvGrpSpPr>
          <p:grpSpPr>
            <a:xfrm>
              <a:off x="3445323" y="1559555"/>
              <a:ext cx="5113471" cy="5053186"/>
              <a:chOff x="2425650" y="1126200"/>
              <a:chExt cx="2984400" cy="2984400"/>
            </a:xfrm>
          </p:grpSpPr>
          <p:sp>
            <p:nvSpPr>
              <p:cNvPr id="2807" name="Google Shape;2807;p88"/>
              <p:cNvSpPr/>
              <p:nvPr/>
            </p:nvSpPr>
            <p:spPr>
              <a:xfrm>
                <a:off x="2425650" y="1126200"/>
                <a:ext cx="2984400" cy="2984400"/>
              </a:xfrm>
              <a:prstGeom prst="ellipse">
                <a:avLst/>
              </a:prstGeom>
              <a:solidFill>
                <a:srgbClr val="62296D"/>
              </a:solidFill>
              <a:ln w="9525" cap="flat" cmpd="sng">
                <a:solidFill>
                  <a:srgbClr val="62296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88"/>
              <p:cNvSpPr/>
              <p:nvPr/>
            </p:nvSpPr>
            <p:spPr>
              <a:xfrm>
                <a:off x="2807538" y="1508100"/>
                <a:ext cx="2220600" cy="22206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9" name="Google Shape;2809;p88"/>
              <p:cNvSpPr/>
              <p:nvPr/>
            </p:nvSpPr>
            <p:spPr>
              <a:xfrm>
                <a:off x="3110850" y="1802700"/>
                <a:ext cx="1614000" cy="1614000"/>
              </a:xfrm>
              <a:prstGeom prst="ellipse">
                <a:avLst/>
              </a:prstGeom>
              <a:solidFill>
                <a:srgbClr val="6C3E7B"/>
              </a:solidFill>
              <a:ln w="9525" cap="flat" cmpd="sng">
                <a:solidFill>
                  <a:srgbClr val="6C3E7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10" name="Google Shape;2810;p88"/>
            <p:cNvSpPr txBox="1"/>
            <p:nvPr/>
          </p:nvSpPr>
          <p:spPr>
            <a:xfrm>
              <a:off x="4880788" y="3840563"/>
              <a:ext cx="2242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Montserrat"/>
                  <a:ea typeface="Montserrat"/>
                  <a:cs typeface="Montserrat"/>
                  <a:sym typeface="Montserrat"/>
                </a:rPr>
                <a:t>People-centered </a:t>
              </a:r>
              <a:endParaRPr sz="1800" b="1" i="0" u="none" strike="noStrike" cap="none">
                <a:solidFill>
                  <a:schemeClr val="lt1"/>
                </a:solidFill>
                <a:latin typeface="Montserrat"/>
                <a:ea typeface="Montserrat"/>
                <a:cs typeface="Montserrat"/>
                <a:sym typeface="Montserrat"/>
              </a:endParaRPr>
            </a:p>
          </p:txBody>
        </p:sp>
      </p:grpSp>
      <p:sp>
        <p:nvSpPr>
          <p:cNvPr id="2811" name="Google Shape;2811;p88"/>
          <p:cNvSpPr/>
          <p:nvPr/>
        </p:nvSpPr>
        <p:spPr>
          <a:xfrm>
            <a:off x="1343988" y="1580025"/>
            <a:ext cx="34206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Global and regional partnerships</a:t>
            </a:r>
            <a:endParaRPr sz="1400" b="1" i="0" u="none" strike="noStrike" cap="none">
              <a:solidFill>
                <a:srgbClr val="000000"/>
              </a:solidFill>
              <a:latin typeface="Montserrat"/>
              <a:ea typeface="Montserrat"/>
              <a:cs typeface="Montserrat"/>
              <a:sym typeface="Montserrat"/>
            </a:endParaRPr>
          </a:p>
        </p:txBody>
      </p:sp>
      <p:sp>
        <p:nvSpPr>
          <p:cNvPr id="2812" name="Google Shape;2812;p88"/>
          <p:cNvSpPr/>
          <p:nvPr/>
        </p:nvSpPr>
        <p:spPr>
          <a:xfrm>
            <a:off x="545488" y="3352950"/>
            <a:ext cx="33321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Finance incrementally </a:t>
            </a:r>
            <a:endParaRPr sz="1400" b="1" i="0" u="none" strike="noStrike" cap="none">
              <a:solidFill>
                <a:srgbClr val="000000"/>
              </a:solidFill>
              <a:latin typeface="Montserrat"/>
              <a:ea typeface="Montserrat"/>
              <a:cs typeface="Montserrat"/>
              <a:sym typeface="Montserrat"/>
            </a:endParaRPr>
          </a:p>
        </p:txBody>
      </p:sp>
      <p:sp>
        <p:nvSpPr>
          <p:cNvPr id="2813" name="Google Shape;2813;p88"/>
          <p:cNvSpPr/>
          <p:nvPr/>
        </p:nvSpPr>
        <p:spPr>
          <a:xfrm>
            <a:off x="1343988" y="5297325"/>
            <a:ext cx="34206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Montserrat"/>
                <a:ea typeface="Montserrat"/>
                <a:cs typeface="Montserrat"/>
                <a:sym typeface="Montserrat"/>
              </a:rPr>
              <a:t>Data governance</a:t>
            </a:r>
            <a:endParaRPr sz="1400" b="1" i="0" u="none" strike="noStrike" cap="none">
              <a:solidFill>
                <a:srgbClr val="000000"/>
              </a:solidFill>
              <a:latin typeface="Montserrat"/>
              <a:ea typeface="Montserrat"/>
              <a:cs typeface="Montserrat"/>
              <a:sym typeface="Montserrat"/>
            </a:endParaRPr>
          </a:p>
        </p:txBody>
      </p:sp>
      <p:sp>
        <p:nvSpPr>
          <p:cNvPr id="2814" name="Google Shape;2814;p88"/>
          <p:cNvSpPr/>
          <p:nvPr/>
        </p:nvSpPr>
        <p:spPr>
          <a:xfrm>
            <a:off x="7429862" y="1580025"/>
            <a:ext cx="35934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ontserrat"/>
                <a:ea typeface="Montserrat"/>
                <a:cs typeface="Montserrat"/>
                <a:sym typeface="Montserrat"/>
              </a:rPr>
              <a:t>Digital skills and literacy</a:t>
            </a:r>
            <a:endParaRPr sz="1400" b="1" i="0" u="none" strike="noStrike" cap="none">
              <a:solidFill>
                <a:srgbClr val="000000"/>
              </a:solidFill>
              <a:latin typeface="Montserrat"/>
              <a:ea typeface="Montserrat"/>
              <a:cs typeface="Montserrat"/>
              <a:sym typeface="Montserrat"/>
            </a:endParaRPr>
          </a:p>
        </p:txBody>
      </p:sp>
      <p:sp>
        <p:nvSpPr>
          <p:cNvPr id="2815" name="Google Shape;2815;p88"/>
          <p:cNvSpPr/>
          <p:nvPr/>
        </p:nvSpPr>
        <p:spPr>
          <a:xfrm>
            <a:off x="8314412" y="3310250"/>
            <a:ext cx="33321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Montserrat"/>
                <a:ea typeface="Montserrat"/>
                <a:cs typeface="Montserrat"/>
                <a:sym typeface="Montserrat"/>
              </a:rPr>
              <a:t>Focus first on interoperability</a:t>
            </a: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Montserrat"/>
                <a:ea typeface="Montserrat"/>
                <a:cs typeface="Montserrat"/>
                <a:sym typeface="Montserrat"/>
              </a:rPr>
              <a:t>standards and certification</a:t>
            </a:r>
            <a:endParaRPr sz="1400" b="1" i="0" u="none" strike="noStrike" cap="none">
              <a:solidFill>
                <a:srgbClr val="000000"/>
              </a:solidFill>
              <a:latin typeface="Montserrat"/>
              <a:ea typeface="Montserrat"/>
              <a:cs typeface="Montserrat"/>
              <a:sym typeface="Montserrat"/>
            </a:endParaRPr>
          </a:p>
        </p:txBody>
      </p:sp>
      <p:sp>
        <p:nvSpPr>
          <p:cNvPr id="2816" name="Google Shape;2816;p88"/>
          <p:cNvSpPr/>
          <p:nvPr/>
        </p:nvSpPr>
        <p:spPr>
          <a:xfrm>
            <a:off x="7429862" y="5297325"/>
            <a:ext cx="3593400" cy="692400"/>
          </a:xfrm>
          <a:prstGeom prst="roundRect">
            <a:avLst>
              <a:gd name="adj" fmla="val 16667"/>
            </a:avLst>
          </a:prstGeom>
          <a:solidFill>
            <a:srgbClr val="D9D2E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Montserrat"/>
                <a:ea typeface="Montserrat"/>
                <a:cs typeface="Montserrat"/>
                <a:sym typeface="Montserrat"/>
              </a:rPr>
              <a:t>Solutions that prioritise </a:t>
            </a:r>
            <a:endParaRPr sz="14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1100"/>
              <a:buFont typeface="Arial"/>
              <a:buNone/>
            </a:pPr>
            <a:r>
              <a:rPr lang="en-GB" sz="1400" b="1" i="0" u="none" strike="noStrike" cap="none">
                <a:solidFill>
                  <a:srgbClr val="000000"/>
                </a:solidFill>
                <a:latin typeface="Montserrat"/>
                <a:ea typeface="Montserrat"/>
                <a:cs typeface="Montserrat"/>
                <a:sym typeface="Montserrat"/>
              </a:rPr>
              <a:t>marginalised groups</a:t>
            </a:r>
            <a:endParaRPr sz="14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89"/>
          <p:cNvSpPr/>
          <p:nvPr/>
        </p:nvSpPr>
        <p:spPr>
          <a:xfrm>
            <a:off x="6679900" y="3220600"/>
            <a:ext cx="5449800" cy="3206700"/>
          </a:xfrm>
          <a:prstGeom prst="roundRect">
            <a:avLst>
              <a:gd name="adj" fmla="val 16667"/>
            </a:avLst>
          </a:prstGeom>
          <a:solidFill>
            <a:srgbClr val="F3F3F3"/>
          </a:solid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chemeClr val="dk1"/>
              </a:buClr>
              <a:buSzPts val="1200"/>
              <a:buFont typeface="Montserrat"/>
              <a:buAutoNum type="arabicPeriod"/>
            </a:pPr>
            <a:r>
              <a:rPr lang="en-GB" sz="1200" b="1" i="0" u="none" strike="noStrike" cap="none">
                <a:solidFill>
                  <a:schemeClr val="dk1"/>
                </a:solidFill>
                <a:latin typeface="Montserrat"/>
                <a:ea typeface="Montserrat"/>
                <a:cs typeface="Montserrat"/>
                <a:sym typeface="Montserrat"/>
              </a:rPr>
              <a:t>Dr. Ramos</a:t>
            </a:r>
            <a:r>
              <a:rPr lang="en-GB" sz="1200" b="0" i="0" u="none" strike="noStrike" cap="none">
                <a:solidFill>
                  <a:schemeClr val="dk1"/>
                </a:solidFill>
                <a:latin typeface="Montserrat"/>
                <a:ea typeface="Montserrat"/>
                <a:cs typeface="Montserrat"/>
                <a:sym typeface="Montserrat"/>
              </a:rPr>
              <a:t> sees a concerning alert from </a:t>
            </a:r>
            <a:r>
              <a:rPr lang="en-GB" sz="1200" b="1" i="0" u="none" strike="noStrike" cap="none">
                <a:solidFill>
                  <a:schemeClr val="dk1"/>
                </a:solidFill>
                <a:latin typeface="Montserrat"/>
                <a:ea typeface="Montserrat"/>
                <a:cs typeface="Montserrat"/>
                <a:sym typeface="Montserrat"/>
              </a:rPr>
              <a:t>John’s Rombus mHealth app</a:t>
            </a:r>
            <a:r>
              <a:rPr lang="en-GB" sz="1200" b="0" i="0" u="none" strike="noStrike" cap="none">
                <a:solidFill>
                  <a:schemeClr val="dk1"/>
                </a:solidFill>
                <a:latin typeface="Montserrat"/>
                <a:ea typeface="Montserrat"/>
                <a:cs typeface="Montserrat"/>
                <a:sym typeface="Montserrat"/>
              </a:rPr>
              <a:t> and immediately books a </a:t>
            </a:r>
            <a:r>
              <a:rPr lang="en-GB" sz="1200" b="1" i="0" u="none" strike="noStrike" cap="none">
                <a:solidFill>
                  <a:schemeClr val="dk1"/>
                </a:solidFill>
                <a:latin typeface="Montserrat"/>
                <a:ea typeface="Montserrat"/>
                <a:cs typeface="Montserrat"/>
                <a:sym typeface="Montserrat"/>
              </a:rPr>
              <a:t>telehealth</a:t>
            </a:r>
            <a:r>
              <a:rPr lang="en-GB" sz="1200" b="0" i="0" u="none" strike="noStrike" cap="none">
                <a:solidFill>
                  <a:schemeClr val="dk1"/>
                </a:solidFill>
                <a:latin typeface="Montserrat"/>
                <a:ea typeface="Montserrat"/>
                <a:cs typeface="Montserrat"/>
                <a:sym typeface="Montserrat"/>
              </a:rPr>
              <a:t> consultation with </a:t>
            </a:r>
            <a:r>
              <a:rPr lang="en-GB" sz="1200" b="1" i="0" u="none" strike="noStrike" cap="none">
                <a:solidFill>
                  <a:schemeClr val="dk1"/>
                </a:solidFill>
                <a:latin typeface="Montserrat"/>
                <a:ea typeface="Montserrat"/>
                <a:cs typeface="Montserrat"/>
                <a:sym typeface="Montserrat"/>
              </a:rPr>
              <a:t>John.</a:t>
            </a:r>
            <a:endParaRPr sz="1200" b="1" i="0" u="none" strike="noStrike" cap="none">
              <a:solidFill>
                <a:schemeClr val="dk1"/>
              </a:solidFill>
              <a:latin typeface="Montserrat"/>
              <a:ea typeface="Montserrat"/>
              <a:cs typeface="Montserrat"/>
              <a:sym typeface="Montserrat"/>
            </a:endParaRPr>
          </a:p>
          <a:p>
            <a:pPr marL="457200" marR="0" lvl="0" indent="-304800" algn="l" rtl="0">
              <a:lnSpc>
                <a:spcPct val="100000"/>
              </a:lnSpc>
              <a:spcBef>
                <a:spcPts val="1000"/>
              </a:spcBef>
              <a:spcAft>
                <a:spcPts val="0"/>
              </a:spcAft>
              <a:buClr>
                <a:schemeClr val="dk1"/>
              </a:buClr>
              <a:buSzPts val="1200"/>
              <a:buFont typeface="Montserrat"/>
              <a:buAutoNum type="arabicPeriod"/>
            </a:pPr>
            <a:r>
              <a:rPr lang="en-GB" sz="1200" b="0" i="0" u="none" strike="noStrike" cap="none">
                <a:solidFill>
                  <a:schemeClr val="dk1"/>
                </a:solidFill>
                <a:latin typeface="Montserrat"/>
                <a:ea typeface="Montserrat"/>
                <a:cs typeface="Montserrat"/>
                <a:sym typeface="Montserrat"/>
              </a:rPr>
              <a:t>The doctors at </a:t>
            </a:r>
            <a:r>
              <a:rPr lang="en-GB" sz="1200" b="1" i="0" u="none" strike="noStrike" cap="none">
                <a:solidFill>
                  <a:schemeClr val="dk1"/>
                </a:solidFill>
                <a:latin typeface="Montserrat"/>
                <a:ea typeface="Montserrat"/>
                <a:cs typeface="Montserrat"/>
                <a:sym typeface="Montserrat"/>
              </a:rPr>
              <a:t>The RED Hospital </a:t>
            </a:r>
            <a:r>
              <a:rPr lang="en-GB" sz="1200" b="0" i="0" u="none" strike="noStrike" cap="none">
                <a:solidFill>
                  <a:schemeClr val="dk1"/>
                </a:solidFill>
                <a:latin typeface="Montserrat"/>
                <a:ea typeface="Montserrat"/>
                <a:cs typeface="Montserrat"/>
                <a:sym typeface="Montserrat"/>
              </a:rPr>
              <a:t>have a local </a:t>
            </a:r>
            <a:r>
              <a:rPr lang="en-GB" sz="1200" b="1" i="0" u="none" strike="noStrike" cap="none">
                <a:solidFill>
                  <a:schemeClr val="dk1"/>
                </a:solidFill>
                <a:latin typeface="Montserrat"/>
                <a:ea typeface="Montserrat"/>
                <a:cs typeface="Montserrat"/>
                <a:sym typeface="Montserrat"/>
              </a:rPr>
              <a:t>whatsapp group</a:t>
            </a:r>
            <a:r>
              <a:rPr lang="en-GB" sz="1200" b="0" i="0" u="none" strike="noStrike" cap="none">
                <a:solidFill>
                  <a:schemeClr val="dk1"/>
                </a:solidFill>
                <a:latin typeface="Montserrat"/>
                <a:ea typeface="Montserrat"/>
                <a:cs typeface="Montserrat"/>
                <a:sym typeface="Montserrat"/>
              </a:rPr>
              <a:t> where they share information. </a:t>
            </a:r>
            <a:endParaRPr sz="1200" b="0" i="0" u="none" strike="noStrike" cap="none">
              <a:solidFill>
                <a:schemeClr val="dk1"/>
              </a:solidFill>
              <a:latin typeface="Montserrat"/>
              <a:ea typeface="Montserrat"/>
              <a:cs typeface="Montserrat"/>
              <a:sym typeface="Montserrat"/>
            </a:endParaRPr>
          </a:p>
          <a:p>
            <a:pPr marL="731520" marR="0" lvl="1" indent="-128268" algn="l" rtl="0">
              <a:lnSpc>
                <a:spcPct val="100000"/>
              </a:lnSpc>
              <a:spcBef>
                <a:spcPts val="1000"/>
              </a:spcBef>
              <a:spcAft>
                <a:spcPts val="0"/>
              </a:spcAft>
              <a:buClr>
                <a:schemeClr val="dk1"/>
              </a:buClr>
              <a:buSzPts val="1300"/>
              <a:buFont typeface="Montserrat"/>
              <a:buAutoNum type="alphaLcPeriod"/>
            </a:pPr>
            <a:r>
              <a:rPr lang="en-GB" sz="1200" b="1" i="0" u="none" strike="noStrike" cap="none">
                <a:solidFill>
                  <a:schemeClr val="dk1"/>
                </a:solidFill>
                <a:latin typeface="Montserrat"/>
                <a:ea typeface="Montserrat"/>
                <a:cs typeface="Montserrat"/>
                <a:sym typeface="Montserrat"/>
              </a:rPr>
              <a:t>Dr. Ramos</a:t>
            </a:r>
            <a:r>
              <a:rPr lang="en-GB" sz="1200" b="0" i="0" u="none" strike="noStrike" cap="none">
                <a:solidFill>
                  <a:schemeClr val="dk1"/>
                </a:solidFill>
                <a:latin typeface="Montserrat"/>
                <a:ea typeface="Montserrat"/>
                <a:cs typeface="Montserrat"/>
                <a:sym typeface="Montserrat"/>
              </a:rPr>
              <a:t> sent a alert picture of the notification to the group for a second opinion. </a:t>
            </a:r>
            <a:endParaRPr sz="1200" b="0" i="0" u="none" strike="noStrike" cap="none">
              <a:solidFill>
                <a:schemeClr val="dk1"/>
              </a:solidFill>
              <a:latin typeface="Montserrat"/>
              <a:ea typeface="Montserrat"/>
              <a:cs typeface="Montserrat"/>
              <a:sym typeface="Montserrat"/>
            </a:endParaRPr>
          </a:p>
          <a:p>
            <a:pPr marL="731520" marR="0" lvl="1" indent="-128268" algn="l" rtl="0">
              <a:lnSpc>
                <a:spcPct val="100000"/>
              </a:lnSpc>
              <a:spcBef>
                <a:spcPts val="1000"/>
              </a:spcBef>
              <a:spcAft>
                <a:spcPts val="0"/>
              </a:spcAft>
              <a:buClr>
                <a:schemeClr val="dk1"/>
              </a:buClr>
              <a:buSzPts val="1300"/>
              <a:buFont typeface="Montserrat"/>
              <a:buAutoNum type="alphaLcPeriod"/>
            </a:pPr>
            <a:r>
              <a:rPr lang="en-GB" sz="1200" b="0" i="0" u="none" strike="noStrike" cap="none">
                <a:solidFill>
                  <a:schemeClr val="dk1"/>
                </a:solidFill>
                <a:latin typeface="Montserrat"/>
                <a:ea typeface="Montserrat"/>
                <a:cs typeface="Montserrat"/>
                <a:sym typeface="Montserrat"/>
              </a:rPr>
              <a:t>On of his colleagues (</a:t>
            </a:r>
            <a:r>
              <a:rPr lang="en-GB" sz="1200" b="1" i="0" u="none" strike="noStrike" cap="none">
                <a:solidFill>
                  <a:schemeClr val="dk1"/>
                </a:solidFill>
                <a:latin typeface="Montserrat"/>
                <a:ea typeface="Montserrat"/>
                <a:cs typeface="Montserrat"/>
                <a:sym typeface="Montserrat"/>
              </a:rPr>
              <a:t>Dr. Shari</a:t>
            </a:r>
            <a:r>
              <a:rPr lang="en-GB" sz="1200" b="0" i="0" u="none" strike="noStrike" cap="none">
                <a:solidFill>
                  <a:schemeClr val="dk1"/>
                </a:solidFill>
                <a:latin typeface="Montserrat"/>
                <a:ea typeface="Montserrat"/>
                <a:cs typeface="Montserrat"/>
                <a:sym typeface="Montserrat"/>
              </a:rPr>
              <a:t>) immediately responds confirming</a:t>
            </a:r>
            <a:r>
              <a:rPr lang="en-GB" sz="1200" b="1" i="0" u="none" strike="noStrike" cap="none">
                <a:solidFill>
                  <a:schemeClr val="dk1"/>
                </a:solidFill>
                <a:latin typeface="Montserrat"/>
                <a:ea typeface="Montserrat"/>
                <a:cs typeface="Montserrat"/>
                <a:sym typeface="Montserrat"/>
              </a:rPr>
              <a:t>Dr. Ramos’</a:t>
            </a:r>
            <a:r>
              <a:rPr lang="en-GB" sz="1200" b="0" i="0" u="none" strike="noStrike" cap="none">
                <a:solidFill>
                  <a:schemeClr val="dk1"/>
                </a:solidFill>
                <a:latin typeface="Montserrat"/>
                <a:ea typeface="Montserrat"/>
                <a:cs typeface="Montserrat"/>
                <a:sym typeface="Montserrat"/>
              </a:rPr>
              <a:t> thoughts. </a:t>
            </a:r>
            <a:endParaRPr sz="1200" b="0" i="0" u="none" strike="noStrike" cap="none">
              <a:solidFill>
                <a:schemeClr val="dk1"/>
              </a:solidFill>
              <a:latin typeface="Montserrat"/>
              <a:ea typeface="Montserrat"/>
              <a:cs typeface="Montserrat"/>
              <a:sym typeface="Montserrat"/>
            </a:endParaRPr>
          </a:p>
          <a:p>
            <a:pPr marL="457200" marR="0" lvl="0" indent="-304800" algn="l" rtl="0">
              <a:lnSpc>
                <a:spcPct val="100000"/>
              </a:lnSpc>
              <a:spcBef>
                <a:spcPts val="1000"/>
              </a:spcBef>
              <a:spcAft>
                <a:spcPts val="0"/>
              </a:spcAft>
              <a:buClr>
                <a:schemeClr val="dk1"/>
              </a:buClr>
              <a:buSzPts val="1200"/>
              <a:buFont typeface="Montserrat"/>
              <a:buAutoNum type="arabicPeriod"/>
            </a:pPr>
            <a:r>
              <a:rPr lang="en-GB" sz="1200" b="1" i="0" u="none" strike="noStrike" cap="none">
                <a:solidFill>
                  <a:schemeClr val="dk1"/>
                </a:solidFill>
                <a:latin typeface="Montserrat"/>
                <a:ea typeface="Montserrat"/>
                <a:cs typeface="Montserrat"/>
                <a:sym typeface="Montserrat"/>
              </a:rPr>
              <a:t>Dr. Ramos</a:t>
            </a:r>
            <a:r>
              <a:rPr lang="en-GB" sz="1200" b="0" i="0" u="none" strike="noStrike" cap="none">
                <a:solidFill>
                  <a:schemeClr val="dk1"/>
                </a:solidFill>
                <a:latin typeface="Montserrat"/>
                <a:ea typeface="Montserrat"/>
                <a:cs typeface="Montserrat"/>
                <a:sym typeface="Montserrat"/>
              </a:rPr>
              <a:t> proceeds with the consultation.</a:t>
            </a:r>
            <a:endParaRPr sz="1200" b="0" i="0" u="none" strike="noStrike" cap="none">
              <a:solidFill>
                <a:schemeClr val="dk1"/>
              </a:solidFill>
              <a:latin typeface="Montserrat"/>
              <a:ea typeface="Montserrat"/>
              <a:cs typeface="Montserrat"/>
              <a:sym typeface="Montserrat"/>
            </a:endParaRPr>
          </a:p>
          <a:p>
            <a:pPr marL="731520" marR="0" lvl="1" indent="-121918" algn="l" rtl="0">
              <a:lnSpc>
                <a:spcPct val="100000"/>
              </a:lnSpc>
              <a:spcBef>
                <a:spcPts val="1000"/>
              </a:spcBef>
              <a:spcAft>
                <a:spcPts val="1000"/>
              </a:spcAft>
              <a:buClr>
                <a:schemeClr val="dk1"/>
              </a:buClr>
              <a:buSzPts val="1200"/>
              <a:buFont typeface="Montserrat"/>
              <a:buAutoNum type="alphaLcPeriod"/>
            </a:pPr>
            <a:r>
              <a:rPr lang="en-GB" sz="1200" b="0" i="0" u="none" strike="noStrike" cap="none">
                <a:solidFill>
                  <a:schemeClr val="dk1"/>
                </a:solidFill>
                <a:latin typeface="Montserrat"/>
                <a:ea typeface="Montserrat"/>
                <a:cs typeface="Montserrat"/>
                <a:sym typeface="Montserrat"/>
              </a:rPr>
              <a:t>All information from the consultation is loaded onto </a:t>
            </a:r>
            <a:r>
              <a:rPr lang="en-GB" sz="1200" b="1" i="0" u="none" strike="noStrike" cap="none">
                <a:solidFill>
                  <a:schemeClr val="dk1"/>
                </a:solidFill>
                <a:latin typeface="Montserrat"/>
                <a:ea typeface="Montserrat"/>
                <a:cs typeface="Montserrat"/>
                <a:sym typeface="Montserrat"/>
              </a:rPr>
              <a:t>John’s EHR</a:t>
            </a:r>
            <a:r>
              <a:rPr lang="en-GB" sz="1200" b="0" i="0" u="none" strike="noStrike" cap="none">
                <a:solidFill>
                  <a:schemeClr val="dk1"/>
                </a:solidFill>
                <a:latin typeface="Montserrat"/>
                <a:ea typeface="Montserrat"/>
                <a:cs typeface="Montserrat"/>
                <a:sym typeface="Montserrat"/>
              </a:rPr>
              <a:t>.</a:t>
            </a:r>
            <a:endParaRPr sz="1200" b="0" i="0" u="none" strike="noStrike" cap="none">
              <a:solidFill>
                <a:schemeClr val="dk1"/>
              </a:solidFill>
              <a:latin typeface="Montserrat"/>
              <a:ea typeface="Montserrat"/>
              <a:cs typeface="Montserrat"/>
              <a:sym typeface="Montserrat"/>
            </a:endParaRPr>
          </a:p>
        </p:txBody>
      </p:sp>
      <p:sp>
        <p:nvSpPr>
          <p:cNvPr id="2823" name="Google Shape;2823;p89"/>
          <p:cNvSpPr/>
          <p:nvPr/>
        </p:nvSpPr>
        <p:spPr>
          <a:xfrm>
            <a:off x="5354875" y="2514850"/>
            <a:ext cx="42600" cy="43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2824" name="Google Shape;2824;p89"/>
          <p:cNvCxnSpPr>
            <a:endCxn id="2822" idx="0"/>
          </p:cNvCxnSpPr>
          <p:nvPr/>
        </p:nvCxnSpPr>
        <p:spPr>
          <a:xfrm>
            <a:off x="4993000" y="2079700"/>
            <a:ext cx="4411800" cy="1140900"/>
          </a:xfrm>
          <a:prstGeom prst="bentConnector2">
            <a:avLst/>
          </a:prstGeom>
          <a:noFill/>
          <a:ln w="19050" cap="flat" cmpd="sng">
            <a:solidFill>
              <a:schemeClr val="dk1"/>
            </a:solidFill>
            <a:prstDash val="dash"/>
            <a:round/>
            <a:headEnd type="none" w="sm" len="sm"/>
            <a:tailEnd type="triangle" w="med" len="med"/>
          </a:ln>
        </p:spPr>
      </p:cxnSp>
      <p:cxnSp>
        <p:nvCxnSpPr>
          <p:cNvPr id="2825" name="Google Shape;2825;p89"/>
          <p:cNvCxnSpPr>
            <a:stCxn id="2826" idx="2"/>
            <a:endCxn id="2827" idx="1"/>
          </p:cNvCxnSpPr>
          <p:nvPr/>
        </p:nvCxnSpPr>
        <p:spPr>
          <a:xfrm rot="5400000">
            <a:off x="2139150" y="3615850"/>
            <a:ext cx="1263900" cy="1274700"/>
          </a:xfrm>
          <a:prstGeom prst="bentConnector4">
            <a:avLst>
              <a:gd name="adj1" fmla="val 40985"/>
              <a:gd name="adj2" fmla="val 118681"/>
            </a:avLst>
          </a:prstGeom>
          <a:noFill/>
          <a:ln w="19050" cap="flat" cmpd="sng">
            <a:solidFill>
              <a:schemeClr val="dk1"/>
            </a:solidFill>
            <a:prstDash val="solid"/>
            <a:round/>
            <a:headEnd type="none" w="sm" len="sm"/>
            <a:tailEnd type="triangle" w="med" len="med"/>
          </a:ln>
        </p:spPr>
      </p:cxnSp>
      <p:grpSp>
        <p:nvGrpSpPr>
          <p:cNvPr id="2828" name="Google Shape;2828;p89"/>
          <p:cNvGrpSpPr/>
          <p:nvPr/>
        </p:nvGrpSpPr>
        <p:grpSpPr>
          <a:xfrm flipH="1">
            <a:off x="761824" y="1472004"/>
            <a:ext cx="879948" cy="2341680"/>
            <a:chOff x="8635900" y="1173250"/>
            <a:chExt cx="673825" cy="2300275"/>
          </a:xfrm>
        </p:grpSpPr>
        <p:sp>
          <p:nvSpPr>
            <p:cNvPr id="2829" name="Google Shape;2829;p89"/>
            <p:cNvSpPr/>
            <p:nvPr/>
          </p:nvSpPr>
          <p:spPr>
            <a:xfrm flipH="1">
              <a:off x="9022221" y="1720262"/>
              <a:ext cx="287504" cy="554445"/>
            </a:xfrm>
            <a:custGeom>
              <a:avLst/>
              <a:gdLst/>
              <a:ahLst/>
              <a:cxnLst/>
              <a:rect l="l" t="t" r="r" b="b"/>
              <a:pathLst>
                <a:path w="273" h="485" extrusionOk="0">
                  <a:moveTo>
                    <a:pt x="56" y="0"/>
                  </a:moveTo>
                  <a:cubicBezTo>
                    <a:pt x="56" y="0"/>
                    <a:pt x="10" y="12"/>
                    <a:pt x="13" y="96"/>
                  </a:cubicBezTo>
                  <a:cubicBezTo>
                    <a:pt x="17" y="181"/>
                    <a:pt x="0" y="485"/>
                    <a:pt x="136" y="451"/>
                  </a:cubicBezTo>
                  <a:cubicBezTo>
                    <a:pt x="273" y="417"/>
                    <a:pt x="194" y="225"/>
                    <a:pt x="194" y="225"/>
                  </a:cubicBezTo>
                  <a:cubicBezTo>
                    <a:pt x="56" y="0"/>
                    <a:pt x="56" y="0"/>
                    <a:pt x="56"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0" name="Google Shape;2830;p89"/>
            <p:cNvSpPr/>
            <p:nvPr/>
          </p:nvSpPr>
          <p:spPr>
            <a:xfrm flipH="1">
              <a:off x="9232874" y="1723978"/>
              <a:ext cx="65873" cy="264588"/>
            </a:xfrm>
            <a:custGeom>
              <a:avLst/>
              <a:gdLst/>
              <a:ahLst/>
              <a:cxnLst/>
              <a:rect l="l" t="t" r="r" b="b"/>
              <a:pathLst>
                <a:path w="62" h="232" extrusionOk="0">
                  <a:moveTo>
                    <a:pt x="41" y="61"/>
                  </a:moveTo>
                  <a:cubicBezTo>
                    <a:pt x="40" y="41"/>
                    <a:pt x="44" y="21"/>
                    <a:pt x="38" y="2"/>
                  </a:cubicBezTo>
                  <a:cubicBezTo>
                    <a:pt x="37" y="2"/>
                    <a:pt x="37" y="1"/>
                    <a:pt x="37" y="0"/>
                  </a:cubicBezTo>
                  <a:cubicBezTo>
                    <a:pt x="24" y="8"/>
                    <a:pt x="0" y="31"/>
                    <a:pt x="2" y="93"/>
                  </a:cubicBezTo>
                  <a:cubicBezTo>
                    <a:pt x="4" y="120"/>
                    <a:pt x="3" y="169"/>
                    <a:pt x="5" y="221"/>
                  </a:cubicBezTo>
                  <a:cubicBezTo>
                    <a:pt x="6" y="222"/>
                    <a:pt x="8" y="222"/>
                    <a:pt x="9" y="222"/>
                  </a:cubicBezTo>
                  <a:cubicBezTo>
                    <a:pt x="31" y="229"/>
                    <a:pt x="57" y="232"/>
                    <a:pt x="60" y="201"/>
                  </a:cubicBezTo>
                  <a:cubicBezTo>
                    <a:pt x="62" y="174"/>
                    <a:pt x="52" y="145"/>
                    <a:pt x="47" y="118"/>
                  </a:cubicBezTo>
                  <a:cubicBezTo>
                    <a:pt x="44" y="99"/>
                    <a:pt x="42" y="80"/>
                    <a:pt x="41" y="61"/>
                  </a:cubicBezTo>
                  <a:close/>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1" name="Google Shape;2831;p89"/>
            <p:cNvSpPr/>
            <p:nvPr/>
          </p:nvSpPr>
          <p:spPr>
            <a:xfrm flipH="1">
              <a:off x="9020848" y="3373933"/>
              <a:ext cx="199676" cy="99592"/>
            </a:xfrm>
            <a:custGeom>
              <a:avLst/>
              <a:gdLst/>
              <a:ahLst/>
              <a:cxnLst/>
              <a:rect l="l" t="t" r="r" b="b"/>
              <a:pathLst>
                <a:path w="189" h="87" extrusionOk="0">
                  <a:moveTo>
                    <a:pt x="141" y="36"/>
                  </a:moveTo>
                  <a:cubicBezTo>
                    <a:pt x="97" y="13"/>
                    <a:pt x="97" y="13"/>
                    <a:pt x="97" y="13"/>
                  </a:cubicBezTo>
                  <a:cubicBezTo>
                    <a:pt x="21" y="0"/>
                    <a:pt x="21" y="0"/>
                    <a:pt x="21" y="0"/>
                  </a:cubicBezTo>
                  <a:cubicBezTo>
                    <a:pt x="21" y="0"/>
                    <a:pt x="0" y="41"/>
                    <a:pt x="7" y="87"/>
                  </a:cubicBezTo>
                  <a:cubicBezTo>
                    <a:pt x="189" y="87"/>
                    <a:pt x="189" y="87"/>
                    <a:pt x="189" y="87"/>
                  </a:cubicBezTo>
                  <a:cubicBezTo>
                    <a:pt x="189" y="87"/>
                    <a:pt x="183" y="48"/>
                    <a:pt x="141" y="36"/>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2" name="Google Shape;2832;p89"/>
            <p:cNvSpPr/>
            <p:nvPr/>
          </p:nvSpPr>
          <p:spPr>
            <a:xfrm flipH="1">
              <a:off x="8661295" y="3373933"/>
              <a:ext cx="277213" cy="98106"/>
            </a:xfrm>
            <a:custGeom>
              <a:avLst/>
              <a:gdLst/>
              <a:ahLst/>
              <a:cxnLst/>
              <a:rect l="l" t="t" r="r" b="b"/>
              <a:pathLst>
                <a:path w="263" h="86" extrusionOk="0">
                  <a:moveTo>
                    <a:pt x="208" y="41"/>
                  </a:moveTo>
                  <a:cubicBezTo>
                    <a:pt x="95" y="0"/>
                    <a:pt x="95" y="0"/>
                    <a:pt x="95" y="0"/>
                  </a:cubicBezTo>
                  <a:cubicBezTo>
                    <a:pt x="20" y="0"/>
                    <a:pt x="20" y="0"/>
                    <a:pt x="20" y="0"/>
                  </a:cubicBezTo>
                  <a:cubicBezTo>
                    <a:pt x="20" y="0"/>
                    <a:pt x="0" y="41"/>
                    <a:pt x="7" y="86"/>
                  </a:cubicBezTo>
                  <a:cubicBezTo>
                    <a:pt x="263" y="86"/>
                    <a:pt x="263" y="86"/>
                    <a:pt x="263" y="86"/>
                  </a:cubicBezTo>
                  <a:cubicBezTo>
                    <a:pt x="263" y="86"/>
                    <a:pt x="259" y="46"/>
                    <a:pt x="208" y="41"/>
                  </a:cubicBezTo>
                </a:path>
              </a:pathLst>
            </a:custGeom>
            <a:solidFill>
              <a:srgbClr val="8A8C8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3" name="Google Shape;2833;p89"/>
            <p:cNvSpPr/>
            <p:nvPr/>
          </p:nvSpPr>
          <p:spPr>
            <a:xfrm flipH="1">
              <a:off x="8802647" y="2247207"/>
              <a:ext cx="400722" cy="1141592"/>
            </a:xfrm>
            <a:custGeom>
              <a:avLst/>
              <a:gdLst/>
              <a:ahLst/>
              <a:cxnLst/>
              <a:rect l="l" t="t" r="r" b="b"/>
              <a:pathLst>
                <a:path w="380" h="999" extrusionOk="0">
                  <a:moveTo>
                    <a:pt x="149" y="12"/>
                  </a:moveTo>
                  <a:cubicBezTo>
                    <a:pt x="112" y="8"/>
                    <a:pt x="75" y="3"/>
                    <a:pt x="38" y="0"/>
                  </a:cubicBezTo>
                  <a:cubicBezTo>
                    <a:pt x="35" y="0"/>
                    <a:pt x="32" y="0"/>
                    <a:pt x="29" y="0"/>
                  </a:cubicBezTo>
                  <a:cubicBezTo>
                    <a:pt x="28" y="23"/>
                    <a:pt x="28" y="53"/>
                    <a:pt x="28" y="92"/>
                  </a:cubicBezTo>
                  <a:cubicBezTo>
                    <a:pt x="28" y="226"/>
                    <a:pt x="29" y="497"/>
                    <a:pt x="29" y="497"/>
                  </a:cubicBezTo>
                  <a:cubicBezTo>
                    <a:pt x="0" y="998"/>
                    <a:pt x="0" y="998"/>
                    <a:pt x="0" y="998"/>
                  </a:cubicBezTo>
                  <a:cubicBezTo>
                    <a:pt x="81" y="999"/>
                    <a:pt x="81" y="999"/>
                    <a:pt x="81" y="999"/>
                  </a:cubicBezTo>
                  <a:cubicBezTo>
                    <a:pt x="158" y="563"/>
                    <a:pt x="158" y="563"/>
                    <a:pt x="158" y="563"/>
                  </a:cubicBezTo>
                  <a:cubicBezTo>
                    <a:pt x="216" y="203"/>
                    <a:pt x="216" y="203"/>
                    <a:pt x="216" y="203"/>
                  </a:cubicBezTo>
                  <a:cubicBezTo>
                    <a:pt x="256" y="563"/>
                    <a:pt x="256" y="563"/>
                    <a:pt x="256" y="563"/>
                  </a:cubicBezTo>
                  <a:cubicBezTo>
                    <a:pt x="268" y="996"/>
                    <a:pt x="268" y="996"/>
                    <a:pt x="268" y="996"/>
                  </a:cubicBezTo>
                  <a:cubicBezTo>
                    <a:pt x="363" y="992"/>
                    <a:pt x="363" y="992"/>
                    <a:pt x="363" y="992"/>
                  </a:cubicBezTo>
                  <a:cubicBezTo>
                    <a:pt x="378" y="522"/>
                    <a:pt x="378" y="522"/>
                    <a:pt x="378" y="522"/>
                  </a:cubicBezTo>
                  <a:cubicBezTo>
                    <a:pt x="380" y="18"/>
                    <a:pt x="380" y="18"/>
                    <a:pt x="380" y="18"/>
                  </a:cubicBezTo>
                  <a:cubicBezTo>
                    <a:pt x="377" y="18"/>
                    <a:pt x="372" y="19"/>
                    <a:pt x="368" y="19"/>
                  </a:cubicBezTo>
                  <a:cubicBezTo>
                    <a:pt x="295" y="19"/>
                    <a:pt x="222" y="20"/>
                    <a:pt x="149" y="12"/>
                  </a:cubicBezTo>
                </a:path>
              </a:pathLst>
            </a:custGeom>
            <a:solidFill>
              <a:srgbClr val="6364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4" name="Google Shape;2834;p89"/>
            <p:cNvSpPr/>
            <p:nvPr/>
          </p:nvSpPr>
          <p:spPr>
            <a:xfrm flipH="1">
              <a:off x="8802046" y="2268018"/>
              <a:ext cx="600" cy="129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5" name="Google Shape;2835;p89"/>
            <p:cNvSpPr/>
            <p:nvPr/>
          </p:nvSpPr>
          <p:spPr>
            <a:xfrm>
              <a:off x="8802646" y="2268018"/>
              <a:ext cx="0" cy="13378"/>
            </a:xfrm>
            <a:custGeom>
              <a:avLst/>
              <a:gdLst/>
              <a:ahLst/>
              <a:cxnLst/>
              <a:rect l="l" t="t" r="r" b="b"/>
              <a:pathLst>
                <a:path w="120000" h="18" extrusionOk="0">
                  <a:moveTo>
                    <a:pt x="0" y="0"/>
                  </a:moveTo>
                  <a:lnTo>
                    <a:pt x="0" y="18"/>
                  </a:lnTo>
                  <a:lnTo>
                    <a:pt x="0" y="18"/>
                  </a:lnTo>
                  <a:lnTo>
                    <a:pt x="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6" name="Google Shape;2836;p89"/>
            <p:cNvSpPr/>
            <p:nvPr/>
          </p:nvSpPr>
          <p:spPr>
            <a:xfrm>
              <a:off x="8802646" y="2268018"/>
              <a:ext cx="0" cy="13378"/>
            </a:xfrm>
            <a:custGeom>
              <a:avLst/>
              <a:gdLst/>
              <a:ahLst/>
              <a:cxnLst/>
              <a:rect l="l" t="t" r="r" b="b"/>
              <a:pathLst>
                <a:path w="120000" h="12" extrusionOk="0">
                  <a:moveTo>
                    <a:pt x="0" y="0"/>
                  </a:moveTo>
                  <a:cubicBezTo>
                    <a:pt x="0" y="0"/>
                    <a:pt x="0" y="0"/>
                    <a:pt x="0" y="0"/>
                  </a:cubicBezTo>
                  <a:cubicBezTo>
                    <a:pt x="0" y="5"/>
                    <a:pt x="0" y="9"/>
                    <a:pt x="0" y="12"/>
                  </a:cubicBezTo>
                  <a:cubicBezTo>
                    <a:pt x="0" y="0"/>
                    <a:pt x="0" y="0"/>
                    <a:pt x="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7" name="Google Shape;2837;p89"/>
            <p:cNvSpPr/>
            <p:nvPr/>
          </p:nvSpPr>
          <p:spPr>
            <a:xfrm flipH="1">
              <a:off x="8802046" y="2287341"/>
              <a:ext cx="600" cy="153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8" name="Google Shape;2838;p89"/>
            <p:cNvSpPr/>
            <p:nvPr/>
          </p:nvSpPr>
          <p:spPr>
            <a:xfrm flipH="1">
              <a:off x="8802046" y="2287341"/>
              <a:ext cx="600" cy="1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39" name="Google Shape;2839;p89"/>
            <p:cNvSpPr/>
            <p:nvPr/>
          </p:nvSpPr>
          <p:spPr>
            <a:xfrm flipH="1">
              <a:off x="8802647" y="2287341"/>
              <a:ext cx="400722" cy="1101459"/>
            </a:xfrm>
            <a:custGeom>
              <a:avLst/>
              <a:gdLst/>
              <a:ahLst/>
              <a:cxnLst/>
              <a:rect l="l" t="t" r="r" b="b"/>
              <a:pathLst>
                <a:path w="380" h="964" extrusionOk="0">
                  <a:moveTo>
                    <a:pt x="380" y="0"/>
                  </a:moveTo>
                  <a:cubicBezTo>
                    <a:pt x="374" y="2"/>
                    <a:pt x="274" y="30"/>
                    <a:pt x="173" y="30"/>
                  </a:cubicBezTo>
                  <a:cubicBezTo>
                    <a:pt x="121" y="30"/>
                    <a:pt x="68" y="23"/>
                    <a:pt x="28" y="0"/>
                  </a:cubicBezTo>
                  <a:cubicBezTo>
                    <a:pt x="28" y="17"/>
                    <a:pt x="28" y="35"/>
                    <a:pt x="28" y="57"/>
                  </a:cubicBezTo>
                  <a:cubicBezTo>
                    <a:pt x="28" y="57"/>
                    <a:pt x="28" y="57"/>
                    <a:pt x="28" y="57"/>
                  </a:cubicBezTo>
                  <a:cubicBezTo>
                    <a:pt x="28" y="191"/>
                    <a:pt x="29" y="462"/>
                    <a:pt x="29" y="462"/>
                  </a:cubicBezTo>
                  <a:cubicBezTo>
                    <a:pt x="29" y="462"/>
                    <a:pt x="29" y="462"/>
                    <a:pt x="29" y="462"/>
                  </a:cubicBezTo>
                  <a:cubicBezTo>
                    <a:pt x="29" y="462"/>
                    <a:pt x="29" y="462"/>
                    <a:pt x="29" y="462"/>
                  </a:cubicBezTo>
                  <a:cubicBezTo>
                    <a:pt x="0" y="963"/>
                    <a:pt x="0" y="963"/>
                    <a:pt x="0" y="963"/>
                  </a:cubicBezTo>
                  <a:cubicBezTo>
                    <a:pt x="30" y="964"/>
                    <a:pt x="30" y="964"/>
                    <a:pt x="30" y="964"/>
                  </a:cubicBezTo>
                  <a:cubicBezTo>
                    <a:pt x="37" y="898"/>
                    <a:pt x="47" y="832"/>
                    <a:pt x="56" y="766"/>
                  </a:cubicBezTo>
                  <a:cubicBezTo>
                    <a:pt x="73" y="648"/>
                    <a:pt x="72" y="528"/>
                    <a:pt x="75" y="408"/>
                  </a:cubicBezTo>
                  <a:cubicBezTo>
                    <a:pt x="76" y="351"/>
                    <a:pt x="80" y="295"/>
                    <a:pt x="85" y="238"/>
                  </a:cubicBezTo>
                  <a:cubicBezTo>
                    <a:pt x="89" y="197"/>
                    <a:pt x="91" y="153"/>
                    <a:pt x="113" y="117"/>
                  </a:cubicBezTo>
                  <a:cubicBezTo>
                    <a:pt x="164" y="37"/>
                    <a:pt x="287" y="40"/>
                    <a:pt x="368" y="16"/>
                  </a:cubicBezTo>
                  <a:cubicBezTo>
                    <a:pt x="372" y="15"/>
                    <a:pt x="376" y="14"/>
                    <a:pt x="380" y="14"/>
                  </a:cubicBezTo>
                  <a:cubicBezTo>
                    <a:pt x="380" y="0"/>
                    <a:pt x="380" y="0"/>
                    <a:pt x="380"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0" name="Google Shape;2840;p89"/>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close/>
                </a:path>
              </a:pathLst>
            </a:custGeom>
            <a:solidFill>
              <a:srgbClr val="81838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1" name="Google Shape;2841;p89"/>
            <p:cNvSpPr/>
            <p:nvPr/>
          </p:nvSpPr>
          <p:spPr>
            <a:xfrm flipH="1">
              <a:off x="8838326" y="3382108"/>
              <a:ext cx="82341" cy="2973"/>
            </a:xfrm>
            <a:custGeom>
              <a:avLst/>
              <a:gdLst/>
              <a:ahLst/>
              <a:cxnLst/>
              <a:rect l="l" t="t" r="r" b="b"/>
              <a:pathLst>
                <a:path w="120" h="4" extrusionOk="0">
                  <a:moveTo>
                    <a:pt x="120" y="0"/>
                  </a:moveTo>
                  <a:lnTo>
                    <a:pt x="0" y="4"/>
                  </a:lnTo>
                  <a:lnTo>
                    <a:pt x="120" y="0"/>
                  </a:lnTo>
                  <a:lnTo>
                    <a:pt x="120" y="0"/>
                  </a:lnTo>
                </a:path>
              </a:pathLst>
            </a:cu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2" name="Google Shape;2842;p89"/>
            <p:cNvSpPr/>
            <p:nvPr/>
          </p:nvSpPr>
          <p:spPr>
            <a:xfrm flipH="1">
              <a:off x="8838327" y="2485782"/>
              <a:ext cx="136547" cy="899301"/>
            </a:xfrm>
            <a:custGeom>
              <a:avLst/>
              <a:gdLst/>
              <a:ahLst/>
              <a:cxnLst/>
              <a:rect l="l" t="t" r="r" b="b"/>
              <a:pathLst>
                <a:path w="129" h="787" extrusionOk="0">
                  <a:moveTo>
                    <a:pt x="2" y="0"/>
                  </a:moveTo>
                  <a:cubicBezTo>
                    <a:pt x="1" y="0"/>
                    <a:pt x="1" y="1"/>
                    <a:pt x="0" y="1"/>
                  </a:cubicBezTo>
                  <a:cubicBezTo>
                    <a:pt x="39" y="354"/>
                    <a:pt x="39" y="354"/>
                    <a:pt x="39" y="354"/>
                  </a:cubicBezTo>
                  <a:cubicBezTo>
                    <a:pt x="51" y="787"/>
                    <a:pt x="51" y="787"/>
                    <a:pt x="51" y="787"/>
                  </a:cubicBezTo>
                  <a:cubicBezTo>
                    <a:pt x="129" y="784"/>
                    <a:pt x="129" y="784"/>
                    <a:pt x="129" y="784"/>
                  </a:cubicBezTo>
                  <a:cubicBezTo>
                    <a:pt x="125" y="760"/>
                    <a:pt x="121" y="736"/>
                    <a:pt x="118" y="713"/>
                  </a:cubicBezTo>
                  <a:cubicBezTo>
                    <a:pt x="110" y="630"/>
                    <a:pt x="109" y="546"/>
                    <a:pt x="109" y="463"/>
                  </a:cubicBezTo>
                  <a:cubicBezTo>
                    <a:pt x="108" y="382"/>
                    <a:pt x="104" y="304"/>
                    <a:pt x="85" y="224"/>
                  </a:cubicBezTo>
                  <a:cubicBezTo>
                    <a:pt x="67" y="150"/>
                    <a:pt x="41" y="77"/>
                    <a:pt x="7" y="8"/>
                  </a:cubicBezTo>
                  <a:cubicBezTo>
                    <a:pt x="6" y="7"/>
                    <a:pt x="6" y="6"/>
                    <a:pt x="5" y="5"/>
                  </a:cubicBezTo>
                  <a:cubicBezTo>
                    <a:pt x="4" y="3"/>
                    <a:pt x="3" y="2"/>
                    <a:pt x="2" y="0"/>
                  </a:cubicBezTo>
                </a:path>
              </a:pathLst>
            </a:custGeom>
            <a:solidFill>
              <a:srgbClr val="5D5E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3" name="Google Shape;2843;p89"/>
            <p:cNvSpPr/>
            <p:nvPr/>
          </p:nvSpPr>
          <p:spPr>
            <a:xfrm flipH="1">
              <a:off x="8759416" y="1451959"/>
              <a:ext cx="492671" cy="912678"/>
            </a:xfrm>
            <a:custGeom>
              <a:avLst/>
              <a:gdLst/>
              <a:ahLst/>
              <a:cxnLst/>
              <a:rect l="l" t="t" r="r" b="b"/>
              <a:pathLst>
                <a:path w="467" h="799" extrusionOk="0">
                  <a:moveTo>
                    <a:pt x="443" y="175"/>
                  </a:moveTo>
                  <a:cubicBezTo>
                    <a:pt x="415" y="104"/>
                    <a:pt x="406" y="105"/>
                    <a:pt x="384" y="94"/>
                  </a:cubicBezTo>
                  <a:cubicBezTo>
                    <a:pt x="187" y="0"/>
                    <a:pt x="74" y="96"/>
                    <a:pt x="19" y="122"/>
                  </a:cubicBezTo>
                  <a:cubicBezTo>
                    <a:pt x="8" y="127"/>
                    <a:pt x="0" y="166"/>
                    <a:pt x="1" y="178"/>
                  </a:cubicBezTo>
                  <a:cubicBezTo>
                    <a:pt x="19" y="326"/>
                    <a:pt x="58" y="405"/>
                    <a:pt x="66" y="471"/>
                  </a:cubicBezTo>
                  <a:cubicBezTo>
                    <a:pt x="76" y="558"/>
                    <a:pt x="74" y="731"/>
                    <a:pt x="74" y="731"/>
                  </a:cubicBezTo>
                  <a:cubicBezTo>
                    <a:pt x="194" y="799"/>
                    <a:pt x="427" y="731"/>
                    <a:pt x="427" y="731"/>
                  </a:cubicBezTo>
                  <a:cubicBezTo>
                    <a:pt x="427" y="731"/>
                    <a:pt x="421" y="611"/>
                    <a:pt x="411" y="423"/>
                  </a:cubicBezTo>
                  <a:cubicBezTo>
                    <a:pt x="408" y="360"/>
                    <a:pt x="467" y="236"/>
                    <a:pt x="443" y="175"/>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4" name="Google Shape;2844;p89"/>
            <p:cNvSpPr/>
            <p:nvPr/>
          </p:nvSpPr>
          <p:spPr>
            <a:xfrm flipH="1">
              <a:off x="8814311" y="1935054"/>
              <a:ext cx="4117" cy="38648"/>
            </a:xfrm>
            <a:custGeom>
              <a:avLst/>
              <a:gdLst/>
              <a:ahLst/>
              <a:cxnLst/>
              <a:rect l="l" t="t" r="r" b="b"/>
              <a:pathLst>
                <a:path w="4" h="34" extrusionOk="0">
                  <a:moveTo>
                    <a:pt x="0" y="0"/>
                  </a:moveTo>
                  <a:cubicBezTo>
                    <a:pt x="0" y="0"/>
                    <a:pt x="0" y="0"/>
                    <a:pt x="0" y="0"/>
                  </a:cubicBezTo>
                  <a:cubicBezTo>
                    <a:pt x="1" y="11"/>
                    <a:pt x="1" y="23"/>
                    <a:pt x="2" y="34"/>
                  </a:cubicBezTo>
                  <a:cubicBezTo>
                    <a:pt x="3" y="34"/>
                    <a:pt x="3" y="34"/>
                    <a:pt x="4" y="34"/>
                  </a:cubicBezTo>
                  <a:cubicBezTo>
                    <a:pt x="3" y="25"/>
                    <a:pt x="1" y="9"/>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5" name="Google Shape;2845;p89"/>
            <p:cNvSpPr/>
            <p:nvPr/>
          </p:nvSpPr>
          <p:spPr>
            <a:xfrm>
              <a:off x="9182784" y="1990052"/>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6" name="Google Shape;2846;p89"/>
            <p:cNvSpPr/>
            <p:nvPr/>
          </p:nvSpPr>
          <p:spPr>
            <a:xfrm>
              <a:off x="9173864" y="2238289"/>
              <a:ext cx="0" cy="49053"/>
            </a:xfrm>
            <a:custGeom>
              <a:avLst/>
              <a:gdLst/>
              <a:ahLst/>
              <a:cxnLst/>
              <a:rect l="l" t="t" r="r" b="b"/>
              <a:pathLst>
                <a:path w="120000" h="43" extrusionOk="0">
                  <a:moveTo>
                    <a:pt x="0" y="0"/>
                  </a:moveTo>
                  <a:cubicBezTo>
                    <a:pt x="0" y="0"/>
                    <a:pt x="0" y="0"/>
                    <a:pt x="0" y="0"/>
                  </a:cubicBezTo>
                  <a:cubicBezTo>
                    <a:pt x="0" y="25"/>
                    <a:pt x="0" y="42"/>
                    <a:pt x="0" y="43"/>
                  </a:cubicBezTo>
                  <a:cubicBezTo>
                    <a:pt x="0" y="42"/>
                    <a:pt x="0" y="2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7" name="Google Shape;2847;p89"/>
            <p:cNvSpPr/>
            <p:nvPr/>
          </p:nvSpPr>
          <p:spPr>
            <a:xfrm flipH="1">
              <a:off x="9173864" y="1990052"/>
              <a:ext cx="8920" cy="248236"/>
            </a:xfrm>
            <a:custGeom>
              <a:avLst/>
              <a:gdLst/>
              <a:ahLst/>
              <a:cxnLst/>
              <a:rect l="l" t="t" r="r" b="b"/>
              <a:pathLst>
                <a:path w="8" h="217" extrusionOk="0">
                  <a:moveTo>
                    <a:pt x="0" y="0"/>
                  </a:moveTo>
                  <a:cubicBezTo>
                    <a:pt x="0" y="6"/>
                    <a:pt x="2" y="24"/>
                    <a:pt x="3" y="31"/>
                  </a:cubicBezTo>
                  <a:cubicBezTo>
                    <a:pt x="7" y="89"/>
                    <a:pt x="8" y="168"/>
                    <a:pt x="8" y="217"/>
                  </a:cubicBezTo>
                  <a:cubicBezTo>
                    <a:pt x="8" y="217"/>
                    <a:pt x="8" y="217"/>
                    <a:pt x="8" y="217"/>
                  </a:cubicBezTo>
                  <a:cubicBezTo>
                    <a:pt x="8" y="159"/>
                    <a:pt x="7" y="59"/>
                    <a:pt x="0" y="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8" name="Google Shape;2848;p89"/>
            <p:cNvSpPr/>
            <p:nvPr/>
          </p:nvSpPr>
          <p:spPr>
            <a:xfrm>
              <a:off x="9173864" y="2287341"/>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49" name="Google Shape;2849;p89"/>
            <p:cNvSpPr/>
            <p:nvPr/>
          </p:nvSpPr>
          <p:spPr>
            <a:xfrm flipH="1">
              <a:off x="8806764" y="1738843"/>
              <a:ext cx="378765" cy="553703"/>
            </a:xfrm>
            <a:custGeom>
              <a:avLst/>
              <a:gdLst/>
              <a:ahLst/>
              <a:cxnLst/>
              <a:rect l="l" t="t" r="r" b="b"/>
              <a:pathLst>
                <a:path w="359" h="485" extrusionOk="0">
                  <a:moveTo>
                    <a:pt x="65" y="0"/>
                  </a:moveTo>
                  <a:cubicBezTo>
                    <a:pt x="65" y="3"/>
                    <a:pt x="64" y="7"/>
                    <a:pt x="63" y="11"/>
                  </a:cubicBezTo>
                  <a:cubicBezTo>
                    <a:pt x="59" y="25"/>
                    <a:pt x="19" y="193"/>
                    <a:pt x="0" y="202"/>
                  </a:cubicBezTo>
                  <a:cubicBezTo>
                    <a:pt x="1" y="208"/>
                    <a:pt x="2" y="214"/>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3" y="220"/>
                    <a:pt x="3" y="220"/>
                    <a:pt x="3" y="220"/>
                  </a:cubicBezTo>
                  <a:cubicBezTo>
                    <a:pt x="10" y="279"/>
                    <a:pt x="11" y="379"/>
                    <a:pt x="11" y="437"/>
                  </a:cubicBezTo>
                  <a:cubicBezTo>
                    <a:pt x="11" y="462"/>
                    <a:pt x="11" y="479"/>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1" y="480"/>
                    <a:pt x="11" y="480"/>
                    <a:pt x="11" y="480"/>
                  </a:cubicBezTo>
                  <a:cubicBezTo>
                    <a:pt x="14" y="482"/>
                    <a:pt x="18" y="483"/>
                    <a:pt x="21" y="485"/>
                  </a:cubicBezTo>
                  <a:cubicBezTo>
                    <a:pt x="19" y="453"/>
                    <a:pt x="10" y="336"/>
                    <a:pt x="49" y="244"/>
                  </a:cubicBezTo>
                  <a:cubicBezTo>
                    <a:pt x="101" y="217"/>
                    <a:pt x="136" y="202"/>
                    <a:pt x="161" y="198"/>
                  </a:cubicBezTo>
                  <a:cubicBezTo>
                    <a:pt x="175" y="195"/>
                    <a:pt x="190" y="194"/>
                    <a:pt x="206" y="194"/>
                  </a:cubicBezTo>
                  <a:cubicBezTo>
                    <a:pt x="234" y="194"/>
                    <a:pt x="265" y="197"/>
                    <a:pt x="291" y="200"/>
                  </a:cubicBezTo>
                  <a:cubicBezTo>
                    <a:pt x="317" y="203"/>
                    <a:pt x="338" y="206"/>
                    <a:pt x="348" y="206"/>
                  </a:cubicBezTo>
                  <a:cubicBezTo>
                    <a:pt x="349" y="206"/>
                    <a:pt x="349" y="206"/>
                    <a:pt x="350" y="206"/>
                  </a:cubicBezTo>
                  <a:cubicBezTo>
                    <a:pt x="349" y="195"/>
                    <a:pt x="349" y="183"/>
                    <a:pt x="348" y="172"/>
                  </a:cubicBezTo>
                  <a:cubicBezTo>
                    <a:pt x="348" y="172"/>
                    <a:pt x="348" y="172"/>
                    <a:pt x="348" y="172"/>
                  </a:cubicBezTo>
                  <a:cubicBezTo>
                    <a:pt x="345" y="150"/>
                    <a:pt x="351" y="122"/>
                    <a:pt x="359" y="91"/>
                  </a:cubicBezTo>
                  <a:cubicBezTo>
                    <a:pt x="355" y="90"/>
                    <a:pt x="302" y="3"/>
                    <a:pt x="300" y="3"/>
                  </a:cubicBezTo>
                  <a:cubicBezTo>
                    <a:pt x="300" y="3"/>
                    <a:pt x="300" y="3"/>
                    <a:pt x="300" y="3"/>
                  </a:cubicBezTo>
                  <a:cubicBezTo>
                    <a:pt x="299" y="3"/>
                    <a:pt x="305" y="21"/>
                    <a:pt x="311" y="39"/>
                  </a:cubicBezTo>
                  <a:cubicBezTo>
                    <a:pt x="317" y="57"/>
                    <a:pt x="324" y="75"/>
                    <a:pt x="323" y="75"/>
                  </a:cubicBezTo>
                  <a:cubicBezTo>
                    <a:pt x="323" y="75"/>
                    <a:pt x="322" y="75"/>
                    <a:pt x="322" y="75"/>
                  </a:cubicBezTo>
                  <a:cubicBezTo>
                    <a:pt x="294" y="64"/>
                    <a:pt x="287" y="61"/>
                    <a:pt x="263" y="61"/>
                  </a:cubicBezTo>
                  <a:cubicBezTo>
                    <a:pt x="258" y="61"/>
                    <a:pt x="253" y="61"/>
                    <a:pt x="246" y="61"/>
                  </a:cubicBezTo>
                  <a:cubicBezTo>
                    <a:pt x="193" y="63"/>
                    <a:pt x="138" y="67"/>
                    <a:pt x="93" y="72"/>
                  </a:cubicBezTo>
                  <a:cubicBezTo>
                    <a:pt x="93" y="72"/>
                    <a:pt x="93" y="72"/>
                    <a:pt x="93" y="72"/>
                  </a:cubicBezTo>
                  <a:cubicBezTo>
                    <a:pt x="85" y="72"/>
                    <a:pt x="74" y="20"/>
                    <a:pt x="65" y="0"/>
                  </a:cubicBezTo>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0" name="Google Shape;2850;p89"/>
            <p:cNvSpPr/>
            <p:nvPr/>
          </p:nvSpPr>
          <p:spPr>
            <a:xfrm flipH="1">
              <a:off x="8801960" y="2256126"/>
              <a:ext cx="371904" cy="108510"/>
            </a:xfrm>
            <a:custGeom>
              <a:avLst/>
              <a:gdLst/>
              <a:ahLst/>
              <a:cxnLst/>
              <a:rect l="l" t="t" r="r" b="b"/>
              <a:pathLst>
                <a:path w="353" h="95" extrusionOk="0">
                  <a:moveTo>
                    <a:pt x="158" y="33"/>
                  </a:moveTo>
                  <a:cubicBezTo>
                    <a:pt x="105" y="34"/>
                    <a:pt x="47" y="29"/>
                    <a:pt x="0" y="6"/>
                  </a:cubicBezTo>
                  <a:cubicBezTo>
                    <a:pt x="0" y="19"/>
                    <a:pt x="0" y="27"/>
                    <a:pt x="0" y="27"/>
                  </a:cubicBezTo>
                  <a:cubicBezTo>
                    <a:pt x="120" y="95"/>
                    <a:pt x="353" y="27"/>
                    <a:pt x="353" y="27"/>
                  </a:cubicBezTo>
                  <a:cubicBezTo>
                    <a:pt x="353" y="27"/>
                    <a:pt x="353" y="17"/>
                    <a:pt x="353" y="0"/>
                  </a:cubicBezTo>
                  <a:cubicBezTo>
                    <a:pt x="270" y="22"/>
                    <a:pt x="166" y="34"/>
                    <a:pt x="158"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1" name="Google Shape;2851;p89"/>
            <p:cNvSpPr/>
            <p:nvPr/>
          </p:nvSpPr>
          <p:spPr>
            <a:xfrm flipH="1">
              <a:off x="8955662" y="1501755"/>
              <a:ext cx="142723" cy="99592"/>
            </a:xfrm>
            <a:custGeom>
              <a:avLst/>
              <a:gdLst/>
              <a:ahLst/>
              <a:cxnLst/>
              <a:rect l="l" t="t" r="r" b="b"/>
              <a:pathLst>
                <a:path w="135" h="87" extrusionOk="0">
                  <a:moveTo>
                    <a:pt x="1" y="19"/>
                  </a:moveTo>
                  <a:cubicBezTo>
                    <a:pt x="1" y="20"/>
                    <a:pt x="0" y="87"/>
                    <a:pt x="77" y="84"/>
                  </a:cubicBezTo>
                  <a:cubicBezTo>
                    <a:pt x="135" y="82"/>
                    <a:pt x="135" y="18"/>
                    <a:pt x="135" y="14"/>
                  </a:cubicBezTo>
                  <a:cubicBezTo>
                    <a:pt x="76" y="0"/>
                    <a:pt x="39" y="8"/>
                    <a:pt x="1" y="19"/>
                  </a:cubicBezTo>
                  <a:close/>
                </a:path>
              </a:pathLst>
            </a:custGeom>
            <a:solidFill>
              <a:srgbClr val="F89B3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2" name="Google Shape;2852;p89"/>
            <p:cNvSpPr/>
            <p:nvPr/>
          </p:nvSpPr>
          <p:spPr>
            <a:xfrm flipH="1">
              <a:off x="8847247" y="1577563"/>
              <a:ext cx="413074" cy="420665"/>
            </a:xfrm>
            <a:custGeom>
              <a:avLst/>
              <a:gdLst/>
              <a:ahLst/>
              <a:cxnLst/>
              <a:rect l="l" t="t" r="r" b="b"/>
              <a:pathLst>
                <a:path w="392" h="368" extrusionOk="0">
                  <a:moveTo>
                    <a:pt x="148" y="227"/>
                  </a:moveTo>
                  <a:cubicBezTo>
                    <a:pt x="148" y="227"/>
                    <a:pt x="122" y="46"/>
                    <a:pt x="106" y="30"/>
                  </a:cubicBezTo>
                  <a:cubicBezTo>
                    <a:pt x="77" y="0"/>
                    <a:pt x="36" y="0"/>
                    <a:pt x="21" y="17"/>
                  </a:cubicBezTo>
                  <a:cubicBezTo>
                    <a:pt x="6" y="31"/>
                    <a:pt x="8" y="63"/>
                    <a:pt x="7" y="74"/>
                  </a:cubicBezTo>
                  <a:cubicBezTo>
                    <a:pt x="0" y="180"/>
                    <a:pt x="57" y="368"/>
                    <a:pt x="98" y="366"/>
                  </a:cubicBezTo>
                  <a:cubicBezTo>
                    <a:pt x="110" y="366"/>
                    <a:pt x="392" y="256"/>
                    <a:pt x="392" y="256"/>
                  </a:cubicBezTo>
                  <a:cubicBezTo>
                    <a:pt x="370" y="202"/>
                    <a:pt x="370" y="202"/>
                    <a:pt x="370" y="202"/>
                  </a:cubicBezTo>
                  <a:lnTo>
                    <a:pt x="148" y="22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3" name="Google Shape;2853;p89"/>
            <p:cNvSpPr/>
            <p:nvPr/>
          </p:nvSpPr>
          <p:spPr>
            <a:xfrm flipH="1">
              <a:off x="8847247" y="1807962"/>
              <a:ext cx="51462" cy="69863"/>
            </a:xfrm>
            <a:custGeom>
              <a:avLst/>
              <a:gdLst/>
              <a:ahLst/>
              <a:cxnLst/>
              <a:rect l="l" t="t" r="r" b="b"/>
              <a:pathLst>
                <a:path w="49" h="61" extrusionOk="0">
                  <a:moveTo>
                    <a:pt x="0" y="3"/>
                  </a:moveTo>
                  <a:cubicBezTo>
                    <a:pt x="12" y="21"/>
                    <a:pt x="22" y="41"/>
                    <a:pt x="29" y="61"/>
                  </a:cubicBezTo>
                  <a:cubicBezTo>
                    <a:pt x="41" y="57"/>
                    <a:pt x="49" y="54"/>
                    <a:pt x="49" y="54"/>
                  </a:cubicBezTo>
                  <a:cubicBezTo>
                    <a:pt x="27" y="0"/>
                    <a:pt x="27" y="0"/>
                    <a:pt x="27" y="0"/>
                  </a:cubicBezTo>
                  <a:lnTo>
                    <a:pt x="0" y="3"/>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4" name="Google Shape;2854;p89"/>
            <p:cNvSpPr/>
            <p:nvPr/>
          </p:nvSpPr>
          <p:spPr>
            <a:xfrm flipH="1">
              <a:off x="8889103" y="1900865"/>
              <a:ext cx="113905" cy="57228"/>
            </a:xfrm>
            <a:custGeom>
              <a:avLst/>
              <a:gdLst/>
              <a:ahLst/>
              <a:cxnLst/>
              <a:rect l="l" t="t" r="r" b="b"/>
              <a:pathLst>
                <a:path w="166" h="77" extrusionOk="0">
                  <a:moveTo>
                    <a:pt x="0" y="46"/>
                  </a:moveTo>
                  <a:lnTo>
                    <a:pt x="166" y="77"/>
                  </a:lnTo>
                  <a:lnTo>
                    <a:pt x="129" y="0"/>
                  </a:lnTo>
                  <a:lnTo>
                    <a:pt x="0" y="46"/>
                  </a:ln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5" name="Google Shape;2855;p89"/>
            <p:cNvSpPr/>
            <p:nvPr/>
          </p:nvSpPr>
          <p:spPr>
            <a:xfrm flipH="1">
              <a:off x="8922726" y="1255005"/>
              <a:ext cx="216143" cy="235602"/>
            </a:xfrm>
            <a:custGeom>
              <a:avLst/>
              <a:gdLst/>
              <a:ahLst/>
              <a:cxnLst/>
              <a:rect l="l" t="t" r="r" b="b"/>
              <a:pathLst>
                <a:path w="205" h="206" extrusionOk="0">
                  <a:moveTo>
                    <a:pt x="194" y="0"/>
                  </a:moveTo>
                  <a:cubicBezTo>
                    <a:pt x="0" y="15"/>
                    <a:pt x="0" y="15"/>
                    <a:pt x="0" y="15"/>
                  </a:cubicBezTo>
                  <a:cubicBezTo>
                    <a:pt x="1" y="81"/>
                    <a:pt x="1" y="81"/>
                    <a:pt x="1" y="81"/>
                  </a:cubicBezTo>
                  <a:cubicBezTo>
                    <a:pt x="19" y="179"/>
                    <a:pt x="88" y="206"/>
                    <a:pt x="138" y="202"/>
                  </a:cubicBezTo>
                  <a:cubicBezTo>
                    <a:pt x="187" y="198"/>
                    <a:pt x="205" y="150"/>
                    <a:pt x="202" y="109"/>
                  </a:cubicBezTo>
                  <a:cubicBezTo>
                    <a:pt x="194" y="0"/>
                    <a:pt x="194" y="0"/>
                    <a:pt x="194"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6" name="Google Shape;2856;p89"/>
            <p:cNvSpPr/>
            <p:nvPr/>
          </p:nvSpPr>
          <p:spPr>
            <a:xfrm flipH="1">
              <a:off x="8963896" y="1402906"/>
              <a:ext cx="123511" cy="180603"/>
            </a:xfrm>
            <a:custGeom>
              <a:avLst/>
              <a:gdLst/>
              <a:ahLst/>
              <a:cxnLst/>
              <a:rect l="l" t="t" r="r" b="b"/>
              <a:pathLst>
                <a:path w="117" h="158" extrusionOk="0">
                  <a:moveTo>
                    <a:pt x="107" y="0"/>
                  </a:moveTo>
                  <a:cubicBezTo>
                    <a:pt x="0" y="8"/>
                    <a:pt x="0" y="8"/>
                    <a:pt x="0" y="8"/>
                  </a:cubicBezTo>
                  <a:cubicBezTo>
                    <a:pt x="8" y="106"/>
                    <a:pt x="8" y="106"/>
                    <a:pt x="8" y="106"/>
                  </a:cubicBezTo>
                  <a:cubicBezTo>
                    <a:pt x="10" y="136"/>
                    <a:pt x="36" y="158"/>
                    <a:pt x="66" y="156"/>
                  </a:cubicBezTo>
                  <a:cubicBezTo>
                    <a:pt x="95" y="154"/>
                    <a:pt x="117" y="128"/>
                    <a:pt x="115" y="98"/>
                  </a:cubicBezTo>
                  <a:cubicBezTo>
                    <a:pt x="107" y="0"/>
                    <a:pt x="107" y="0"/>
                    <a:pt x="107"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7" name="Google Shape;2857;p89"/>
            <p:cNvSpPr/>
            <p:nvPr/>
          </p:nvSpPr>
          <p:spPr>
            <a:xfrm flipH="1">
              <a:off x="8911747" y="1173250"/>
              <a:ext cx="242218" cy="289113"/>
            </a:xfrm>
            <a:custGeom>
              <a:avLst/>
              <a:gdLst/>
              <a:ahLst/>
              <a:cxnLst/>
              <a:rect l="l" t="t" r="r" b="b"/>
              <a:pathLst>
                <a:path w="230" h="253" extrusionOk="0">
                  <a:moveTo>
                    <a:pt x="87" y="10"/>
                  </a:moveTo>
                  <a:cubicBezTo>
                    <a:pt x="87" y="10"/>
                    <a:pt x="0" y="5"/>
                    <a:pt x="7" y="86"/>
                  </a:cubicBezTo>
                  <a:cubicBezTo>
                    <a:pt x="12" y="157"/>
                    <a:pt x="12" y="157"/>
                    <a:pt x="12" y="157"/>
                  </a:cubicBezTo>
                  <a:cubicBezTo>
                    <a:pt x="12" y="157"/>
                    <a:pt x="22" y="234"/>
                    <a:pt x="67" y="253"/>
                  </a:cubicBezTo>
                  <a:cubicBezTo>
                    <a:pt x="54" y="194"/>
                    <a:pt x="54" y="194"/>
                    <a:pt x="54" y="194"/>
                  </a:cubicBezTo>
                  <a:cubicBezTo>
                    <a:pt x="54" y="194"/>
                    <a:pt x="30" y="205"/>
                    <a:pt x="18" y="154"/>
                  </a:cubicBezTo>
                  <a:cubicBezTo>
                    <a:pt x="14" y="136"/>
                    <a:pt x="20" y="132"/>
                    <a:pt x="25" y="131"/>
                  </a:cubicBezTo>
                  <a:cubicBezTo>
                    <a:pt x="33" y="131"/>
                    <a:pt x="37" y="145"/>
                    <a:pt x="37" y="145"/>
                  </a:cubicBezTo>
                  <a:cubicBezTo>
                    <a:pt x="47" y="143"/>
                    <a:pt x="47" y="143"/>
                    <a:pt x="47" y="143"/>
                  </a:cubicBezTo>
                  <a:cubicBezTo>
                    <a:pt x="49" y="116"/>
                    <a:pt x="49" y="116"/>
                    <a:pt x="49" y="116"/>
                  </a:cubicBezTo>
                  <a:cubicBezTo>
                    <a:pt x="49" y="116"/>
                    <a:pt x="46" y="88"/>
                    <a:pt x="76" y="85"/>
                  </a:cubicBezTo>
                  <a:cubicBezTo>
                    <a:pt x="208" y="72"/>
                    <a:pt x="208" y="72"/>
                    <a:pt x="208" y="72"/>
                  </a:cubicBezTo>
                  <a:cubicBezTo>
                    <a:pt x="208" y="72"/>
                    <a:pt x="230" y="69"/>
                    <a:pt x="225" y="0"/>
                  </a:cubicBezTo>
                  <a:lnTo>
                    <a:pt x="87" y="1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8" name="Google Shape;2858;p89"/>
            <p:cNvSpPr/>
            <p:nvPr/>
          </p:nvSpPr>
          <p:spPr>
            <a:xfrm flipH="1">
              <a:off x="8968699" y="1460878"/>
              <a:ext cx="107042" cy="42364"/>
            </a:xfrm>
            <a:custGeom>
              <a:avLst/>
              <a:gdLst/>
              <a:ahLst/>
              <a:cxnLst/>
              <a:rect l="l" t="t" r="r" b="b"/>
              <a:pathLst>
                <a:path w="102" h="37" extrusionOk="0">
                  <a:moveTo>
                    <a:pt x="0" y="0"/>
                  </a:moveTo>
                  <a:cubicBezTo>
                    <a:pt x="29" y="29"/>
                    <a:pt x="53" y="37"/>
                    <a:pt x="70" y="37"/>
                  </a:cubicBezTo>
                  <a:cubicBezTo>
                    <a:pt x="91" y="37"/>
                    <a:pt x="102" y="25"/>
                    <a:pt x="102" y="25"/>
                  </a:cubicBezTo>
                  <a:cubicBezTo>
                    <a:pt x="101" y="16"/>
                    <a:pt x="101" y="16"/>
                    <a:pt x="101" y="16"/>
                  </a:cubicBezTo>
                  <a:cubicBezTo>
                    <a:pt x="94" y="19"/>
                    <a:pt x="85" y="21"/>
                    <a:pt x="76" y="21"/>
                  </a:cubicBezTo>
                  <a:cubicBezTo>
                    <a:pt x="41" y="21"/>
                    <a:pt x="0" y="0"/>
                    <a:pt x="0" y="0"/>
                  </a:cubicBezTo>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59" name="Google Shape;2859;p89"/>
            <p:cNvSpPr/>
            <p:nvPr/>
          </p:nvSpPr>
          <p:spPr>
            <a:xfrm flipH="1">
              <a:off x="8688742" y="1622900"/>
              <a:ext cx="225750" cy="341883"/>
            </a:xfrm>
            <a:custGeom>
              <a:avLst/>
              <a:gdLst/>
              <a:ahLst/>
              <a:cxnLst/>
              <a:rect l="l" t="t" r="r" b="b"/>
              <a:pathLst>
                <a:path w="214" h="299" extrusionOk="0">
                  <a:moveTo>
                    <a:pt x="113" y="0"/>
                  </a:moveTo>
                  <a:cubicBezTo>
                    <a:pt x="97" y="48"/>
                    <a:pt x="71" y="147"/>
                    <a:pt x="71" y="147"/>
                  </a:cubicBezTo>
                  <a:cubicBezTo>
                    <a:pt x="108" y="203"/>
                    <a:pt x="108" y="203"/>
                    <a:pt x="108" y="203"/>
                  </a:cubicBezTo>
                  <a:cubicBezTo>
                    <a:pt x="0" y="240"/>
                    <a:pt x="0" y="240"/>
                    <a:pt x="0" y="240"/>
                  </a:cubicBezTo>
                  <a:cubicBezTo>
                    <a:pt x="5" y="293"/>
                    <a:pt x="5" y="293"/>
                    <a:pt x="5" y="293"/>
                  </a:cubicBezTo>
                  <a:cubicBezTo>
                    <a:pt x="5" y="293"/>
                    <a:pt x="129" y="299"/>
                    <a:pt x="165" y="294"/>
                  </a:cubicBezTo>
                  <a:cubicBezTo>
                    <a:pt x="185" y="291"/>
                    <a:pt x="214" y="282"/>
                    <a:pt x="197" y="219"/>
                  </a:cubicBezTo>
                  <a:cubicBezTo>
                    <a:pt x="187" y="182"/>
                    <a:pt x="113" y="0"/>
                    <a:pt x="113" y="0"/>
                  </a:cubicBez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0" name="Google Shape;2860;p89"/>
            <p:cNvSpPr/>
            <p:nvPr/>
          </p:nvSpPr>
          <p:spPr>
            <a:xfrm flipH="1">
              <a:off x="8889104" y="1889717"/>
              <a:ext cx="25388" cy="69120"/>
            </a:xfrm>
            <a:custGeom>
              <a:avLst/>
              <a:gdLst/>
              <a:ahLst/>
              <a:cxnLst/>
              <a:rect l="l" t="t" r="r" b="b"/>
              <a:pathLst>
                <a:path w="24" h="61" extrusionOk="0">
                  <a:moveTo>
                    <a:pt x="0" y="7"/>
                  </a:moveTo>
                  <a:cubicBezTo>
                    <a:pt x="5" y="60"/>
                    <a:pt x="5" y="60"/>
                    <a:pt x="5" y="60"/>
                  </a:cubicBezTo>
                  <a:cubicBezTo>
                    <a:pt x="5" y="60"/>
                    <a:pt x="13" y="60"/>
                    <a:pt x="24" y="61"/>
                  </a:cubicBezTo>
                  <a:cubicBezTo>
                    <a:pt x="23" y="40"/>
                    <a:pt x="21" y="20"/>
                    <a:pt x="19" y="0"/>
                  </a:cubicBezTo>
                  <a:lnTo>
                    <a:pt x="0" y="7"/>
                  </a:lnTo>
                  <a:close/>
                </a:path>
              </a:pathLst>
            </a:custGeom>
            <a:solidFill>
              <a:srgbClr val="5F2D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1" name="Google Shape;2861;p89"/>
            <p:cNvSpPr/>
            <p:nvPr/>
          </p:nvSpPr>
          <p:spPr>
            <a:xfrm flipH="1">
              <a:off x="8790981" y="1811679"/>
              <a:ext cx="78223" cy="57971"/>
            </a:xfrm>
            <a:custGeom>
              <a:avLst/>
              <a:gdLst/>
              <a:ahLst/>
              <a:cxnLst/>
              <a:rect l="l" t="t" r="r" b="b"/>
              <a:pathLst>
                <a:path w="74" h="51" extrusionOk="0">
                  <a:moveTo>
                    <a:pt x="0" y="0"/>
                  </a:moveTo>
                  <a:cubicBezTo>
                    <a:pt x="21" y="51"/>
                    <a:pt x="21" y="51"/>
                    <a:pt x="21" y="51"/>
                  </a:cubicBezTo>
                  <a:cubicBezTo>
                    <a:pt x="74" y="37"/>
                    <a:pt x="74" y="37"/>
                    <a:pt x="74" y="37"/>
                  </a:cubicBezTo>
                  <a:cubicBezTo>
                    <a:pt x="53" y="5"/>
                    <a:pt x="0" y="0"/>
                    <a:pt x="0" y="0"/>
                  </a:cubicBezTo>
                  <a:close/>
                </a:path>
              </a:pathLst>
            </a:custGeom>
            <a:solidFill>
              <a:srgbClr val="B45F0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2" name="Google Shape;2862;p89"/>
            <p:cNvSpPr/>
            <p:nvPr/>
          </p:nvSpPr>
          <p:spPr>
            <a:xfrm flipH="1">
              <a:off x="8813624" y="3350150"/>
              <a:ext cx="114591" cy="39391"/>
            </a:xfrm>
            <a:custGeom>
              <a:avLst/>
              <a:gdLst/>
              <a:ahLst/>
              <a:cxnLst/>
              <a:rect l="l" t="t" r="r" b="b"/>
              <a:pathLst>
                <a:path w="167" h="53" extrusionOk="0">
                  <a:moveTo>
                    <a:pt x="0" y="6"/>
                  </a:moveTo>
                  <a:lnTo>
                    <a:pt x="1" y="53"/>
                  </a:lnTo>
                  <a:lnTo>
                    <a:pt x="167" y="46"/>
                  </a:lnTo>
                  <a:lnTo>
                    <a:pt x="166" y="0"/>
                  </a:lnTo>
                  <a:lnTo>
                    <a:pt x="0" y="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3" name="Google Shape;2863;p89"/>
            <p:cNvSpPr/>
            <p:nvPr/>
          </p:nvSpPr>
          <p:spPr>
            <a:xfrm flipH="1">
              <a:off x="9106345" y="3356839"/>
              <a:ext cx="103200" cy="339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4" name="Google Shape;2864;p89"/>
            <p:cNvSpPr/>
            <p:nvPr/>
          </p:nvSpPr>
          <p:spPr>
            <a:xfrm flipH="1">
              <a:off x="9062018" y="1547834"/>
              <a:ext cx="123511" cy="289856"/>
            </a:xfrm>
            <a:custGeom>
              <a:avLst/>
              <a:gdLst/>
              <a:ahLst/>
              <a:cxnLst/>
              <a:rect l="l" t="t" r="r" b="b"/>
              <a:pathLst>
                <a:path w="117" h="254" extrusionOk="0">
                  <a:moveTo>
                    <a:pt x="27" y="0"/>
                  </a:moveTo>
                  <a:cubicBezTo>
                    <a:pt x="0" y="15"/>
                    <a:pt x="0" y="15"/>
                    <a:pt x="0" y="15"/>
                  </a:cubicBezTo>
                  <a:cubicBezTo>
                    <a:pt x="0" y="15"/>
                    <a:pt x="74" y="104"/>
                    <a:pt x="75" y="254"/>
                  </a:cubicBezTo>
                  <a:cubicBezTo>
                    <a:pt x="108" y="250"/>
                    <a:pt x="108" y="250"/>
                    <a:pt x="108" y="250"/>
                  </a:cubicBezTo>
                  <a:cubicBezTo>
                    <a:pt x="108" y="250"/>
                    <a:pt x="117" y="69"/>
                    <a:pt x="27"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5" name="Google Shape;2865;p89"/>
            <p:cNvSpPr/>
            <p:nvPr/>
          </p:nvSpPr>
          <p:spPr>
            <a:xfrm flipH="1">
              <a:off x="9071625" y="1964039"/>
              <a:ext cx="125569" cy="209589"/>
            </a:xfrm>
            <a:custGeom>
              <a:avLst/>
              <a:gdLst/>
              <a:ahLst/>
              <a:cxnLst/>
              <a:rect l="l" t="t" r="r" b="b"/>
              <a:pathLst>
                <a:path w="119" h="184" extrusionOk="0">
                  <a:moveTo>
                    <a:pt x="0" y="134"/>
                  </a:moveTo>
                  <a:cubicBezTo>
                    <a:pt x="0" y="184"/>
                    <a:pt x="0" y="184"/>
                    <a:pt x="0" y="184"/>
                  </a:cubicBezTo>
                  <a:cubicBezTo>
                    <a:pt x="0" y="184"/>
                    <a:pt x="68" y="134"/>
                    <a:pt x="119" y="0"/>
                  </a:cubicBezTo>
                  <a:cubicBezTo>
                    <a:pt x="80" y="14"/>
                    <a:pt x="80" y="14"/>
                    <a:pt x="80" y="14"/>
                  </a:cubicBezTo>
                  <a:cubicBezTo>
                    <a:pt x="80" y="14"/>
                    <a:pt x="36" y="103"/>
                    <a:pt x="0" y="13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6" name="Google Shape;2866;p89"/>
            <p:cNvSpPr/>
            <p:nvPr/>
          </p:nvSpPr>
          <p:spPr>
            <a:xfrm flipH="1">
              <a:off x="9255518" y="1735127"/>
              <a:ext cx="28133" cy="235602"/>
            </a:xfrm>
            <a:custGeom>
              <a:avLst/>
              <a:gdLst/>
              <a:ahLst/>
              <a:cxnLst/>
              <a:rect l="l" t="t" r="r" b="b"/>
              <a:pathLst>
                <a:path w="27" h="206" extrusionOk="0">
                  <a:moveTo>
                    <a:pt x="11" y="83"/>
                  </a:moveTo>
                  <a:cubicBezTo>
                    <a:pt x="11" y="83"/>
                    <a:pt x="2" y="22"/>
                    <a:pt x="12" y="0"/>
                  </a:cubicBezTo>
                  <a:cubicBezTo>
                    <a:pt x="6" y="6"/>
                    <a:pt x="6" y="6"/>
                    <a:pt x="6" y="6"/>
                  </a:cubicBezTo>
                  <a:cubicBezTo>
                    <a:pt x="6" y="6"/>
                    <a:pt x="0" y="32"/>
                    <a:pt x="6" y="85"/>
                  </a:cubicBezTo>
                  <a:cubicBezTo>
                    <a:pt x="13" y="137"/>
                    <a:pt x="21" y="203"/>
                    <a:pt x="21" y="203"/>
                  </a:cubicBezTo>
                  <a:cubicBezTo>
                    <a:pt x="21" y="203"/>
                    <a:pt x="21" y="206"/>
                    <a:pt x="25" y="206"/>
                  </a:cubicBezTo>
                  <a:cubicBezTo>
                    <a:pt x="27" y="205"/>
                    <a:pt x="27" y="202"/>
                    <a:pt x="27" y="198"/>
                  </a:cubicBezTo>
                  <a:cubicBezTo>
                    <a:pt x="27" y="189"/>
                    <a:pt x="11" y="83"/>
                    <a:pt x="11" y="83"/>
                  </a:cubicBezTo>
                  <a:close/>
                </a:path>
              </a:pathLst>
            </a:custGeom>
            <a:solidFill>
              <a:srgbClr val="D3A5C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7" name="Google Shape;2867;p89"/>
            <p:cNvSpPr/>
            <p:nvPr/>
          </p:nvSpPr>
          <p:spPr>
            <a:xfrm rot="10800000">
              <a:off x="8635900" y="1760021"/>
              <a:ext cx="1372"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sp>
          <p:nvSpPr>
            <p:cNvPr id="2868" name="Google Shape;2868;p89"/>
            <p:cNvSpPr/>
            <p:nvPr/>
          </p:nvSpPr>
          <p:spPr>
            <a:xfrm>
              <a:off x="8641389" y="1966637"/>
              <a:ext cx="0" cy="18581"/>
            </a:xfrm>
            <a:custGeom>
              <a:avLst/>
              <a:gdLst/>
              <a:ahLst/>
              <a:cxnLst/>
              <a:rect l="l" t="t" r="r" b="b"/>
              <a:pathLst>
                <a:path w="120000" h="16" extrusionOk="0">
                  <a:moveTo>
                    <a:pt x="0" y="0"/>
                  </a:moveTo>
                  <a:cubicBezTo>
                    <a:pt x="0" y="5"/>
                    <a:pt x="0" y="10"/>
                    <a:pt x="0" y="15"/>
                  </a:cubicBezTo>
                  <a:cubicBezTo>
                    <a:pt x="0" y="15"/>
                    <a:pt x="0" y="16"/>
                    <a:pt x="0" y="16"/>
                  </a:cubicBezTo>
                  <a:cubicBezTo>
                    <a:pt x="0" y="16"/>
                    <a:pt x="0" y="15"/>
                    <a:pt x="0" y="15"/>
                  </a:cubicBezTo>
                  <a:cubicBezTo>
                    <a:pt x="0" y="10"/>
                    <a:pt x="0" y="5"/>
                    <a:pt x="0" y="0"/>
                  </a:cubicBezTo>
                </a:path>
              </a:pathLst>
            </a:custGeom>
            <a:solidFill>
              <a:srgbClr val="E6E7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6"/>
                <a:buFont typeface="Arial"/>
                <a:buNone/>
              </a:pPr>
              <a:endParaRPr sz="2006" b="0" i="0" u="none" strike="noStrike" cap="none">
                <a:solidFill>
                  <a:srgbClr val="000000"/>
                </a:solidFill>
                <a:latin typeface="Arial"/>
                <a:ea typeface="Arial"/>
                <a:cs typeface="Arial"/>
                <a:sym typeface="Arial"/>
              </a:endParaRPr>
            </a:p>
          </p:txBody>
        </p:sp>
      </p:grpSp>
      <p:pic>
        <p:nvPicPr>
          <p:cNvPr id="2869" name="Google Shape;2869;p89"/>
          <p:cNvPicPr preferRelativeResize="0"/>
          <p:nvPr/>
        </p:nvPicPr>
        <p:blipFill rotWithShape="1">
          <a:blip r:embed="rId3">
            <a:alphaModFix/>
          </a:blip>
          <a:srcRect/>
          <a:stretch/>
        </p:blipFill>
        <p:spPr>
          <a:xfrm>
            <a:off x="4951274" y="1431268"/>
            <a:ext cx="650025" cy="2272229"/>
          </a:xfrm>
          <a:prstGeom prst="rect">
            <a:avLst/>
          </a:prstGeom>
          <a:noFill/>
          <a:ln>
            <a:noFill/>
          </a:ln>
        </p:spPr>
      </p:pic>
      <p:pic>
        <p:nvPicPr>
          <p:cNvPr id="2870" name="Google Shape;2870;p89"/>
          <p:cNvPicPr preferRelativeResize="0"/>
          <p:nvPr/>
        </p:nvPicPr>
        <p:blipFill rotWithShape="1">
          <a:blip r:embed="rId4">
            <a:alphaModFix/>
          </a:blip>
          <a:srcRect l="14385" t="5646" r="10959" b="5012"/>
          <a:stretch/>
        </p:blipFill>
        <p:spPr>
          <a:xfrm>
            <a:off x="10013188" y="1050"/>
            <a:ext cx="721800" cy="721800"/>
          </a:xfrm>
          <a:prstGeom prst="ellipse">
            <a:avLst/>
          </a:prstGeom>
          <a:noFill/>
          <a:ln w="19050" cap="flat" cmpd="sng">
            <a:solidFill>
              <a:schemeClr val="dk1"/>
            </a:solidFill>
            <a:prstDash val="solid"/>
            <a:round/>
            <a:headEnd type="none" w="sm" len="sm"/>
            <a:tailEnd type="none" w="sm" len="sm"/>
          </a:ln>
        </p:spPr>
      </p:pic>
      <p:sp>
        <p:nvSpPr>
          <p:cNvPr id="2871" name="Google Shape;2871;p89"/>
          <p:cNvSpPr/>
          <p:nvPr/>
        </p:nvSpPr>
        <p:spPr>
          <a:xfrm>
            <a:off x="0" y="0"/>
            <a:ext cx="9953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a:solidFill>
                  <a:schemeClr val="lt1"/>
                </a:solidFill>
                <a:latin typeface="Montserrat"/>
                <a:ea typeface="Montserrat"/>
                <a:cs typeface="Montserrat"/>
                <a:sym typeface="Montserrat"/>
              </a:rPr>
              <a:t>Scenario 4 | Social Media, EHR, Telemedicine, mHealth</a:t>
            </a:r>
            <a:endParaRPr sz="2200" b="1" i="0" u="none" strike="noStrike" cap="none">
              <a:solidFill>
                <a:schemeClr val="lt1"/>
              </a:solidFill>
              <a:latin typeface="Montserrat"/>
              <a:ea typeface="Montserrat"/>
              <a:cs typeface="Montserrat"/>
              <a:sym typeface="Montserrat"/>
            </a:endParaRPr>
          </a:p>
        </p:txBody>
      </p:sp>
      <p:sp>
        <p:nvSpPr>
          <p:cNvPr id="2872" name="Google Shape;2872;p89"/>
          <p:cNvSpPr/>
          <p:nvPr/>
        </p:nvSpPr>
        <p:spPr>
          <a:xfrm>
            <a:off x="10794775" y="0"/>
            <a:ext cx="13974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500"/>
              <a:buFont typeface="Arial"/>
              <a:buNone/>
            </a:pPr>
            <a:endParaRPr sz="2200" b="0" i="0" u="none" strike="noStrike" cap="none">
              <a:solidFill>
                <a:srgbClr val="FFFFFF"/>
              </a:solidFill>
              <a:latin typeface="Montserrat"/>
              <a:ea typeface="Montserrat"/>
              <a:cs typeface="Montserrat"/>
              <a:sym typeface="Montserrat"/>
            </a:endParaRPr>
          </a:p>
        </p:txBody>
      </p:sp>
      <p:cxnSp>
        <p:nvCxnSpPr>
          <p:cNvPr id="2873" name="Google Shape;2873;p89"/>
          <p:cNvCxnSpPr/>
          <p:nvPr/>
        </p:nvCxnSpPr>
        <p:spPr>
          <a:xfrm>
            <a:off x="1848000" y="2453050"/>
            <a:ext cx="2886000" cy="0"/>
          </a:xfrm>
          <a:prstGeom prst="straightConnector1">
            <a:avLst/>
          </a:prstGeom>
          <a:noFill/>
          <a:ln w="28575" cap="flat" cmpd="sng">
            <a:solidFill>
              <a:schemeClr val="dk1"/>
            </a:solidFill>
            <a:prstDash val="solid"/>
            <a:round/>
            <a:headEnd type="none" w="sm" len="sm"/>
            <a:tailEnd type="triangle" w="med" len="med"/>
          </a:ln>
        </p:spPr>
      </p:cxnSp>
      <p:sp>
        <p:nvSpPr>
          <p:cNvPr id="2874" name="Google Shape;2874;p89"/>
          <p:cNvSpPr/>
          <p:nvPr/>
        </p:nvSpPr>
        <p:spPr>
          <a:xfrm>
            <a:off x="2451150" y="2014900"/>
            <a:ext cx="1914600" cy="37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Alert</a:t>
            </a:r>
            <a:endParaRPr sz="1500" b="1" i="0" u="none" strike="noStrike" cap="none">
              <a:solidFill>
                <a:schemeClr val="dk1"/>
              </a:solidFill>
              <a:latin typeface="Montserrat"/>
              <a:ea typeface="Montserrat"/>
              <a:cs typeface="Montserrat"/>
              <a:sym typeface="Montserrat"/>
            </a:endParaRPr>
          </a:p>
        </p:txBody>
      </p:sp>
      <p:sp>
        <p:nvSpPr>
          <p:cNvPr id="2826" name="Google Shape;2826;p89"/>
          <p:cNvSpPr/>
          <p:nvPr/>
        </p:nvSpPr>
        <p:spPr>
          <a:xfrm>
            <a:off x="2451150" y="3138850"/>
            <a:ext cx="1914600" cy="48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Consultation</a:t>
            </a:r>
            <a:endParaRPr sz="1500" b="1" i="0" u="none" strike="noStrike" cap="none">
              <a:solidFill>
                <a:schemeClr val="dk1"/>
              </a:solidFill>
              <a:latin typeface="Montserrat"/>
              <a:ea typeface="Montserrat"/>
              <a:cs typeface="Montserrat"/>
              <a:sym typeface="Montserrat"/>
            </a:endParaRPr>
          </a:p>
        </p:txBody>
      </p:sp>
      <p:sp>
        <p:nvSpPr>
          <p:cNvPr id="2875" name="Google Shape;2875;p89"/>
          <p:cNvSpPr/>
          <p:nvPr/>
        </p:nvSpPr>
        <p:spPr>
          <a:xfrm>
            <a:off x="3299786" y="4657264"/>
            <a:ext cx="456085" cy="456024"/>
          </a:xfrm>
          <a:custGeom>
            <a:avLst/>
            <a:gdLst/>
            <a:ahLst/>
            <a:cxnLst/>
            <a:rect l="l" t="t" r="r" b="b"/>
            <a:pathLst>
              <a:path w="456085" h="456024" extrusionOk="0">
                <a:moveTo>
                  <a:pt x="358534" y="295721"/>
                </a:moveTo>
                <a:lnTo>
                  <a:pt x="129414" y="295721"/>
                </a:lnTo>
                <a:lnTo>
                  <a:pt x="129414" y="276724"/>
                </a:lnTo>
                <a:lnTo>
                  <a:pt x="358534" y="276724"/>
                </a:lnTo>
                <a:close/>
                <a:moveTo>
                  <a:pt x="358534" y="309399"/>
                </a:moveTo>
                <a:lnTo>
                  <a:pt x="129414" y="309399"/>
                </a:lnTo>
                <a:lnTo>
                  <a:pt x="129414" y="328396"/>
                </a:lnTo>
                <a:lnTo>
                  <a:pt x="358534" y="328396"/>
                </a:lnTo>
                <a:close/>
                <a:moveTo>
                  <a:pt x="276185" y="342042"/>
                </a:moveTo>
                <a:lnTo>
                  <a:pt x="129414" y="342042"/>
                </a:lnTo>
                <a:lnTo>
                  <a:pt x="129414" y="361040"/>
                </a:lnTo>
                <a:lnTo>
                  <a:pt x="276185" y="361040"/>
                </a:lnTo>
                <a:close/>
                <a:moveTo>
                  <a:pt x="456086" y="95"/>
                </a:moveTo>
                <a:lnTo>
                  <a:pt x="456086" y="456025"/>
                </a:lnTo>
                <a:lnTo>
                  <a:pt x="29424" y="456025"/>
                </a:lnTo>
                <a:lnTo>
                  <a:pt x="29424" y="200229"/>
                </a:lnTo>
                <a:lnTo>
                  <a:pt x="0" y="200229"/>
                </a:lnTo>
                <a:lnTo>
                  <a:pt x="0" y="61234"/>
                </a:lnTo>
                <a:lnTo>
                  <a:pt x="29424" y="61234"/>
                </a:lnTo>
                <a:lnTo>
                  <a:pt x="29424" y="0"/>
                </a:lnTo>
                <a:close/>
                <a:moveTo>
                  <a:pt x="437082" y="19092"/>
                </a:moveTo>
                <a:lnTo>
                  <a:pt x="48428" y="19092"/>
                </a:lnTo>
                <a:lnTo>
                  <a:pt x="48428" y="61329"/>
                </a:lnTo>
                <a:lnTo>
                  <a:pt x="333703" y="61329"/>
                </a:lnTo>
                <a:lnTo>
                  <a:pt x="333703" y="200324"/>
                </a:lnTo>
                <a:lnTo>
                  <a:pt x="48428" y="200324"/>
                </a:lnTo>
                <a:lnTo>
                  <a:pt x="48428" y="437028"/>
                </a:lnTo>
                <a:lnTo>
                  <a:pt x="437082" y="437028"/>
                </a:lnTo>
                <a:close/>
                <a:moveTo>
                  <a:pt x="34587" y="85962"/>
                </a:moveTo>
                <a:lnTo>
                  <a:pt x="34587" y="173317"/>
                </a:lnTo>
                <a:lnTo>
                  <a:pt x="53780" y="173317"/>
                </a:lnTo>
                <a:lnTo>
                  <a:pt x="53780" y="137222"/>
                </a:lnTo>
                <a:lnTo>
                  <a:pt x="90394" y="137222"/>
                </a:lnTo>
                <a:lnTo>
                  <a:pt x="90394" y="122373"/>
                </a:lnTo>
                <a:lnTo>
                  <a:pt x="53780" y="122373"/>
                </a:lnTo>
                <a:lnTo>
                  <a:pt x="53780" y="102109"/>
                </a:lnTo>
                <a:lnTo>
                  <a:pt x="96031" y="102109"/>
                </a:lnTo>
                <a:lnTo>
                  <a:pt x="96031" y="85962"/>
                </a:lnTo>
                <a:close/>
                <a:moveTo>
                  <a:pt x="128686" y="85962"/>
                </a:moveTo>
                <a:lnTo>
                  <a:pt x="109651" y="85962"/>
                </a:lnTo>
                <a:lnTo>
                  <a:pt x="109651" y="173317"/>
                </a:lnTo>
                <a:lnTo>
                  <a:pt x="128654" y="173317"/>
                </a:lnTo>
                <a:moveTo>
                  <a:pt x="147879" y="85962"/>
                </a:moveTo>
                <a:lnTo>
                  <a:pt x="147879" y="173317"/>
                </a:lnTo>
                <a:lnTo>
                  <a:pt x="209704" y="173317"/>
                </a:lnTo>
                <a:lnTo>
                  <a:pt x="209704" y="157201"/>
                </a:lnTo>
                <a:lnTo>
                  <a:pt x="167105" y="157201"/>
                </a:lnTo>
                <a:lnTo>
                  <a:pt x="167105" y="85962"/>
                </a:lnTo>
                <a:close/>
                <a:moveTo>
                  <a:pt x="222785" y="85962"/>
                </a:moveTo>
                <a:lnTo>
                  <a:pt x="222785" y="173317"/>
                </a:lnTo>
                <a:lnTo>
                  <a:pt x="289298" y="173317"/>
                </a:lnTo>
                <a:lnTo>
                  <a:pt x="289298" y="157201"/>
                </a:lnTo>
                <a:lnTo>
                  <a:pt x="242042" y="157201"/>
                </a:lnTo>
                <a:lnTo>
                  <a:pt x="242042" y="135766"/>
                </a:lnTo>
                <a:lnTo>
                  <a:pt x="284389" y="135766"/>
                </a:lnTo>
                <a:lnTo>
                  <a:pt x="284389" y="120853"/>
                </a:lnTo>
                <a:lnTo>
                  <a:pt x="242042" y="120853"/>
                </a:lnTo>
                <a:lnTo>
                  <a:pt x="242042" y="102109"/>
                </a:lnTo>
                <a:lnTo>
                  <a:pt x="288189" y="102109"/>
                </a:lnTo>
                <a:lnTo>
                  <a:pt x="288189" y="85962"/>
                </a:lnTo>
                <a:close/>
                <a:moveTo>
                  <a:pt x="377728" y="260418"/>
                </a:moveTo>
                <a:lnTo>
                  <a:pt x="377728" y="375667"/>
                </a:lnTo>
                <a:lnTo>
                  <a:pt x="109809" y="375667"/>
                </a:lnTo>
                <a:lnTo>
                  <a:pt x="109809" y="260418"/>
                </a:lnTo>
                <a:lnTo>
                  <a:pt x="377728" y="260418"/>
                </a:lnTo>
                <a:moveTo>
                  <a:pt x="396731" y="241421"/>
                </a:moveTo>
                <a:lnTo>
                  <a:pt x="90806" y="241421"/>
                </a:lnTo>
                <a:lnTo>
                  <a:pt x="90806" y="394664"/>
                </a:lnTo>
                <a:lnTo>
                  <a:pt x="396731" y="394664"/>
                </a:lnTo>
                <a:lnTo>
                  <a:pt x="396731" y="241421"/>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27" name="Google Shape;2827;p89"/>
          <p:cNvSpPr/>
          <p:nvPr/>
        </p:nvSpPr>
        <p:spPr>
          <a:xfrm>
            <a:off x="2133750" y="4657275"/>
            <a:ext cx="1086000" cy="456000"/>
          </a:xfrm>
          <a:prstGeom prst="rect">
            <a:avLst/>
          </a:prstGeom>
          <a:solidFill>
            <a:srgbClr val="622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lt1"/>
                </a:solidFill>
                <a:latin typeface="Montserrat"/>
                <a:ea typeface="Montserrat"/>
                <a:cs typeface="Montserrat"/>
                <a:sym typeface="Montserrat"/>
              </a:rPr>
              <a:t>EHR</a:t>
            </a:r>
            <a:endParaRPr sz="1400" b="1" i="0" u="none" strike="noStrike" cap="none">
              <a:solidFill>
                <a:schemeClr val="lt1"/>
              </a:solidFill>
              <a:latin typeface="Montserrat"/>
              <a:ea typeface="Montserrat"/>
              <a:cs typeface="Montserrat"/>
              <a:sym typeface="Montserrat"/>
            </a:endParaRPr>
          </a:p>
        </p:txBody>
      </p:sp>
      <p:cxnSp>
        <p:nvCxnSpPr>
          <p:cNvPr id="2876" name="Google Shape;2876;p89"/>
          <p:cNvCxnSpPr/>
          <p:nvPr/>
        </p:nvCxnSpPr>
        <p:spPr>
          <a:xfrm rot="10800000">
            <a:off x="1871625" y="3615100"/>
            <a:ext cx="3072000" cy="0"/>
          </a:xfrm>
          <a:prstGeom prst="straightConnector1">
            <a:avLst/>
          </a:prstGeom>
          <a:noFill/>
          <a:ln w="28575" cap="flat" cmpd="sng">
            <a:solidFill>
              <a:schemeClr val="dk1"/>
            </a:solidFill>
            <a:prstDash val="solid"/>
            <a:round/>
            <a:headEnd type="none" w="sm" len="sm"/>
            <a:tailEnd type="triangle" w="med" len="med"/>
          </a:ln>
        </p:spPr>
      </p:cxnSp>
      <p:sp>
        <p:nvSpPr>
          <p:cNvPr id="2877" name="Google Shape;2877;p89"/>
          <p:cNvSpPr/>
          <p:nvPr/>
        </p:nvSpPr>
        <p:spPr>
          <a:xfrm>
            <a:off x="2057550" y="5113300"/>
            <a:ext cx="1914600" cy="37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Recording</a:t>
            </a:r>
            <a:endParaRPr sz="1500" b="1" i="0" u="none" strike="noStrike" cap="none">
              <a:solidFill>
                <a:schemeClr val="dk1"/>
              </a:solidFill>
              <a:latin typeface="Montserrat"/>
              <a:ea typeface="Montserrat"/>
              <a:cs typeface="Montserrat"/>
              <a:sym typeface="Montserrat"/>
            </a:endParaRPr>
          </a:p>
        </p:txBody>
      </p:sp>
      <p:cxnSp>
        <p:nvCxnSpPr>
          <p:cNvPr id="2878" name="Google Shape;2878;p89"/>
          <p:cNvCxnSpPr>
            <a:stCxn id="2822" idx="1"/>
            <a:endCxn id="2869" idx="2"/>
          </p:cNvCxnSpPr>
          <p:nvPr/>
        </p:nvCxnSpPr>
        <p:spPr>
          <a:xfrm rot="10800000">
            <a:off x="5276200" y="3703450"/>
            <a:ext cx="1403700" cy="1120500"/>
          </a:xfrm>
          <a:prstGeom prst="bentConnector2">
            <a:avLst/>
          </a:prstGeom>
          <a:noFill/>
          <a:ln w="19050" cap="flat" cmpd="sng">
            <a:solidFill>
              <a:schemeClr val="dk1"/>
            </a:solidFill>
            <a:prstDash val="dash"/>
            <a:round/>
            <a:headEnd type="none" w="sm" len="sm"/>
            <a:tailEnd type="triangle" w="med" len="med"/>
          </a:ln>
        </p:spPr>
      </p:cxnSp>
      <p:sp>
        <p:nvSpPr>
          <p:cNvPr id="2879" name="Google Shape;2879;p89"/>
          <p:cNvSpPr/>
          <p:nvPr/>
        </p:nvSpPr>
        <p:spPr>
          <a:xfrm>
            <a:off x="9110575" y="2253400"/>
            <a:ext cx="554700" cy="566700"/>
          </a:xfrm>
          <a:prstGeom prst="ellipse">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300" b="1" i="0" u="none" strike="noStrike" cap="none">
                <a:solidFill>
                  <a:schemeClr val="dk1"/>
                </a:solidFill>
                <a:latin typeface="Montserrat"/>
                <a:ea typeface="Montserrat"/>
                <a:cs typeface="Montserrat"/>
                <a:sym typeface="Montserrat"/>
              </a:rPr>
              <a:t>2a</a:t>
            </a:r>
            <a:endParaRPr sz="1300" b="1" i="0" u="none" strike="noStrike" cap="none">
              <a:solidFill>
                <a:schemeClr val="dk1"/>
              </a:solidFill>
              <a:latin typeface="Montserrat"/>
              <a:ea typeface="Montserrat"/>
              <a:cs typeface="Montserrat"/>
              <a:sym typeface="Montserrat"/>
            </a:endParaRPr>
          </a:p>
        </p:txBody>
      </p:sp>
      <p:sp>
        <p:nvSpPr>
          <p:cNvPr id="2880" name="Google Shape;2880;p89"/>
          <p:cNvSpPr/>
          <p:nvPr/>
        </p:nvSpPr>
        <p:spPr>
          <a:xfrm>
            <a:off x="7232700" y="1938700"/>
            <a:ext cx="1914600" cy="371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1" i="0" u="none" strike="noStrike" cap="none">
                <a:solidFill>
                  <a:schemeClr val="dk1"/>
                </a:solidFill>
                <a:latin typeface="Montserrat"/>
                <a:ea typeface="Montserrat"/>
                <a:cs typeface="Montserrat"/>
                <a:sym typeface="Montserrat"/>
              </a:rPr>
              <a:t>Second opinion</a:t>
            </a:r>
            <a:endParaRPr sz="1500" b="1" i="0" u="none" strike="noStrike" cap="none">
              <a:solidFill>
                <a:schemeClr val="dk1"/>
              </a:solidFill>
              <a:latin typeface="Montserrat"/>
              <a:ea typeface="Montserrat"/>
              <a:cs typeface="Montserrat"/>
              <a:sym typeface="Montserrat"/>
            </a:endParaRPr>
          </a:p>
        </p:txBody>
      </p:sp>
      <p:sp>
        <p:nvSpPr>
          <p:cNvPr id="2881" name="Google Shape;2881;p89"/>
          <p:cNvSpPr/>
          <p:nvPr/>
        </p:nvSpPr>
        <p:spPr>
          <a:xfrm>
            <a:off x="5818650" y="4528057"/>
            <a:ext cx="554700" cy="566700"/>
          </a:xfrm>
          <a:prstGeom prst="ellipse">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500"/>
              <a:buFont typeface="Arial"/>
              <a:buNone/>
            </a:pPr>
            <a:r>
              <a:rPr lang="en-GB" sz="1200" b="1" i="0" u="none" strike="noStrike" cap="none">
                <a:solidFill>
                  <a:schemeClr val="dk1"/>
                </a:solidFill>
                <a:latin typeface="Montserrat"/>
                <a:ea typeface="Montserrat"/>
                <a:cs typeface="Montserrat"/>
                <a:sym typeface="Montserrat"/>
              </a:rPr>
              <a:t>2b</a:t>
            </a:r>
            <a:endParaRPr sz="1400" b="1" i="0" u="none" strike="noStrike" cap="none">
              <a:solidFill>
                <a:schemeClr val="dk1"/>
              </a:solidFill>
              <a:latin typeface="Montserrat"/>
              <a:ea typeface="Montserrat"/>
              <a:cs typeface="Montserrat"/>
              <a:sym typeface="Montserrat"/>
            </a:endParaRPr>
          </a:p>
        </p:txBody>
      </p:sp>
      <p:sp>
        <p:nvSpPr>
          <p:cNvPr id="2882" name="Google Shape;2882;p89"/>
          <p:cNvSpPr/>
          <p:nvPr/>
        </p:nvSpPr>
        <p:spPr>
          <a:xfrm>
            <a:off x="3028095" y="2764300"/>
            <a:ext cx="455905" cy="457200"/>
          </a:xfrm>
          <a:custGeom>
            <a:avLst/>
            <a:gdLst/>
            <a:ahLst/>
            <a:cxnLst/>
            <a:rect l="l" t="t" r="r" b="b"/>
            <a:pathLst>
              <a:path w="576" h="576" extrusionOk="0">
                <a:moveTo>
                  <a:pt x="543" y="494"/>
                </a:moveTo>
                <a:cubicBezTo>
                  <a:pt x="543" y="155"/>
                  <a:pt x="543" y="155"/>
                  <a:pt x="543" y="155"/>
                </a:cubicBezTo>
                <a:cubicBezTo>
                  <a:pt x="476" y="155"/>
                  <a:pt x="476" y="155"/>
                  <a:pt x="476" y="155"/>
                </a:cubicBezTo>
                <a:cubicBezTo>
                  <a:pt x="476" y="41"/>
                  <a:pt x="476" y="41"/>
                  <a:pt x="476" y="41"/>
                </a:cubicBezTo>
                <a:cubicBezTo>
                  <a:pt x="264" y="41"/>
                  <a:pt x="264" y="41"/>
                  <a:pt x="264" y="41"/>
                </a:cubicBezTo>
                <a:cubicBezTo>
                  <a:pt x="264" y="65"/>
                  <a:pt x="264" y="65"/>
                  <a:pt x="264" y="65"/>
                </a:cubicBezTo>
                <a:cubicBezTo>
                  <a:pt x="452" y="65"/>
                  <a:pt x="452" y="65"/>
                  <a:pt x="452" y="65"/>
                </a:cubicBezTo>
                <a:cubicBezTo>
                  <a:pt x="452" y="155"/>
                  <a:pt x="452" y="155"/>
                  <a:pt x="452" y="155"/>
                </a:cubicBezTo>
                <a:cubicBezTo>
                  <a:pt x="263" y="155"/>
                  <a:pt x="263" y="155"/>
                  <a:pt x="263" y="155"/>
                </a:cubicBezTo>
                <a:cubicBezTo>
                  <a:pt x="263" y="180"/>
                  <a:pt x="263" y="180"/>
                  <a:pt x="263" y="180"/>
                </a:cubicBezTo>
                <a:cubicBezTo>
                  <a:pt x="519" y="180"/>
                  <a:pt x="519" y="180"/>
                  <a:pt x="519" y="180"/>
                </a:cubicBezTo>
                <a:cubicBezTo>
                  <a:pt x="519" y="494"/>
                  <a:pt x="519" y="494"/>
                  <a:pt x="519" y="494"/>
                </a:cubicBezTo>
                <a:cubicBezTo>
                  <a:pt x="507" y="494"/>
                  <a:pt x="507" y="494"/>
                  <a:pt x="507" y="494"/>
                </a:cubicBezTo>
                <a:cubicBezTo>
                  <a:pt x="502" y="494"/>
                  <a:pt x="502" y="494"/>
                  <a:pt x="502" y="494"/>
                </a:cubicBezTo>
                <a:cubicBezTo>
                  <a:pt x="333" y="494"/>
                  <a:pt x="333" y="494"/>
                  <a:pt x="333" y="494"/>
                </a:cubicBezTo>
                <a:cubicBezTo>
                  <a:pt x="318" y="494"/>
                  <a:pt x="318" y="494"/>
                  <a:pt x="318" y="494"/>
                </a:cubicBezTo>
                <a:cubicBezTo>
                  <a:pt x="57" y="494"/>
                  <a:pt x="57" y="494"/>
                  <a:pt x="57" y="494"/>
                </a:cubicBezTo>
                <a:cubicBezTo>
                  <a:pt x="57" y="352"/>
                  <a:pt x="57" y="352"/>
                  <a:pt x="57" y="352"/>
                </a:cubicBezTo>
                <a:cubicBezTo>
                  <a:pt x="33" y="352"/>
                  <a:pt x="33" y="352"/>
                  <a:pt x="33" y="352"/>
                </a:cubicBezTo>
                <a:cubicBezTo>
                  <a:pt x="33" y="494"/>
                  <a:pt x="33" y="494"/>
                  <a:pt x="33" y="494"/>
                </a:cubicBezTo>
                <a:cubicBezTo>
                  <a:pt x="0" y="494"/>
                  <a:pt x="0" y="494"/>
                  <a:pt x="0" y="494"/>
                </a:cubicBezTo>
                <a:cubicBezTo>
                  <a:pt x="0" y="576"/>
                  <a:pt x="0" y="576"/>
                  <a:pt x="0" y="576"/>
                </a:cubicBezTo>
                <a:cubicBezTo>
                  <a:pt x="576" y="576"/>
                  <a:pt x="576" y="576"/>
                  <a:pt x="576" y="576"/>
                </a:cubicBezTo>
                <a:cubicBezTo>
                  <a:pt x="576" y="494"/>
                  <a:pt x="576" y="494"/>
                  <a:pt x="576" y="494"/>
                </a:cubicBezTo>
                <a:lnTo>
                  <a:pt x="543" y="494"/>
                </a:lnTo>
                <a:close/>
                <a:moveTo>
                  <a:pt x="552" y="551"/>
                </a:moveTo>
                <a:cubicBezTo>
                  <a:pt x="24" y="551"/>
                  <a:pt x="24" y="551"/>
                  <a:pt x="24" y="551"/>
                </a:cubicBezTo>
                <a:cubicBezTo>
                  <a:pt x="24" y="518"/>
                  <a:pt x="24" y="518"/>
                  <a:pt x="24" y="518"/>
                </a:cubicBezTo>
                <a:cubicBezTo>
                  <a:pt x="318" y="518"/>
                  <a:pt x="318" y="518"/>
                  <a:pt x="318" y="518"/>
                </a:cubicBezTo>
                <a:cubicBezTo>
                  <a:pt x="333" y="518"/>
                  <a:pt x="333" y="518"/>
                  <a:pt x="333" y="518"/>
                </a:cubicBezTo>
                <a:cubicBezTo>
                  <a:pt x="502" y="518"/>
                  <a:pt x="502" y="518"/>
                  <a:pt x="502" y="518"/>
                </a:cubicBezTo>
                <a:cubicBezTo>
                  <a:pt x="507" y="518"/>
                  <a:pt x="507" y="518"/>
                  <a:pt x="507" y="518"/>
                </a:cubicBezTo>
                <a:cubicBezTo>
                  <a:pt x="552" y="518"/>
                  <a:pt x="552" y="518"/>
                  <a:pt x="552" y="518"/>
                </a:cubicBezTo>
                <a:lnTo>
                  <a:pt x="552" y="551"/>
                </a:lnTo>
                <a:close/>
                <a:moveTo>
                  <a:pt x="466" y="381"/>
                </a:moveTo>
                <a:cubicBezTo>
                  <a:pt x="462" y="377"/>
                  <a:pt x="456" y="373"/>
                  <a:pt x="450" y="372"/>
                </a:cubicBezTo>
                <a:cubicBezTo>
                  <a:pt x="413" y="361"/>
                  <a:pt x="413" y="361"/>
                  <a:pt x="413" y="361"/>
                </a:cubicBezTo>
                <a:cubicBezTo>
                  <a:pt x="409" y="360"/>
                  <a:pt x="404" y="361"/>
                  <a:pt x="400" y="364"/>
                </a:cubicBezTo>
                <a:cubicBezTo>
                  <a:pt x="398" y="366"/>
                  <a:pt x="398" y="366"/>
                  <a:pt x="398" y="366"/>
                </a:cubicBezTo>
                <a:cubicBezTo>
                  <a:pt x="393" y="370"/>
                  <a:pt x="384" y="370"/>
                  <a:pt x="380" y="366"/>
                </a:cubicBezTo>
                <a:cubicBezTo>
                  <a:pt x="377" y="364"/>
                  <a:pt x="377" y="364"/>
                  <a:pt x="377" y="364"/>
                </a:cubicBezTo>
                <a:cubicBezTo>
                  <a:pt x="373" y="361"/>
                  <a:pt x="369" y="360"/>
                  <a:pt x="364" y="361"/>
                </a:cubicBezTo>
                <a:cubicBezTo>
                  <a:pt x="328" y="372"/>
                  <a:pt x="328" y="372"/>
                  <a:pt x="328" y="372"/>
                </a:cubicBezTo>
                <a:cubicBezTo>
                  <a:pt x="315" y="375"/>
                  <a:pt x="305" y="384"/>
                  <a:pt x="300" y="395"/>
                </a:cubicBezTo>
                <a:cubicBezTo>
                  <a:pt x="293" y="441"/>
                  <a:pt x="293" y="441"/>
                  <a:pt x="293" y="441"/>
                </a:cubicBezTo>
                <a:cubicBezTo>
                  <a:pt x="110" y="441"/>
                  <a:pt x="110" y="441"/>
                  <a:pt x="110" y="441"/>
                </a:cubicBezTo>
                <a:cubicBezTo>
                  <a:pt x="110" y="354"/>
                  <a:pt x="110" y="354"/>
                  <a:pt x="110" y="354"/>
                </a:cubicBezTo>
                <a:cubicBezTo>
                  <a:pt x="85" y="354"/>
                  <a:pt x="85" y="354"/>
                  <a:pt x="85" y="354"/>
                </a:cubicBezTo>
                <a:cubicBezTo>
                  <a:pt x="85" y="465"/>
                  <a:pt x="85" y="465"/>
                  <a:pt x="85" y="465"/>
                </a:cubicBezTo>
                <a:cubicBezTo>
                  <a:pt x="491" y="465"/>
                  <a:pt x="491" y="465"/>
                  <a:pt x="491" y="465"/>
                </a:cubicBezTo>
                <a:cubicBezTo>
                  <a:pt x="491" y="208"/>
                  <a:pt x="491" y="208"/>
                  <a:pt x="491" y="208"/>
                </a:cubicBezTo>
                <a:cubicBezTo>
                  <a:pt x="262" y="208"/>
                  <a:pt x="262" y="208"/>
                  <a:pt x="262" y="208"/>
                </a:cubicBezTo>
                <a:cubicBezTo>
                  <a:pt x="262" y="233"/>
                  <a:pt x="262" y="233"/>
                  <a:pt x="262" y="233"/>
                </a:cubicBezTo>
                <a:cubicBezTo>
                  <a:pt x="466" y="233"/>
                  <a:pt x="466" y="233"/>
                  <a:pt x="466" y="233"/>
                </a:cubicBezTo>
                <a:lnTo>
                  <a:pt x="466" y="381"/>
                </a:lnTo>
                <a:close/>
                <a:moveTo>
                  <a:pt x="318" y="441"/>
                </a:moveTo>
                <a:cubicBezTo>
                  <a:pt x="324" y="403"/>
                  <a:pt x="324" y="403"/>
                  <a:pt x="324" y="403"/>
                </a:cubicBezTo>
                <a:cubicBezTo>
                  <a:pt x="325" y="400"/>
                  <a:pt x="329" y="397"/>
                  <a:pt x="334" y="395"/>
                </a:cubicBezTo>
                <a:cubicBezTo>
                  <a:pt x="365" y="386"/>
                  <a:pt x="365" y="386"/>
                  <a:pt x="365" y="386"/>
                </a:cubicBezTo>
                <a:cubicBezTo>
                  <a:pt x="378" y="396"/>
                  <a:pt x="399" y="396"/>
                  <a:pt x="412" y="386"/>
                </a:cubicBezTo>
                <a:cubicBezTo>
                  <a:pt x="443" y="395"/>
                  <a:pt x="443" y="395"/>
                  <a:pt x="443" y="395"/>
                </a:cubicBezTo>
                <a:cubicBezTo>
                  <a:pt x="448" y="397"/>
                  <a:pt x="452" y="400"/>
                  <a:pt x="454" y="403"/>
                </a:cubicBezTo>
                <a:cubicBezTo>
                  <a:pt x="459" y="441"/>
                  <a:pt x="459" y="441"/>
                  <a:pt x="459" y="441"/>
                </a:cubicBezTo>
                <a:lnTo>
                  <a:pt x="318" y="441"/>
                </a:lnTo>
                <a:close/>
                <a:moveTo>
                  <a:pt x="419" y="338"/>
                </a:moveTo>
                <a:cubicBezTo>
                  <a:pt x="429" y="329"/>
                  <a:pt x="434" y="314"/>
                  <a:pt x="434" y="294"/>
                </a:cubicBezTo>
                <a:cubicBezTo>
                  <a:pt x="434" y="270"/>
                  <a:pt x="413" y="251"/>
                  <a:pt x="389" y="251"/>
                </a:cubicBezTo>
                <a:cubicBezTo>
                  <a:pt x="364" y="251"/>
                  <a:pt x="343" y="270"/>
                  <a:pt x="343" y="294"/>
                </a:cubicBezTo>
                <a:cubicBezTo>
                  <a:pt x="343" y="314"/>
                  <a:pt x="348" y="329"/>
                  <a:pt x="358" y="338"/>
                </a:cubicBezTo>
                <a:cubicBezTo>
                  <a:pt x="365" y="345"/>
                  <a:pt x="374" y="352"/>
                  <a:pt x="389" y="352"/>
                </a:cubicBezTo>
                <a:cubicBezTo>
                  <a:pt x="403" y="352"/>
                  <a:pt x="412" y="345"/>
                  <a:pt x="419" y="338"/>
                </a:cubicBezTo>
                <a:close/>
                <a:moveTo>
                  <a:pt x="368" y="294"/>
                </a:moveTo>
                <a:cubicBezTo>
                  <a:pt x="368" y="284"/>
                  <a:pt x="377" y="275"/>
                  <a:pt x="389" y="275"/>
                </a:cubicBezTo>
                <a:cubicBezTo>
                  <a:pt x="400" y="275"/>
                  <a:pt x="409" y="284"/>
                  <a:pt x="409" y="294"/>
                </a:cubicBezTo>
                <a:cubicBezTo>
                  <a:pt x="409" y="307"/>
                  <a:pt x="407" y="316"/>
                  <a:pt x="402" y="320"/>
                </a:cubicBezTo>
                <a:cubicBezTo>
                  <a:pt x="397" y="326"/>
                  <a:pt x="394" y="328"/>
                  <a:pt x="389" y="328"/>
                </a:cubicBezTo>
                <a:cubicBezTo>
                  <a:pt x="383" y="328"/>
                  <a:pt x="381" y="326"/>
                  <a:pt x="375" y="320"/>
                </a:cubicBezTo>
                <a:cubicBezTo>
                  <a:pt x="370" y="316"/>
                  <a:pt x="368" y="307"/>
                  <a:pt x="368" y="294"/>
                </a:cubicBezTo>
                <a:close/>
                <a:moveTo>
                  <a:pt x="251" y="269"/>
                </a:moveTo>
                <a:cubicBezTo>
                  <a:pt x="251" y="0"/>
                  <a:pt x="251" y="0"/>
                  <a:pt x="251" y="0"/>
                </a:cubicBezTo>
                <a:cubicBezTo>
                  <a:pt x="0" y="0"/>
                  <a:pt x="0" y="0"/>
                  <a:pt x="0" y="0"/>
                </a:cubicBezTo>
                <a:cubicBezTo>
                  <a:pt x="0" y="342"/>
                  <a:pt x="0" y="342"/>
                  <a:pt x="0" y="342"/>
                </a:cubicBezTo>
                <a:cubicBezTo>
                  <a:pt x="325" y="342"/>
                  <a:pt x="325" y="342"/>
                  <a:pt x="325" y="342"/>
                </a:cubicBezTo>
                <a:lnTo>
                  <a:pt x="251" y="269"/>
                </a:lnTo>
                <a:close/>
                <a:moveTo>
                  <a:pt x="24" y="24"/>
                </a:moveTo>
                <a:cubicBezTo>
                  <a:pt x="227" y="24"/>
                  <a:pt x="227" y="24"/>
                  <a:pt x="227" y="24"/>
                </a:cubicBezTo>
                <a:cubicBezTo>
                  <a:pt x="227" y="279"/>
                  <a:pt x="227" y="279"/>
                  <a:pt x="227" y="279"/>
                </a:cubicBezTo>
                <a:cubicBezTo>
                  <a:pt x="266" y="317"/>
                  <a:pt x="266" y="317"/>
                  <a:pt x="266" y="317"/>
                </a:cubicBezTo>
                <a:cubicBezTo>
                  <a:pt x="24" y="317"/>
                  <a:pt x="24" y="317"/>
                  <a:pt x="24" y="317"/>
                </a:cubicBezTo>
                <a:lnTo>
                  <a:pt x="24" y="24"/>
                </a:lnTo>
                <a:close/>
                <a:moveTo>
                  <a:pt x="47" y="59"/>
                </a:moveTo>
                <a:cubicBezTo>
                  <a:pt x="205" y="59"/>
                  <a:pt x="205" y="59"/>
                  <a:pt x="205" y="59"/>
                </a:cubicBezTo>
                <a:cubicBezTo>
                  <a:pt x="205" y="84"/>
                  <a:pt x="205" y="84"/>
                  <a:pt x="205" y="84"/>
                </a:cubicBezTo>
                <a:cubicBezTo>
                  <a:pt x="47" y="84"/>
                  <a:pt x="47" y="84"/>
                  <a:pt x="47" y="84"/>
                </a:cubicBezTo>
                <a:lnTo>
                  <a:pt x="47" y="59"/>
                </a:lnTo>
                <a:close/>
                <a:moveTo>
                  <a:pt x="426" y="98"/>
                </a:moveTo>
                <a:cubicBezTo>
                  <a:pt x="426" y="122"/>
                  <a:pt x="426" y="122"/>
                  <a:pt x="426" y="122"/>
                </a:cubicBezTo>
                <a:cubicBezTo>
                  <a:pt x="361" y="122"/>
                  <a:pt x="361" y="122"/>
                  <a:pt x="361" y="122"/>
                </a:cubicBezTo>
                <a:cubicBezTo>
                  <a:pt x="361" y="98"/>
                  <a:pt x="361" y="98"/>
                  <a:pt x="361" y="98"/>
                </a:cubicBezTo>
                <a:lnTo>
                  <a:pt x="426" y="98"/>
                </a:lnTo>
                <a:close/>
                <a:moveTo>
                  <a:pt x="329" y="122"/>
                </a:moveTo>
                <a:cubicBezTo>
                  <a:pt x="264" y="122"/>
                  <a:pt x="264" y="122"/>
                  <a:pt x="264" y="122"/>
                </a:cubicBezTo>
                <a:cubicBezTo>
                  <a:pt x="264" y="98"/>
                  <a:pt x="264" y="98"/>
                  <a:pt x="264" y="98"/>
                </a:cubicBezTo>
                <a:cubicBezTo>
                  <a:pt x="329" y="98"/>
                  <a:pt x="329" y="98"/>
                  <a:pt x="329" y="98"/>
                </a:cubicBezTo>
                <a:lnTo>
                  <a:pt x="329" y="122"/>
                </a:lnTo>
                <a:close/>
                <a:moveTo>
                  <a:pt x="95" y="150"/>
                </a:moveTo>
                <a:cubicBezTo>
                  <a:pt x="47" y="150"/>
                  <a:pt x="47" y="150"/>
                  <a:pt x="47" y="150"/>
                </a:cubicBezTo>
                <a:cubicBezTo>
                  <a:pt x="47" y="126"/>
                  <a:pt x="47" y="126"/>
                  <a:pt x="47" y="126"/>
                </a:cubicBezTo>
                <a:cubicBezTo>
                  <a:pt x="95" y="126"/>
                  <a:pt x="95" y="126"/>
                  <a:pt x="95" y="126"/>
                </a:cubicBezTo>
                <a:lnTo>
                  <a:pt x="95" y="150"/>
                </a:lnTo>
                <a:close/>
                <a:moveTo>
                  <a:pt x="126" y="126"/>
                </a:moveTo>
                <a:cubicBezTo>
                  <a:pt x="205" y="126"/>
                  <a:pt x="205" y="126"/>
                  <a:pt x="205" y="126"/>
                </a:cubicBezTo>
                <a:cubicBezTo>
                  <a:pt x="205" y="150"/>
                  <a:pt x="205" y="150"/>
                  <a:pt x="205" y="150"/>
                </a:cubicBezTo>
                <a:cubicBezTo>
                  <a:pt x="126" y="150"/>
                  <a:pt x="126" y="150"/>
                  <a:pt x="126" y="150"/>
                </a:cubicBezTo>
                <a:lnTo>
                  <a:pt x="126" y="126"/>
                </a:lnTo>
                <a:close/>
                <a:moveTo>
                  <a:pt x="47" y="192"/>
                </a:moveTo>
                <a:cubicBezTo>
                  <a:pt x="205" y="192"/>
                  <a:pt x="205" y="192"/>
                  <a:pt x="205" y="192"/>
                </a:cubicBezTo>
                <a:cubicBezTo>
                  <a:pt x="205" y="216"/>
                  <a:pt x="205" y="216"/>
                  <a:pt x="205" y="216"/>
                </a:cubicBezTo>
                <a:cubicBezTo>
                  <a:pt x="47" y="216"/>
                  <a:pt x="47" y="216"/>
                  <a:pt x="47" y="216"/>
                </a:cubicBezTo>
                <a:lnTo>
                  <a:pt x="47" y="192"/>
                </a:lnTo>
                <a:close/>
                <a:moveTo>
                  <a:pt x="47" y="258"/>
                </a:moveTo>
                <a:cubicBezTo>
                  <a:pt x="138" y="258"/>
                  <a:pt x="138" y="258"/>
                  <a:pt x="138" y="258"/>
                </a:cubicBezTo>
                <a:cubicBezTo>
                  <a:pt x="138" y="283"/>
                  <a:pt x="138" y="283"/>
                  <a:pt x="138" y="283"/>
                </a:cubicBezTo>
                <a:cubicBezTo>
                  <a:pt x="47" y="283"/>
                  <a:pt x="47" y="283"/>
                  <a:pt x="47" y="283"/>
                </a:cubicBezTo>
                <a:lnTo>
                  <a:pt x="47" y="258"/>
                </a:lnTo>
                <a:close/>
                <a:moveTo>
                  <a:pt x="169" y="258"/>
                </a:moveTo>
                <a:cubicBezTo>
                  <a:pt x="205" y="258"/>
                  <a:pt x="205" y="258"/>
                  <a:pt x="205" y="258"/>
                </a:cubicBezTo>
                <a:cubicBezTo>
                  <a:pt x="205" y="283"/>
                  <a:pt x="205" y="283"/>
                  <a:pt x="205" y="283"/>
                </a:cubicBezTo>
                <a:cubicBezTo>
                  <a:pt x="169" y="283"/>
                  <a:pt x="169" y="283"/>
                  <a:pt x="169" y="283"/>
                </a:cubicBezTo>
                <a:lnTo>
                  <a:pt x="169" y="25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D04A02"/>
              </a:solidFill>
              <a:latin typeface="Arial"/>
              <a:ea typeface="Arial"/>
              <a:cs typeface="Arial"/>
              <a:sym typeface="Arial"/>
            </a:endParaRPr>
          </a:p>
        </p:txBody>
      </p:sp>
      <p:sp>
        <p:nvSpPr>
          <p:cNvPr id="2883" name="Google Shape;2883;p89"/>
          <p:cNvSpPr/>
          <p:nvPr/>
        </p:nvSpPr>
        <p:spPr>
          <a:xfrm>
            <a:off x="3138468" y="1587425"/>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380" y="515"/>
                </a:moveTo>
                <a:cubicBezTo>
                  <a:pt x="196" y="515"/>
                  <a:pt x="196" y="515"/>
                  <a:pt x="196" y="515"/>
                </a:cubicBezTo>
                <a:cubicBezTo>
                  <a:pt x="177" y="515"/>
                  <a:pt x="161" y="499"/>
                  <a:pt x="161" y="479"/>
                </a:cubicBezTo>
                <a:cubicBezTo>
                  <a:pt x="161" y="97"/>
                  <a:pt x="161" y="97"/>
                  <a:pt x="161" y="97"/>
                </a:cubicBezTo>
                <a:cubicBezTo>
                  <a:pt x="161" y="77"/>
                  <a:pt x="177" y="61"/>
                  <a:pt x="196" y="61"/>
                </a:cubicBezTo>
                <a:cubicBezTo>
                  <a:pt x="380" y="61"/>
                  <a:pt x="380" y="61"/>
                  <a:pt x="380" y="61"/>
                </a:cubicBezTo>
                <a:cubicBezTo>
                  <a:pt x="399" y="61"/>
                  <a:pt x="415" y="77"/>
                  <a:pt x="415" y="97"/>
                </a:cubicBezTo>
                <a:cubicBezTo>
                  <a:pt x="415" y="479"/>
                  <a:pt x="415" y="479"/>
                  <a:pt x="415" y="479"/>
                </a:cubicBezTo>
                <a:cubicBezTo>
                  <a:pt x="415" y="499"/>
                  <a:pt x="399" y="515"/>
                  <a:pt x="380" y="515"/>
                </a:cubicBezTo>
                <a:close/>
                <a:moveTo>
                  <a:pt x="185" y="417"/>
                </a:moveTo>
                <a:cubicBezTo>
                  <a:pt x="185" y="479"/>
                  <a:pt x="185" y="479"/>
                  <a:pt x="185" y="479"/>
                </a:cubicBezTo>
                <a:cubicBezTo>
                  <a:pt x="185" y="485"/>
                  <a:pt x="190" y="490"/>
                  <a:pt x="196" y="490"/>
                </a:cubicBezTo>
                <a:cubicBezTo>
                  <a:pt x="380" y="490"/>
                  <a:pt x="380" y="490"/>
                  <a:pt x="380" y="490"/>
                </a:cubicBezTo>
                <a:cubicBezTo>
                  <a:pt x="386" y="490"/>
                  <a:pt x="391" y="485"/>
                  <a:pt x="391" y="479"/>
                </a:cubicBezTo>
                <a:cubicBezTo>
                  <a:pt x="391" y="417"/>
                  <a:pt x="391" y="417"/>
                  <a:pt x="391" y="417"/>
                </a:cubicBezTo>
                <a:lnTo>
                  <a:pt x="185" y="417"/>
                </a:lnTo>
                <a:close/>
                <a:moveTo>
                  <a:pt x="185" y="393"/>
                </a:moveTo>
                <a:cubicBezTo>
                  <a:pt x="391" y="393"/>
                  <a:pt x="391" y="393"/>
                  <a:pt x="391" y="393"/>
                </a:cubicBezTo>
                <a:cubicBezTo>
                  <a:pt x="391" y="156"/>
                  <a:pt x="391" y="156"/>
                  <a:pt x="391" y="156"/>
                </a:cubicBezTo>
                <a:cubicBezTo>
                  <a:pt x="185" y="156"/>
                  <a:pt x="185" y="156"/>
                  <a:pt x="185" y="156"/>
                </a:cubicBezTo>
                <a:lnTo>
                  <a:pt x="185" y="393"/>
                </a:lnTo>
                <a:close/>
                <a:moveTo>
                  <a:pt x="185" y="131"/>
                </a:moveTo>
                <a:cubicBezTo>
                  <a:pt x="391" y="131"/>
                  <a:pt x="391" y="131"/>
                  <a:pt x="391" y="131"/>
                </a:cubicBezTo>
                <a:cubicBezTo>
                  <a:pt x="391" y="97"/>
                  <a:pt x="391" y="97"/>
                  <a:pt x="391" y="97"/>
                </a:cubicBezTo>
                <a:cubicBezTo>
                  <a:pt x="391" y="91"/>
                  <a:pt x="386" y="86"/>
                  <a:pt x="380" y="86"/>
                </a:cubicBezTo>
                <a:cubicBezTo>
                  <a:pt x="196" y="86"/>
                  <a:pt x="196" y="86"/>
                  <a:pt x="196" y="86"/>
                </a:cubicBezTo>
                <a:cubicBezTo>
                  <a:pt x="190" y="86"/>
                  <a:pt x="185" y="91"/>
                  <a:pt x="185" y="97"/>
                </a:cubicBezTo>
                <a:lnTo>
                  <a:pt x="185" y="131"/>
                </a:lnTo>
                <a:close/>
                <a:moveTo>
                  <a:pt x="310" y="452"/>
                </a:moveTo>
                <a:cubicBezTo>
                  <a:pt x="310" y="464"/>
                  <a:pt x="300" y="474"/>
                  <a:pt x="288" y="474"/>
                </a:cubicBezTo>
                <a:cubicBezTo>
                  <a:pt x="276" y="474"/>
                  <a:pt x="266" y="464"/>
                  <a:pt x="266" y="452"/>
                </a:cubicBezTo>
                <a:cubicBezTo>
                  <a:pt x="266" y="440"/>
                  <a:pt x="276" y="431"/>
                  <a:pt x="288" y="431"/>
                </a:cubicBezTo>
                <a:cubicBezTo>
                  <a:pt x="300" y="431"/>
                  <a:pt x="310" y="440"/>
                  <a:pt x="310" y="45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04A02"/>
              </a:solidFill>
              <a:latin typeface="Arial"/>
              <a:ea typeface="Arial"/>
              <a:cs typeface="Arial"/>
              <a:sym typeface="Arial"/>
            </a:endParaRPr>
          </a:p>
        </p:txBody>
      </p:sp>
      <p:sp>
        <p:nvSpPr>
          <p:cNvPr id="2884" name="Google Shape;2884;p89"/>
          <p:cNvSpPr txBox="1"/>
          <p:nvPr/>
        </p:nvSpPr>
        <p:spPr>
          <a:xfrm>
            <a:off x="503100" y="102280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John</a:t>
            </a:r>
            <a:endParaRPr sz="1300" b="0" i="0" u="none" strike="noStrike" cap="none">
              <a:solidFill>
                <a:schemeClr val="dk1"/>
              </a:solidFill>
              <a:latin typeface="Montserrat"/>
              <a:ea typeface="Montserrat"/>
              <a:cs typeface="Montserrat"/>
              <a:sym typeface="Montserrat"/>
            </a:endParaRPr>
          </a:p>
        </p:txBody>
      </p:sp>
      <p:sp>
        <p:nvSpPr>
          <p:cNvPr id="2885" name="Google Shape;2885;p89"/>
          <p:cNvSpPr txBox="1"/>
          <p:nvPr/>
        </p:nvSpPr>
        <p:spPr>
          <a:xfrm>
            <a:off x="4677475" y="1022800"/>
            <a:ext cx="1397400" cy="364800"/>
          </a:xfrm>
          <a:prstGeom prst="rect">
            <a:avLst/>
          </a:prstGeom>
          <a:solidFill>
            <a:srgbClr val="D9D2E9"/>
          </a:solid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300"/>
              <a:buFont typeface="Arial"/>
              <a:buNone/>
            </a:pPr>
            <a:r>
              <a:rPr lang="en-GB" sz="1300" b="1" i="0" u="none" strike="noStrike" cap="none">
                <a:solidFill>
                  <a:schemeClr val="dk1"/>
                </a:solidFill>
                <a:latin typeface="Montserrat"/>
                <a:ea typeface="Montserrat"/>
                <a:cs typeface="Montserrat"/>
                <a:sym typeface="Montserrat"/>
              </a:rPr>
              <a:t>Dr. Ramos</a:t>
            </a:r>
            <a:endParaRPr sz="1300" b="0" i="0" u="none" strike="noStrike" cap="none">
              <a:solidFill>
                <a:schemeClr val="dk1"/>
              </a:solidFill>
              <a:latin typeface="Montserrat"/>
              <a:ea typeface="Montserrat"/>
              <a:cs typeface="Montserrat"/>
              <a:sym typeface="Montserrat"/>
            </a:endParaRPr>
          </a:p>
        </p:txBody>
      </p:sp>
      <p:pic>
        <p:nvPicPr>
          <p:cNvPr id="2886" name="Google Shape;2886;p89"/>
          <p:cNvPicPr preferRelativeResize="0"/>
          <p:nvPr/>
        </p:nvPicPr>
        <p:blipFill rotWithShape="1">
          <a:blip r:embed="rId5">
            <a:alphaModFix/>
          </a:blip>
          <a:srcRect/>
          <a:stretch/>
        </p:blipFill>
        <p:spPr>
          <a:xfrm>
            <a:off x="9880907" y="1782275"/>
            <a:ext cx="1012387" cy="1279337"/>
          </a:xfrm>
          <a:prstGeom prst="rect">
            <a:avLst/>
          </a:prstGeom>
          <a:noFill/>
          <a:ln>
            <a:noFill/>
          </a:ln>
        </p:spPr>
      </p:pic>
      <p:sp>
        <p:nvSpPr>
          <p:cNvPr id="2887" name="Google Shape;2887;p89"/>
          <p:cNvSpPr txBox="1"/>
          <p:nvPr/>
        </p:nvSpPr>
        <p:spPr>
          <a:xfrm>
            <a:off x="8693450" y="1182275"/>
            <a:ext cx="3387300" cy="400200"/>
          </a:xfrm>
          <a:prstGeom prst="rect">
            <a:avLst/>
          </a:prstGeom>
          <a:solidFill>
            <a:srgbClr val="D9D2E9"/>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The RED Hospital</a:t>
            </a:r>
            <a:endParaRPr sz="1300" b="0" i="0" u="none" strike="noStrike" cap="none">
              <a:solidFill>
                <a:schemeClr val="dk1"/>
              </a:solidFill>
              <a:latin typeface="Montserrat"/>
              <a:ea typeface="Montserrat"/>
              <a:cs typeface="Montserrat"/>
              <a:sym typeface="Montserrat"/>
            </a:endParaRPr>
          </a:p>
        </p:txBody>
      </p:sp>
      <p:sp>
        <p:nvSpPr>
          <p:cNvPr id="2888" name="Google Shape;2888;p89"/>
          <p:cNvSpPr/>
          <p:nvPr/>
        </p:nvSpPr>
        <p:spPr>
          <a:xfrm>
            <a:off x="3153225" y="1072150"/>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1</a:t>
            </a:r>
            <a:endParaRPr sz="1600" b="1" i="0" u="none" strike="noStrike" cap="none">
              <a:solidFill>
                <a:schemeClr val="lt1"/>
              </a:solidFill>
              <a:latin typeface="Montserrat"/>
              <a:ea typeface="Montserrat"/>
              <a:cs typeface="Montserrat"/>
              <a:sym typeface="Montserrat"/>
            </a:endParaRPr>
          </a:p>
        </p:txBody>
      </p:sp>
      <p:sp>
        <p:nvSpPr>
          <p:cNvPr id="2889" name="Google Shape;2889;p89"/>
          <p:cNvSpPr/>
          <p:nvPr/>
        </p:nvSpPr>
        <p:spPr>
          <a:xfrm>
            <a:off x="6375000" y="1838729"/>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2</a:t>
            </a:r>
            <a:endParaRPr sz="1600" b="1" i="0" u="none" strike="noStrike" cap="none">
              <a:solidFill>
                <a:schemeClr val="lt1"/>
              </a:solidFill>
              <a:latin typeface="Montserrat"/>
              <a:ea typeface="Montserrat"/>
              <a:cs typeface="Montserrat"/>
              <a:sym typeface="Montserrat"/>
            </a:endParaRPr>
          </a:p>
        </p:txBody>
      </p:sp>
      <p:sp>
        <p:nvSpPr>
          <p:cNvPr id="2890" name="Google Shape;2890;p89"/>
          <p:cNvSpPr/>
          <p:nvPr/>
        </p:nvSpPr>
        <p:spPr>
          <a:xfrm>
            <a:off x="4102750" y="3037079"/>
            <a:ext cx="508800" cy="476100"/>
          </a:xfrm>
          <a:prstGeom prst="ellipse">
            <a:avLst/>
          </a:prstGeom>
          <a:solidFill>
            <a:srgbClr val="6229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Montserrat"/>
                <a:ea typeface="Montserrat"/>
                <a:cs typeface="Montserrat"/>
                <a:sym typeface="Montserrat"/>
              </a:rPr>
              <a:t>3</a:t>
            </a:r>
            <a:endParaRPr sz="1600" b="1" i="0" u="none" strike="noStrike" cap="none">
              <a:solidFill>
                <a:schemeClr val="lt1"/>
              </a:solidFill>
              <a:latin typeface="Montserrat"/>
              <a:ea typeface="Montserrat"/>
              <a:cs typeface="Montserrat"/>
              <a:sym typeface="Montserrat"/>
            </a:endParaRPr>
          </a:p>
        </p:txBody>
      </p:sp>
      <p:sp>
        <p:nvSpPr>
          <p:cNvPr id="2891" name="Google Shape;2891;p89"/>
          <p:cNvSpPr/>
          <p:nvPr/>
        </p:nvSpPr>
        <p:spPr>
          <a:xfrm>
            <a:off x="3089075" y="3789032"/>
            <a:ext cx="554700" cy="566700"/>
          </a:xfrm>
          <a:prstGeom prst="ellipse">
            <a:avLst/>
          </a:prstGeom>
          <a:solidFill>
            <a:srgbClr val="D3A5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500"/>
              <a:buFont typeface="Arial"/>
              <a:buNone/>
            </a:pPr>
            <a:r>
              <a:rPr lang="en-GB" sz="1200" b="1" i="0" u="none" strike="noStrike" cap="none">
                <a:solidFill>
                  <a:schemeClr val="dk1"/>
                </a:solidFill>
                <a:latin typeface="Montserrat"/>
                <a:ea typeface="Montserrat"/>
                <a:cs typeface="Montserrat"/>
                <a:sym typeface="Montserrat"/>
              </a:rPr>
              <a:t>3a</a:t>
            </a:r>
            <a:endParaRPr sz="14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6"/>
        <p:cNvGrpSpPr/>
        <p:nvPr/>
      </p:nvGrpSpPr>
      <p:grpSpPr>
        <a:xfrm>
          <a:off x="0" y="0"/>
          <a:ext cx="0" cy="0"/>
          <a:chOff x="0" y="0"/>
          <a:chExt cx="0" cy="0"/>
        </a:xfrm>
      </p:grpSpPr>
      <p:sp>
        <p:nvSpPr>
          <p:cNvPr id="2897" name="Google Shape;2897;p90"/>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500"/>
              <a:buFont typeface="Arial"/>
              <a:buNone/>
            </a:pPr>
            <a:r>
              <a:rPr lang="en-GB" sz="2200" b="1" i="0" u="none" strike="noStrike" cap="none">
                <a:solidFill>
                  <a:schemeClr val="lt1"/>
                </a:solidFill>
                <a:latin typeface="Montserrat"/>
                <a:ea typeface="Montserrat"/>
                <a:cs typeface="Montserrat"/>
                <a:sym typeface="Montserrat"/>
              </a:rPr>
              <a:t>Scenario 4 | Maturity self-rating </a:t>
            </a:r>
            <a:endParaRPr sz="2200" b="1" i="0" u="none" strike="noStrike" cap="none">
              <a:solidFill>
                <a:schemeClr val="lt1"/>
              </a:solidFill>
              <a:latin typeface="Montserrat"/>
              <a:ea typeface="Montserrat"/>
              <a:cs typeface="Montserrat"/>
              <a:sym typeface="Montserrat"/>
            </a:endParaRPr>
          </a:p>
        </p:txBody>
      </p:sp>
      <p:sp>
        <p:nvSpPr>
          <p:cNvPr id="2898" name="Google Shape;2898;p90"/>
          <p:cNvSpPr txBox="1"/>
          <p:nvPr/>
        </p:nvSpPr>
        <p:spPr>
          <a:xfrm>
            <a:off x="4038600" y="1638300"/>
            <a:ext cx="7791600" cy="16674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What </a:t>
            </a:r>
            <a:r>
              <a:rPr lang="en-GB" sz="2200" b="1" i="0" u="none" strike="noStrike" cap="none">
                <a:solidFill>
                  <a:schemeClr val="lt1"/>
                </a:solidFill>
                <a:latin typeface="Montserrat"/>
                <a:ea typeface="Montserrat"/>
                <a:cs typeface="Montserrat"/>
                <a:sym typeface="Montserrat"/>
              </a:rPr>
              <a:t>cyber resilience</a:t>
            </a:r>
            <a:r>
              <a:rPr lang="en-GB" sz="2200" b="0" i="0" u="none" strike="noStrike" cap="none">
                <a:solidFill>
                  <a:schemeClr val="lt1"/>
                </a:solidFill>
                <a:latin typeface="Montserrat"/>
                <a:ea typeface="Montserrat"/>
                <a:cs typeface="Montserrat"/>
                <a:sym typeface="Montserrat"/>
              </a:rPr>
              <a:t> risks can you identify from this scenario?</a:t>
            </a:r>
            <a:endParaRPr sz="2200" b="0" i="0" u="none" strike="noStrike" cap="none">
              <a:solidFill>
                <a:schemeClr val="lt1"/>
              </a:solidFill>
              <a:latin typeface="Montserrat"/>
              <a:ea typeface="Montserrat"/>
              <a:cs typeface="Montserrat"/>
              <a:sym typeface="Montserrat"/>
            </a:endParaRPr>
          </a:p>
          <a:p>
            <a:pPr marL="457200" marR="0" lvl="0" indent="-368300" algn="l" rtl="0">
              <a:lnSpc>
                <a:spcPct val="100000"/>
              </a:lnSpc>
              <a:spcBef>
                <a:spcPts val="1000"/>
              </a:spcBef>
              <a:spcAft>
                <a:spcPts val="1000"/>
              </a:spcAft>
              <a:buClr>
                <a:schemeClr val="lt1"/>
              </a:buClr>
              <a:buSzPts val="2200"/>
              <a:buFont typeface="Montserrat"/>
              <a:buAutoNum type="arabicPeriod"/>
            </a:pPr>
            <a:r>
              <a:rPr lang="en-GB" sz="2200" b="0" i="0" u="none" strike="noStrike" cap="none">
                <a:solidFill>
                  <a:schemeClr val="lt1"/>
                </a:solidFill>
                <a:latin typeface="Montserrat"/>
                <a:ea typeface="Montserrat"/>
                <a:cs typeface="Montserrat"/>
                <a:sym typeface="Montserrat"/>
              </a:rPr>
              <a:t>Are there any potential </a:t>
            </a:r>
            <a:r>
              <a:rPr lang="en-GB" sz="2200" b="1" i="0" u="none" strike="noStrike" cap="none">
                <a:solidFill>
                  <a:schemeClr val="lt1"/>
                </a:solidFill>
                <a:latin typeface="Montserrat"/>
                <a:ea typeface="Montserrat"/>
                <a:cs typeface="Montserrat"/>
                <a:sym typeface="Montserrat"/>
              </a:rPr>
              <a:t>legal violations</a:t>
            </a:r>
            <a:r>
              <a:rPr lang="en-GB" sz="2200" b="0" i="0" u="none" strike="noStrike" cap="none">
                <a:solidFill>
                  <a:schemeClr val="lt1"/>
                </a:solidFill>
                <a:latin typeface="Montserrat"/>
                <a:ea typeface="Montserrat"/>
                <a:cs typeface="Montserrat"/>
                <a:sym typeface="Montserrat"/>
              </a:rPr>
              <a:t> in the scenario?</a:t>
            </a:r>
            <a:endParaRPr sz="2200" b="0" i="0" u="none" strike="noStrike" cap="none">
              <a:solidFill>
                <a:schemeClr val="lt1"/>
              </a:solidFill>
              <a:latin typeface="Montserrat"/>
              <a:ea typeface="Montserrat"/>
              <a:cs typeface="Montserrat"/>
              <a:sym typeface="Montserrat"/>
            </a:endParaRPr>
          </a:p>
        </p:txBody>
      </p:sp>
      <p:sp>
        <p:nvSpPr>
          <p:cNvPr id="2899" name="Google Shape;2899;p90"/>
          <p:cNvSpPr txBox="1"/>
          <p:nvPr/>
        </p:nvSpPr>
        <p:spPr>
          <a:xfrm>
            <a:off x="3962550" y="3949125"/>
            <a:ext cx="7943700" cy="2232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1" i="0" u="none" strike="noStrike" cap="none">
                <a:solidFill>
                  <a:schemeClr val="lt1"/>
                </a:solidFill>
                <a:latin typeface="Montserrat"/>
                <a:ea typeface="Montserrat"/>
                <a:cs typeface="Montserrat"/>
                <a:sym typeface="Montserrat"/>
              </a:rPr>
              <a:t>Depending on your chosen model, </a:t>
            </a:r>
            <a:r>
              <a:rPr lang="en-GB" sz="1900" b="0" i="0" u="none" strike="noStrike" cap="none">
                <a:solidFill>
                  <a:schemeClr val="lt1"/>
                </a:solidFill>
                <a:latin typeface="Montserrat"/>
                <a:ea typeface="Montserrat"/>
                <a:cs typeface="Montserrat"/>
                <a:sym typeface="Montserrat"/>
              </a:rPr>
              <a:t>rate your maturity level when operating in the digital health ecosystem?</a:t>
            </a:r>
            <a:endParaRPr sz="1900" b="0"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chemeClr val="lt1"/>
                </a:solidFill>
                <a:latin typeface="Montserrat"/>
                <a:ea typeface="Montserrat"/>
                <a:cs typeface="Montserrat"/>
                <a:sym typeface="Montserrat"/>
              </a:rPr>
              <a:t>Consider aspects such as:</a:t>
            </a:r>
            <a:endParaRPr sz="1900" b="0" i="0" u="none" strike="noStrike" cap="none">
              <a:solidFill>
                <a:schemeClr val="lt1"/>
              </a:solidFill>
              <a:latin typeface="Montserrat"/>
              <a:ea typeface="Montserrat"/>
              <a:cs typeface="Montserrat"/>
              <a:sym typeface="Montserrat"/>
            </a:endParaRPr>
          </a:p>
          <a:p>
            <a:pPr marL="1371600" marR="0" lvl="2" indent="-349250" algn="l" rtl="0">
              <a:lnSpc>
                <a:spcPct val="100000"/>
              </a:lnSpc>
              <a:spcBef>
                <a:spcPts val="0"/>
              </a:spcBef>
              <a:spcAft>
                <a:spcPts val="0"/>
              </a:spcAft>
              <a:buClr>
                <a:schemeClr val="lt1"/>
              </a:buClr>
              <a:buSzPts val="1900"/>
              <a:buFont typeface="Montserrat"/>
              <a:buChar char="■"/>
            </a:pPr>
            <a:r>
              <a:rPr lang="en-GB" sz="1900" b="1" i="0" u="none" strike="noStrike" cap="none">
                <a:solidFill>
                  <a:schemeClr val="lt1"/>
                </a:solidFill>
                <a:latin typeface="Montserrat"/>
                <a:ea typeface="Montserrat"/>
                <a:cs typeface="Montserrat"/>
                <a:sym typeface="Montserrat"/>
              </a:rPr>
              <a:t>Risk Assessment</a:t>
            </a:r>
            <a:endParaRPr sz="1900" b="1" i="0" u="none" strike="noStrike" cap="none">
              <a:solidFill>
                <a:schemeClr val="lt1"/>
              </a:solidFill>
              <a:latin typeface="Montserrat"/>
              <a:ea typeface="Montserrat"/>
              <a:cs typeface="Montserrat"/>
              <a:sym typeface="Montserrat"/>
            </a:endParaRPr>
          </a:p>
          <a:p>
            <a:pPr marL="1371600" marR="0" lvl="2" indent="-349250" algn="l" rtl="0">
              <a:lnSpc>
                <a:spcPct val="100000"/>
              </a:lnSpc>
              <a:spcBef>
                <a:spcPts val="0"/>
              </a:spcBef>
              <a:spcAft>
                <a:spcPts val="0"/>
              </a:spcAft>
              <a:buClr>
                <a:schemeClr val="lt1"/>
              </a:buClr>
              <a:buSzPts val="1900"/>
              <a:buFont typeface="Montserrat"/>
              <a:buChar char="■"/>
            </a:pPr>
            <a:r>
              <a:rPr lang="en-GB" sz="1900" b="1" i="0" u="none" strike="noStrike" cap="none">
                <a:solidFill>
                  <a:schemeClr val="lt1"/>
                </a:solidFill>
                <a:latin typeface="Montserrat"/>
                <a:ea typeface="Montserrat"/>
                <a:cs typeface="Montserrat"/>
                <a:sym typeface="Montserrat"/>
              </a:rPr>
              <a:t>Security </a:t>
            </a:r>
            <a:endParaRPr sz="1900" b="1" i="0" u="none" strike="noStrike" cap="none">
              <a:solidFill>
                <a:schemeClr val="lt1"/>
              </a:solidFill>
              <a:latin typeface="Montserrat"/>
              <a:ea typeface="Montserrat"/>
              <a:cs typeface="Montserrat"/>
              <a:sym typeface="Montserrat"/>
            </a:endParaRPr>
          </a:p>
          <a:p>
            <a:pPr marL="1371600" marR="0" lvl="2" indent="-349250" algn="l" rtl="0">
              <a:lnSpc>
                <a:spcPct val="100000"/>
              </a:lnSpc>
              <a:spcBef>
                <a:spcPts val="0"/>
              </a:spcBef>
              <a:spcAft>
                <a:spcPts val="0"/>
              </a:spcAft>
              <a:buClr>
                <a:schemeClr val="lt1"/>
              </a:buClr>
              <a:buSzPts val="1900"/>
              <a:buFont typeface="Montserrat"/>
              <a:buChar char="■"/>
            </a:pPr>
            <a:r>
              <a:rPr lang="en-GB" sz="1900" b="1" i="0" u="none" strike="noStrike" cap="none">
                <a:solidFill>
                  <a:schemeClr val="lt1"/>
                </a:solidFill>
                <a:latin typeface="Montserrat"/>
                <a:ea typeface="Montserrat"/>
                <a:cs typeface="Montserrat"/>
                <a:sym typeface="Montserrat"/>
              </a:rPr>
              <a:t>Privacy</a:t>
            </a:r>
            <a:r>
              <a:rPr lang="en-GB" sz="1900" b="0" i="0" u="none" strike="noStrike" cap="none">
                <a:solidFill>
                  <a:schemeClr val="lt1"/>
                </a:solidFill>
                <a:latin typeface="Montserrat"/>
                <a:ea typeface="Montserrat"/>
                <a:cs typeface="Montserrat"/>
                <a:sym typeface="Montserrat"/>
              </a:rPr>
              <a:t> </a:t>
            </a:r>
            <a:endParaRPr sz="1900" b="0" i="0" u="none" strike="noStrike" cap="none">
              <a:solidFill>
                <a:schemeClr val="lt1"/>
              </a:solidFill>
              <a:latin typeface="Montserrat"/>
              <a:ea typeface="Montserrat"/>
              <a:cs typeface="Montserrat"/>
              <a:sym typeface="Montserrat"/>
            </a:endParaRPr>
          </a:p>
        </p:txBody>
      </p:sp>
      <p:sp>
        <p:nvSpPr>
          <p:cNvPr id="2900" name="Google Shape;2900;p90"/>
          <p:cNvSpPr txBox="1"/>
          <p:nvPr/>
        </p:nvSpPr>
        <p:spPr>
          <a:xfrm>
            <a:off x="295275" y="885825"/>
            <a:ext cx="4839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chemeClr val="lt1"/>
                </a:solidFill>
                <a:latin typeface="Montserrat"/>
                <a:ea typeface="Montserrat"/>
                <a:cs typeface="Montserrat"/>
                <a:sym typeface="Montserrat"/>
              </a:rPr>
              <a:t>Self-assessment </a:t>
            </a:r>
            <a:endParaRPr sz="1400" b="0" i="0" u="none" strike="noStrike" cap="none">
              <a:solidFill>
                <a:schemeClr val="lt1"/>
              </a:solidFill>
              <a:latin typeface="Montserrat"/>
              <a:ea typeface="Montserrat"/>
              <a:cs typeface="Montserrat"/>
              <a:sym typeface="Montserrat"/>
            </a:endParaRPr>
          </a:p>
        </p:txBody>
      </p:sp>
      <p:grpSp>
        <p:nvGrpSpPr>
          <p:cNvPr id="2901" name="Google Shape;2901;p90"/>
          <p:cNvGrpSpPr/>
          <p:nvPr/>
        </p:nvGrpSpPr>
        <p:grpSpPr>
          <a:xfrm>
            <a:off x="942077" y="2932390"/>
            <a:ext cx="1142679" cy="2748154"/>
            <a:chOff x="10009188" y="3405188"/>
            <a:chExt cx="1203326" cy="2894012"/>
          </a:xfrm>
        </p:grpSpPr>
        <p:sp>
          <p:nvSpPr>
            <p:cNvPr id="2902" name="Google Shape;2902;p90"/>
            <p:cNvSpPr/>
            <p:nvPr/>
          </p:nvSpPr>
          <p:spPr>
            <a:xfrm>
              <a:off x="10144126" y="3838575"/>
              <a:ext cx="765175" cy="1062037"/>
            </a:xfrm>
            <a:custGeom>
              <a:avLst/>
              <a:gdLst/>
              <a:ahLst/>
              <a:cxnLst/>
              <a:rect l="l" t="t" r="r" b="b"/>
              <a:pathLst>
                <a:path w="232" h="324" extrusionOk="0">
                  <a:moveTo>
                    <a:pt x="45" y="242"/>
                  </a:moveTo>
                  <a:cubicBezTo>
                    <a:pt x="48" y="216"/>
                    <a:pt x="48" y="216"/>
                    <a:pt x="48" y="216"/>
                  </a:cubicBezTo>
                  <a:cubicBezTo>
                    <a:pt x="48" y="214"/>
                    <a:pt x="48" y="213"/>
                    <a:pt x="48" y="213"/>
                  </a:cubicBezTo>
                  <a:cubicBezTo>
                    <a:pt x="50" y="196"/>
                    <a:pt x="50" y="177"/>
                    <a:pt x="48" y="159"/>
                  </a:cubicBezTo>
                  <a:cubicBezTo>
                    <a:pt x="47" y="153"/>
                    <a:pt x="46" y="148"/>
                    <a:pt x="46" y="143"/>
                  </a:cubicBezTo>
                  <a:cubicBezTo>
                    <a:pt x="45" y="135"/>
                    <a:pt x="43" y="126"/>
                    <a:pt x="40" y="119"/>
                  </a:cubicBezTo>
                  <a:cubicBezTo>
                    <a:pt x="39" y="117"/>
                    <a:pt x="37" y="113"/>
                    <a:pt x="35" y="112"/>
                  </a:cubicBezTo>
                  <a:cubicBezTo>
                    <a:pt x="33" y="112"/>
                    <a:pt x="31" y="115"/>
                    <a:pt x="31" y="115"/>
                  </a:cubicBezTo>
                  <a:cubicBezTo>
                    <a:pt x="31" y="115"/>
                    <a:pt x="0" y="109"/>
                    <a:pt x="0" y="109"/>
                  </a:cubicBezTo>
                  <a:cubicBezTo>
                    <a:pt x="10" y="54"/>
                    <a:pt x="10" y="54"/>
                    <a:pt x="10" y="54"/>
                  </a:cubicBezTo>
                  <a:cubicBezTo>
                    <a:pt x="12" y="49"/>
                    <a:pt x="19" y="34"/>
                    <a:pt x="38" y="30"/>
                  </a:cubicBezTo>
                  <a:cubicBezTo>
                    <a:pt x="116" y="1"/>
                    <a:pt x="116" y="1"/>
                    <a:pt x="116" y="1"/>
                  </a:cubicBezTo>
                  <a:cubicBezTo>
                    <a:pt x="116" y="1"/>
                    <a:pt x="116" y="1"/>
                    <a:pt x="116" y="1"/>
                  </a:cubicBezTo>
                  <a:cubicBezTo>
                    <a:pt x="116" y="0"/>
                    <a:pt x="116" y="0"/>
                    <a:pt x="116" y="0"/>
                  </a:cubicBezTo>
                  <a:cubicBezTo>
                    <a:pt x="117" y="0"/>
                    <a:pt x="117" y="0"/>
                    <a:pt x="117" y="0"/>
                  </a:cubicBezTo>
                  <a:cubicBezTo>
                    <a:pt x="118" y="1"/>
                    <a:pt x="118" y="1"/>
                    <a:pt x="118" y="1"/>
                  </a:cubicBezTo>
                  <a:cubicBezTo>
                    <a:pt x="119" y="0"/>
                    <a:pt x="119" y="0"/>
                    <a:pt x="119" y="0"/>
                  </a:cubicBezTo>
                  <a:cubicBezTo>
                    <a:pt x="119" y="0"/>
                    <a:pt x="119" y="0"/>
                    <a:pt x="119" y="0"/>
                  </a:cubicBezTo>
                  <a:cubicBezTo>
                    <a:pt x="119" y="1"/>
                    <a:pt x="119" y="1"/>
                    <a:pt x="119" y="1"/>
                  </a:cubicBezTo>
                  <a:cubicBezTo>
                    <a:pt x="119" y="1"/>
                    <a:pt x="119" y="1"/>
                    <a:pt x="119" y="1"/>
                  </a:cubicBezTo>
                  <a:cubicBezTo>
                    <a:pt x="197" y="30"/>
                    <a:pt x="197" y="30"/>
                    <a:pt x="197" y="30"/>
                  </a:cubicBezTo>
                  <a:cubicBezTo>
                    <a:pt x="217" y="34"/>
                    <a:pt x="224" y="49"/>
                    <a:pt x="226" y="54"/>
                  </a:cubicBezTo>
                  <a:cubicBezTo>
                    <a:pt x="229" y="104"/>
                    <a:pt x="231" y="136"/>
                    <a:pt x="232" y="157"/>
                  </a:cubicBezTo>
                  <a:cubicBezTo>
                    <a:pt x="225" y="163"/>
                    <a:pt x="217" y="169"/>
                    <a:pt x="210" y="176"/>
                  </a:cubicBezTo>
                  <a:cubicBezTo>
                    <a:pt x="207" y="178"/>
                    <a:pt x="204" y="181"/>
                    <a:pt x="200" y="184"/>
                  </a:cubicBezTo>
                  <a:cubicBezTo>
                    <a:pt x="195" y="187"/>
                    <a:pt x="196" y="179"/>
                    <a:pt x="196" y="175"/>
                  </a:cubicBezTo>
                  <a:cubicBezTo>
                    <a:pt x="196" y="170"/>
                    <a:pt x="195" y="165"/>
                    <a:pt x="195" y="160"/>
                  </a:cubicBezTo>
                  <a:cubicBezTo>
                    <a:pt x="195" y="154"/>
                    <a:pt x="195" y="147"/>
                    <a:pt x="195" y="140"/>
                  </a:cubicBezTo>
                  <a:cubicBezTo>
                    <a:pt x="194" y="162"/>
                    <a:pt x="194" y="178"/>
                    <a:pt x="193" y="189"/>
                  </a:cubicBezTo>
                  <a:cubicBezTo>
                    <a:pt x="193" y="189"/>
                    <a:pt x="193" y="189"/>
                    <a:pt x="193" y="189"/>
                  </a:cubicBezTo>
                  <a:cubicBezTo>
                    <a:pt x="193" y="190"/>
                    <a:pt x="193" y="190"/>
                    <a:pt x="193" y="190"/>
                  </a:cubicBezTo>
                  <a:cubicBezTo>
                    <a:pt x="193" y="215"/>
                    <a:pt x="193" y="215"/>
                    <a:pt x="193" y="215"/>
                  </a:cubicBezTo>
                  <a:cubicBezTo>
                    <a:pt x="197" y="273"/>
                    <a:pt x="197" y="273"/>
                    <a:pt x="197" y="273"/>
                  </a:cubicBezTo>
                  <a:cubicBezTo>
                    <a:pt x="199" y="324"/>
                    <a:pt x="199" y="324"/>
                    <a:pt x="199" y="324"/>
                  </a:cubicBezTo>
                  <a:cubicBezTo>
                    <a:pt x="150" y="323"/>
                    <a:pt x="102" y="323"/>
                    <a:pt x="54" y="323"/>
                  </a:cubicBezTo>
                  <a:cubicBezTo>
                    <a:pt x="49" y="323"/>
                    <a:pt x="45" y="323"/>
                    <a:pt x="40" y="323"/>
                  </a:cubicBezTo>
                  <a:cubicBezTo>
                    <a:pt x="42" y="273"/>
                    <a:pt x="42" y="273"/>
                    <a:pt x="42" y="273"/>
                  </a:cubicBezTo>
                  <a:cubicBezTo>
                    <a:pt x="44" y="260"/>
                    <a:pt x="45" y="249"/>
                    <a:pt x="45" y="242"/>
                  </a:cubicBez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3" name="Google Shape;2903;p90"/>
            <p:cNvSpPr/>
            <p:nvPr/>
          </p:nvSpPr>
          <p:spPr>
            <a:xfrm>
              <a:off x="10602913" y="6269038"/>
              <a:ext cx="266700" cy="30162"/>
            </a:xfrm>
            <a:custGeom>
              <a:avLst/>
              <a:gdLst/>
              <a:ahLst/>
              <a:cxnLst/>
              <a:rect l="l" t="t" r="r" b="b"/>
              <a:pathLst>
                <a:path w="81" h="9" extrusionOk="0">
                  <a:moveTo>
                    <a:pt x="81" y="0"/>
                  </a:moveTo>
                  <a:cubicBezTo>
                    <a:pt x="81" y="3"/>
                    <a:pt x="81" y="6"/>
                    <a:pt x="80" y="9"/>
                  </a:cubicBezTo>
                  <a:cubicBezTo>
                    <a:pt x="0" y="9"/>
                    <a:pt x="0" y="9"/>
                    <a:pt x="0" y="9"/>
                  </a:cubicBezTo>
                  <a:cubicBezTo>
                    <a:pt x="0" y="9"/>
                    <a:pt x="1" y="5"/>
                    <a:pt x="4" y="0"/>
                  </a:cubicBezTo>
                  <a:cubicBezTo>
                    <a:pt x="81" y="0"/>
                    <a:pt x="81" y="0"/>
                    <a:pt x="81" y="0"/>
                  </a:cubicBezTo>
                  <a:close/>
                </a:path>
              </a:pathLst>
            </a:custGeom>
            <a:solidFill>
              <a:srgbClr val="437C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p90"/>
            <p:cNvSpPr/>
            <p:nvPr/>
          </p:nvSpPr>
          <p:spPr>
            <a:xfrm>
              <a:off x="10269538" y="4792663"/>
              <a:ext cx="534988" cy="1382712"/>
            </a:xfrm>
            <a:custGeom>
              <a:avLst/>
              <a:gdLst/>
              <a:ahLst/>
              <a:cxnLst/>
              <a:rect l="l" t="t" r="r" b="b"/>
              <a:pathLst>
                <a:path w="162" h="421" extrusionOk="0">
                  <a:moveTo>
                    <a:pt x="3" y="0"/>
                  </a:moveTo>
                  <a:cubicBezTo>
                    <a:pt x="4" y="0"/>
                    <a:pt x="159" y="1"/>
                    <a:pt x="160" y="1"/>
                  </a:cubicBezTo>
                  <a:cubicBezTo>
                    <a:pt x="162" y="83"/>
                    <a:pt x="162" y="83"/>
                    <a:pt x="162" y="83"/>
                  </a:cubicBezTo>
                  <a:cubicBezTo>
                    <a:pt x="155" y="222"/>
                    <a:pt x="155" y="222"/>
                    <a:pt x="155" y="222"/>
                  </a:cubicBezTo>
                  <a:cubicBezTo>
                    <a:pt x="137" y="421"/>
                    <a:pt x="137" y="421"/>
                    <a:pt x="137" y="421"/>
                  </a:cubicBezTo>
                  <a:cubicBezTo>
                    <a:pt x="104" y="421"/>
                    <a:pt x="104" y="421"/>
                    <a:pt x="104" y="421"/>
                  </a:cubicBezTo>
                  <a:cubicBezTo>
                    <a:pt x="97" y="225"/>
                    <a:pt x="97" y="225"/>
                    <a:pt x="97" y="225"/>
                  </a:cubicBezTo>
                  <a:cubicBezTo>
                    <a:pt x="87" y="80"/>
                    <a:pt x="87" y="80"/>
                    <a:pt x="87" y="80"/>
                  </a:cubicBezTo>
                  <a:cubicBezTo>
                    <a:pt x="79" y="79"/>
                    <a:pt x="79" y="79"/>
                    <a:pt x="79" y="79"/>
                  </a:cubicBezTo>
                  <a:cubicBezTo>
                    <a:pt x="63" y="220"/>
                    <a:pt x="63" y="220"/>
                    <a:pt x="63" y="220"/>
                  </a:cubicBezTo>
                  <a:cubicBezTo>
                    <a:pt x="33" y="421"/>
                    <a:pt x="33" y="421"/>
                    <a:pt x="33" y="421"/>
                  </a:cubicBezTo>
                  <a:cubicBezTo>
                    <a:pt x="0" y="421"/>
                    <a:pt x="0" y="421"/>
                    <a:pt x="0" y="421"/>
                  </a:cubicBezTo>
                  <a:cubicBezTo>
                    <a:pt x="4" y="220"/>
                    <a:pt x="4" y="220"/>
                    <a:pt x="4" y="220"/>
                  </a:cubicBezTo>
                  <a:cubicBezTo>
                    <a:pt x="0" y="76"/>
                    <a:pt x="0" y="76"/>
                    <a:pt x="0" y="76"/>
                  </a:cubicBezTo>
                  <a:cubicBezTo>
                    <a:pt x="3" y="0"/>
                    <a:pt x="3" y="0"/>
                    <a:pt x="3" y="0"/>
                  </a:cubicBezTo>
                </a:path>
              </a:pathLst>
            </a:custGeom>
            <a:solidFill>
              <a:srgbClr val="7F7F7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5" name="Google Shape;2905;p90"/>
            <p:cNvSpPr/>
            <p:nvPr/>
          </p:nvSpPr>
          <p:spPr>
            <a:xfrm>
              <a:off x="10269538" y="4897438"/>
              <a:ext cx="527050" cy="1277937"/>
            </a:xfrm>
            <a:custGeom>
              <a:avLst/>
              <a:gdLst/>
              <a:ahLst/>
              <a:cxnLst/>
              <a:rect l="l" t="t" r="r" b="b"/>
              <a:pathLst>
                <a:path w="160" h="389" extrusionOk="0">
                  <a:moveTo>
                    <a:pt x="24" y="0"/>
                  </a:moveTo>
                  <a:cubicBezTo>
                    <a:pt x="70" y="0"/>
                    <a:pt x="115" y="0"/>
                    <a:pt x="160" y="1"/>
                  </a:cubicBezTo>
                  <a:cubicBezTo>
                    <a:pt x="160" y="1"/>
                    <a:pt x="160" y="1"/>
                    <a:pt x="160" y="1"/>
                  </a:cubicBezTo>
                  <a:cubicBezTo>
                    <a:pt x="160" y="1"/>
                    <a:pt x="160" y="1"/>
                    <a:pt x="160" y="1"/>
                  </a:cubicBezTo>
                  <a:cubicBezTo>
                    <a:pt x="114" y="8"/>
                    <a:pt x="21" y="7"/>
                    <a:pt x="21" y="24"/>
                  </a:cubicBezTo>
                  <a:cubicBezTo>
                    <a:pt x="19" y="49"/>
                    <a:pt x="25" y="184"/>
                    <a:pt x="23" y="224"/>
                  </a:cubicBezTo>
                  <a:cubicBezTo>
                    <a:pt x="21" y="266"/>
                    <a:pt x="18" y="376"/>
                    <a:pt x="16" y="389"/>
                  </a:cubicBezTo>
                  <a:cubicBezTo>
                    <a:pt x="0" y="389"/>
                    <a:pt x="0" y="389"/>
                    <a:pt x="0" y="389"/>
                  </a:cubicBezTo>
                  <a:cubicBezTo>
                    <a:pt x="4" y="188"/>
                    <a:pt x="4" y="188"/>
                    <a:pt x="4" y="188"/>
                  </a:cubicBezTo>
                  <a:cubicBezTo>
                    <a:pt x="0" y="44"/>
                    <a:pt x="0" y="44"/>
                    <a:pt x="0" y="44"/>
                  </a:cubicBezTo>
                  <a:cubicBezTo>
                    <a:pt x="2" y="0"/>
                    <a:pt x="2" y="0"/>
                    <a:pt x="2" y="0"/>
                  </a:cubicBezTo>
                  <a:cubicBezTo>
                    <a:pt x="4" y="0"/>
                    <a:pt x="7" y="0"/>
                    <a:pt x="9" y="0"/>
                  </a:cubicBezTo>
                  <a:cubicBezTo>
                    <a:pt x="11" y="0"/>
                    <a:pt x="13" y="0"/>
                    <a:pt x="16" y="0"/>
                  </a:cubicBezTo>
                  <a:cubicBezTo>
                    <a:pt x="19" y="0"/>
                    <a:pt x="22" y="0"/>
                    <a:pt x="24"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90"/>
            <p:cNvSpPr/>
            <p:nvPr/>
          </p:nvSpPr>
          <p:spPr>
            <a:xfrm>
              <a:off x="10556876" y="5056188"/>
              <a:ext cx="101600" cy="1119187"/>
            </a:xfrm>
            <a:custGeom>
              <a:avLst/>
              <a:gdLst/>
              <a:ahLst/>
              <a:cxnLst/>
              <a:rect l="l" t="t" r="r" b="b"/>
              <a:pathLst>
                <a:path w="31" h="341" extrusionOk="0">
                  <a:moveTo>
                    <a:pt x="0" y="0"/>
                  </a:moveTo>
                  <a:cubicBezTo>
                    <a:pt x="0" y="0"/>
                    <a:pt x="22" y="95"/>
                    <a:pt x="25" y="132"/>
                  </a:cubicBezTo>
                  <a:cubicBezTo>
                    <a:pt x="28" y="179"/>
                    <a:pt x="31" y="227"/>
                    <a:pt x="30" y="275"/>
                  </a:cubicBezTo>
                  <a:cubicBezTo>
                    <a:pt x="30" y="297"/>
                    <a:pt x="30" y="319"/>
                    <a:pt x="31" y="341"/>
                  </a:cubicBezTo>
                  <a:cubicBezTo>
                    <a:pt x="16" y="341"/>
                    <a:pt x="16" y="341"/>
                    <a:pt x="16" y="341"/>
                  </a:cubicBezTo>
                  <a:cubicBezTo>
                    <a:pt x="10" y="145"/>
                    <a:pt x="10" y="145"/>
                    <a:pt x="10" y="145"/>
                  </a:cubicBezTo>
                  <a:cubicBezTo>
                    <a:pt x="0" y="0"/>
                    <a:pt x="0" y="0"/>
                    <a:pt x="0" y="0"/>
                  </a:cubicBezTo>
                </a:path>
              </a:pathLst>
            </a:custGeom>
            <a:solidFill>
              <a:srgbClr val="75757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90"/>
            <p:cNvSpPr/>
            <p:nvPr/>
          </p:nvSpPr>
          <p:spPr>
            <a:xfrm>
              <a:off x="10279063" y="4546600"/>
              <a:ext cx="23813" cy="246062"/>
            </a:xfrm>
            <a:custGeom>
              <a:avLst/>
              <a:gdLst/>
              <a:ahLst/>
              <a:cxnLst/>
              <a:rect l="l" t="t" r="r" b="b"/>
              <a:pathLst>
                <a:path w="15" h="155" extrusionOk="0">
                  <a:moveTo>
                    <a:pt x="2" y="145"/>
                  </a:moveTo>
                  <a:lnTo>
                    <a:pt x="0" y="155"/>
                  </a:lnTo>
                  <a:lnTo>
                    <a:pt x="0" y="155"/>
                  </a:lnTo>
                  <a:lnTo>
                    <a:pt x="2" y="145"/>
                  </a:lnTo>
                  <a:lnTo>
                    <a:pt x="2" y="145"/>
                  </a:lnTo>
                  <a:close/>
                  <a:moveTo>
                    <a:pt x="15" y="0"/>
                  </a:moveTo>
                  <a:lnTo>
                    <a:pt x="2" y="118"/>
                  </a:lnTo>
                  <a:lnTo>
                    <a:pt x="2" y="118"/>
                  </a:lnTo>
                  <a:lnTo>
                    <a:pt x="15" y="0"/>
                  </a:lnTo>
                  <a:lnTo>
                    <a:pt x="15" y="0"/>
                  </a:lnTo>
                  <a:lnTo>
                    <a:pt x="15" y="0"/>
                  </a:lnTo>
                  <a:close/>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90"/>
            <p:cNvSpPr/>
            <p:nvPr/>
          </p:nvSpPr>
          <p:spPr>
            <a:xfrm>
              <a:off x="10242551" y="6175375"/>
              <a:ext cx="277813" cy="123825"/>
            </a:xfrm>
            <a:custGeom>
              <a:avLst/>
              <a:gdLst/>
              <a:ahLst/>
              <a:cxnLst/>
              <a:rect l="l" t="t" r="r" b="b"/>
              <a:pathLst>
                <a:path w="84" h="38" extrusionOk="0">
                  <a:moveTo>
                    <a:pt x="41" y="0"/>
                  </a:moveTo>
                  <a:cubicBezTo>
                    <a:pt x="63" y="15"/>
                    <a:pt x="63" y="15"/>
                    <a:pt x="63" y="15"/>
                  </a:cubicBezTo>
                  <a:cubicBezTo>
                    <a:pt x="83" y="17"/>
                    <a:pt x="84" y="38"/>
                    <a:pt x="84" y="38"/>
                  </a:cubicBezTo>
                  <a:cubicBezTo>
                    <a:pt x="2" y="38"/>
                    <a:pt x="2" y="38"/>
                    <a:pt x="2" y="38"/>
                  </a:cubicBezTo>
                  <a:cubicBezTo>
                    <a:pt x="0" y="19"/>
                    <a:pt x="6" y="7"/>
                    <a:pt x="8" y="0"/>
                  </a:cubicBezTo>
                  <a:cubicBezTo>
                    <a:pt x="41" y="0"/>
                    <a:pt x="41" y="0"/>
                    <a:pt x="41"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9" name="Google Shape;2909;p90"/>
            <p:cNvSpPr/>
            <p:nvPr/>
          </p:nvSpPr>
          <p:spPr>
            <a:xfrm>
              <a:off x="10260013" y="6200775"/>
              <a:ext cx="190500" cy="98425"/>
            </a:xfrm>
            <a:custGeom>
              <a:avLst/>
              <a:gdLst/>
              <a:ahLst/>
              <a:cxnLst/>
              <a:rect l="l" t="t" r="r" b="b"/>
              <a:pathLst>
                <a:path w="58" h="30" extrusionOk="0">
                  <a:moveTo>
                    <a:pt x="58" y="30"/>
                  </a:moveTo>
                  <a:cubicBezTo>
                    <a:pt x="40" y="30"/>
                    <a:pt x="40" y="30"/>
                    <a:pt x="40" y="30"/>
                  </a:cubicBezTo>
                  <a:cubicBezTo>
                    <a:pt x="39" y="28"/>
                    <a:pt x="38" y="27"/>
                    <a:pt x="37" y="26"/>
                  </a:cubicBezTo>
                  <a:cubicBezTo>
                    <a:pt x="27" y="15"/>
                    <a:pt x="14" y="8"/>
                    <a:pt x="0" y="3"/>
                  </a:cubicBezTo>
                  <a:cubicBezTo>
                    <a:pt x="0" y="0"/>
                    <a:pt x="0" y="2"/>
                    <a:pt x="0" y="0"/>
                  </a:cubicBezTo>
                  <a:cubicBezTo>
                    <a:pt x="22" y="4"/>
                    <a:pt x="44" y="9"/>
                    <a:pt x="58" y="30"/>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0" name="Google Shape;2910;p90"/>
            <p:cNvSpPr/>
            <p:nvPr/>
          </p:nvSpPr>
          <p:spPr>
            <a:xfrm>
              <a:off x="10593388" y="6175375"/>
              <a:ext cx="328613" cy="123825"/>
            </a:xfrm>
            <a:custGeom>
              <a:avLst/>
              <a:gdLst/>
              <a:ahLst/>
              <a:cxnLst/>
              <a:rect l="l" t="t" r="r" b="b"/>
              <a:pathLst>
                <a:path w="100" h="38" extrusionOk="0">
                  <a:moveTo>
                    <a:pt x="39" y="0"/>
                  </a:moveTo>
                  <a:cubicBezTo>
                    <a:pt x="79" y="15"/>
                    <a:pt x="79" y="15"/>
                    <a:pt x="79" y="15"/>
                  </a:cubicBezTo>
                  <a:cubicBezTo>
                    <a:pt x="99" y="17"/>
                    <a:pt x="100" y="38"/>
                    <a:pt x="100" y="38"/>
                  </a:cubicBezTo>
                  <a:cubicBezTo>
                    <a:pt x="2" y="38"/>
                    <a:pt x="2" y="38"/>
                    <a:pt x="2" y="38"/>
                  </a:cubicBezTo>
                  <a:cubicBezTo>
                    <a:pt x="0" y="19"/>
                    <a:pt x="3" y="6"/>
                    <a:pt x="5" y="0"/>
                  </a:cubicBezTo>
                  <a:cubicBezTo>
                    <a:pt x="39" y="0"/>
                    <a:pt x="39" y="0"/>
                    <a:pt x="39" y="0"/>
                  </a:cubicBezTo>
                  <a:close/>
                </a:path>
              </a:pathLst>
            </a:custGeom>
            <a:solidFill>
              <a:srgbClr val="EF382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p90"/>
            <p:cNvSpPr/>
            <p:nvPr/>
          </p:nvSpPr>
          <p:spPr>
            <a:xfrm>
              <a:off x="10606088" y="6210300"/>
              <a:ext cx="207963" cy="88900"/>
            </a:xfrm>
            <a:custGeom>
              <a:avLst/>
              <a:gdLst/>
              <a:ahLst/>
              <a:cxnLst/>
              <a:rect l="l" t="t" r="r" b="b"/>
              <a:pathLst>
                <a:path w="63" h="27" extrusionOk="0">
                  <a:moveTo>
                    <a:pt x="63" y="27"/>
                  </a:moveTo>
                  <a:cubicBezTo>
                    <a:pt x="42" y="27"/>
                    <a:pt x="42" y="27"/>
                    <a:pt x="42" y="27"/>
                  </a:cubicBezTo>
                  <a:cubicBezTo>
                    <a:pt x="41" y="26"/>
                    <a:pt x="40" y="25"/>
                    <a:pt x="40" y="24"/>
                  </a:cubicBezTo>
                  <a:cubicBezTo>
                    <a:pt x="28" y="13"/>
                    <a:pt x="15" y="5"/>
                    <a:pt x="0" y="0"/>
                  </a:cubicBezTo>
                  <a:cubicBezTo>
                    <a:pt x="24" y="4"/>
                    <a:pt x="48" y="11"/>
                    <a:pt x="63" y="27"/>
                  </a:cubicBezTo>
                </a:path>
              </a:pathLst>
            </a:custGeom>
            <a:solidFill>
              <a:srgbClr val="FDB71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p90"/>
            <p:cNvSpPr/>
            <p:nvPr/>
          </p:nvSpPr>
          <p:spPr>
            <a:xfrm>
              <a:off x="10250488" y="6273800"/>
              <a:ext cx="269875" cy="25400"/>
            </a:xfrm>
            <a:custGeom>
              <a:avLst/>
              <a:gdLst/>
              <a:ahLst/>
              <a:cxnLst/>
              <a:rect l="l" t="t" r="r" b="b"/>
              <a:pathLst>
                <a:path w="82" h="8" extrusionOk="0">
                  <a:moveTo>
                    <a:pt x="82" y="8"/>
                  </a:moveTo>
                  <a:cubicBezTo>
                    <a:pt x="0" y="8"/>
                    <a:pt x="0" y="8"/>
                    <a:pt x="0" y="8"/>
                  </a:cubicBezTo>
                  <a:cubicBezTo>
                    <a:pt x="0" y="5"/>
                    <a:pt x="0" y="2"/>
                    <a:pt x="0" y="0"/>
                  </a:cubicBezTo>
                  <a:cubicBezTo>
                    <a:pt x="80" y="0"/>
                    <a:pt x="80" y="0"/>
                    <a:pt x="80" y="0"/>
                  </a:cubicBezTo>
                  <a:cubicBezTo>
                    <a:pt x="82" y="4"/>
                    <a:pt x="82" y="8"/>
                    <a:pt x="82" y="8"/>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3" name="Google Shape;2913;p90"/>
            <p:cNvSpPr/>
            <p:nvPr/>
          </p:nvSpPr>
          <p:spPr>
            <a:xfrm>
              <a:off x="10596563" y="6273800"/>
              <a:ext cx="325438" cy="25400"/>
            </a:xfrm>
            <a:custGeom>
              <a:avLst/>
              <a:gdLst/>
              <a:ahLst/>
              <a:cxnLst/>
              <a:rect l="l" t="t" r="r" b="b"/>
              <a:pathLst>
                <a:path w="99" h="8" extrusionOk="0">
                  <a:moveTo>
                    <a:pt x="97" y="0"/>
                  </a:moveTo>
                  <a:cubicBezTo>
                    <a:pt x="99" y="4"/>
                    <a:pt x="99" y="8"/>
                    <a:pt x="99" y="8"/>
                  </a:cubicBezTo>
                  <a:cubicBezTo>
                    <a:pt x="1" y="8"/>
                    <a:pt x="1" y="8"/>
                    <a:pt x="1" y="8"/>
                  </a:cubicBezTo>
                  <a:cubicBezTo>
                    <a:pt x="1" y="5"/>
                    <a:pt x="1" y="2"/>
                    <a:pt x="0" y="0"/>
                  </a:cubicBezTo>
                  <a:cubicBezTo>
                    <a:pt x="95" y="0"/>
                    <a:pt x="95" y="0"/>
                    <a:pt x="95" y="0"/>
                  </a:cubicBezTo>
                  <a:cubicBezTo>
                    <a:pt x="96" y="0"/>
                    <a:pt x="97" y="0"/>
                    <a:pt x="97" y="0"/>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4" name="Google Shape;2914;p90"/>
            <p:cNvSpPr/>
            <p:nvPr/>
          </p:nvSpPr>
          <p:spPr>
            <a:xfrm>
              <a:off x="10431463" y="3522663"/>
              <a:ext cx="293688" cy="312737"/>
            </a:xfrm>
            <a:custGeom>
              <a:avLst/>
              <a:gdLst/>
              <a:ahLst/>
              <a:cxnLst/>
              <a:rect l="l" t="t" r="r" b="b"/>
              <a:pathLst>
                <a:path w="89" h="95" extrusionOk="0">
                  <a:moveTo>
                    <a:pt x="89" y="10"/>
                  </a:moveTo>
                  <a:cubicBezTo>
                    <a:pt x="84" y="58"/>
                    <a:pt x="84" y="58"/>
                    <a:pt x="84" y="58"/>
                  </a:cubicBezTo>
                  <a:cubicBezTo>
                    <a:pt x="81" y="80"/>
                    <a:pt x="61" y="95"/>
                    <a:pt x="39" y="92"/>
                  </a:cubicBezTo>
                  <a:cubicBezTo>
                    <a:pt x="17" y="90"/>
                    <a:pt x="0" y="48"/>
                    <a:pt x="1" y="33"/>
                  </a:cubicBezTo>
                  <a:cubicBezTo>
                    <a:pt x="4" y="0"/>
                    <a:pt x="4" y="0"/>
                    <a:pt x="4" y="0"/>
                  </a:cubicBezTo>
                  <a:cubicBezTo>
                    <a:pt x="89" y="10"/>
                    <a:pt x="89" y="10"/>
                    <a:pt x="89" y="10"/>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5" name="Google Shape;2915;p90"/>
            <p:cNvSpPr/>
            <p:nvPr/>
          </p:nvSpPr>
          <p:spPr>
            <a:xfrm>
              <a:off x="10460038" y="3716338"/>
              <a:ext cx="168275" cy="298450"/>
            </a:xfrm>
            <a:custGeom>
              <a:avLst/>
              <a:gdLst/>
              <a:ahLst/>
              <a:cxnLst/>
              <a:rect l="l" t="t" r="r" b="b"/>
              <a:pathLst>
                <a:path w="51" h="91" extrusionOk="0">
                  <a:moveTo>
                    <a:pt x="49" y="4"/>
                  </a:moveTo>
                  <a:cubicBezTo>
                    <a:pt x="51" y="54"/>
                    <a:pt x="51" y="54"/>
                    <a:pt x="51" y="54"/>
                  </a:cubicBezTo>
                  <a:cubicBezTo>
                    <a:pt x="48" y="62"/>
                    <a:pt x="37" y="81"/>
                    <a:pt x="32" y="91"/>
                  </a:cubicBezTo>
                  <a:cubicBezTo>
                    <a:pt x="32" y="91"/>
                    <a:pt x="28" y="91"/>
                    <a:pt x="27" y="91"/>
                  </a:cubicBezTo>
                  <a:cubicBezTo>
                    <a:pt x="20" y="80"/>
                    <a:pt x="0" y="56"/>
                    <a:pt x="0" y="50"/>
                  </a:cubicBezTo>
                  <a:cubicBezTo>
                    <a:pt x="5" y="0"/>
                    <a:pt x="5" y="0"/>
                    <a:pt x="5" y="0"/>
                  </a:cubicBezTo>
                  <a:cubicBezTo>
                    <a:pt x="49" y="4"/>
                    <a:pt x="49" y="4"/>
                    <a:pt x="49" y="4"/>
                  </a:cubicBezTo>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6" name="Google Shape;2916;p90"/>
            <p:cNvSpPr/>
            <p:nvPr/>
          </p:nvSpPr>
          <p:spPr>
            <a:xfrm>
              <a:off x="10467976" y="3725863"/>
              <a:ext cx="157163" cy="147637"/>
            </a:xfrm>
            <a:custGeom>
              <a:avLst/>
              <a:gdLst/>
              <a:ahLst/>
              <a:cxnLst/>
              <a:rect l="l" t="t" r="r" b="b"/>
              <a:pathLst>
                <a:path w="48" h="45" extrusionOk="0">
                  <a:moveTo>
                    <a:pt x="2" y="0"/>
                  </a:moveTo>
                  <a:cubicBezTo>
                    <a:pt x="8" y="14"/>
                    <a:pt x="24" y="24"/>
                    <a:pt x="38" y="30"/>
                  </a:cubicBezTo>
                  <a:cubicBezTo>
                    <a:pt x="38" y="30"/>
                    <a:pt x="38" y="30"/>
                    <a:pt x="37" y="30"/>
                  </a:cubicBezTo>
                  <a:cubicBezTo>
                    <a:pt x="23" y="30"/>
                    <a:pt x="13" y="21"/>
                    <a:pt x="13" y="21"/>
                  </a:cubicBezTo>
                  <a:cubicBezTo>
                    <a:pt x="13" y="21"/>
                    <a:pt x="13" y="21"/>
                    <a:pt x="13" y="21"/>
                  </a:cubicBezTo>
                  <a:cubicBezTo>
                    <a:pt x="13" y="21"/>
                    <a:pt x="13" y="21"/>
                    <a:pt x="13" y="21"/>
                  </a:cubicBezTo>
                  <a:cubicBezTo>
                    <a:pt x="22" y="32"/>
                    <a:pt x="31" y="34"/>
                    <a:pt x="38" y="34"/>
                  </a:cubicBezTo>
                  <a:cubicBezTo>
                    <a:pt x="42" y="34"/>
                    <a:pt x="45" y="34"/>
                    <a:pt x="46" y="33"/>
                  </a:cubicBezTo>
                  <a:cubicBezTo>
                    <a:pt x="47" y="33"/>
                    <a:pt x="47" y="34"/>
                    <a:pt x="48" y="34"/>
                  </a:cubicBezTo>
                  <a:cubicBezTo>
                    <a:pt x="48" y="42"/>
                    <a:pt x="48" y="42"/>
                    <a:pt x="48" y="42"/>
                  </a:cubicBezTo>
                  <a:cubicBezTo>
                    <a:pt x="45" y="44"/>
                    <a:pt x="42" y="45"/>
                    <a:pt x="38" y="45"/>
                  </a:cubicBezTo>
                  <a:cubicBezTo>
                    <a:pt x="29" y="45"/>
                    <a:pt x="18" y="41"/>
                    <a:pt x="12" y="36"/>
                  </a:cubicBezTo>
                  <a:cubicBezTo>
                    <a:pt x="7" y="32"/>
                    <a:pt x="3" y="26"/>
                    <a:pt x="0" y="21"/>
                  </a:cubicBezTo>
                  <a:cubicBezTo>
                    <a:pt x="2" y="0"/>
                    <a:pt x="2" y="0"/>
                    <a:pt x="2"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p90"/>
            <p:cNvSpPr/>
            <p:nvPr/>
          </p:nvSpPr>
          <p:spPr>
            <a:xfrm>
              <a:off x="10428288" y="3405188"/>
              <a:ext cx="361950" cy="357187"/>
            </a:xfrm>
            <a:custGeom>
              <a:avLst/>
              <a:gdLst/>
              <a:ahLst/>
              <a:cxnLst/>
              <a:rect l="l" t="t" r="r" b="b"/>
              <a:pathLst>
                <a:path w="110" h="109" extrusionOk="0">
                  <a:moveTo>
                    <a:pt x="49" y="4"/>
                  </a:moveTo>
                  <a:cubicBezTo>
                    <a:pt x="101" y="14"/>
                    <a:pt x="101" y="14"/>
                    <a:pt x="101" y="14"/>
                  </a:cubicBezTo>
                  <a:cubicBezTo>
                    <a:pt x="110" y="41"/>
                    <a:pt x="90" y="46"/>
                    <a:pt x="90" y="46"/>
                  </a:cubicBezTo>
                  <a:cubicBezTo>
                    <a:pt x="39" y="40"/>
                    <a:pt x="39" y="40"/>
                    <a:pt x="39" y="40"/>
                  </a:cubicBezTo>
                  <a:cubicBezTo>
                    <a:pt x="26" y="38"/>
                    <a:pt x="25" y="51"/>
                    <a:pt x="25" y="51"/>
                  </a:cubicBezTo>
                  <a:cubicBezTo>
                    <a:pt x="23" y="64"/>
                    <a:pt x="23" y="64"/>
                    <a:pt x="23" y="64"/>
                  </a:cubicBezTo>
                  <a:cubicBezTo>
                    <a:pt x="17" y="63"/>
                    <a:pt x="17" y="63"/>
                    <a:pt x="17" y="63"/>
                  </a:cubicBezTo>
                  <a:cubicBezTo>
                    <a:pt x="17" y="63"/>
                    <a:pt x="15" y="58"/>
                    <a:pt x="11" y="58"/>
                  </a:cubicBezTo>
                  <a:cubicBezTo>
                    <a:pt x="9" y="57"/>
                    <a:pt x="6" y="57"/>
                    <a:pt x="5" y="65"/>
                  </a:cubicBezTo>
                  <a:cubicBezTo>
                    <a:pt x="3" y="87"/>
                    <a:pt x="14" y="86"/>
                    <a:pt x="14" y="86"/>
                  </a:cubicBezTo>
                  <a:cubicBezTo>
                    <a:pt x="15" y="102"/>
                    <a:pt x="15" y="102"/>
                    <a:pt x="15" y="102"/>
                  </a:cubicBezTo>
                  <a:cubicBezTo>
                    <a:pt x="13" y="109"/>
                    <a:pt x="13" y="109"/>
                    <a:pt x="13" y="109"/>
                  </a:cubicBezTo>
                  <a:cubicBezTo>
                    <a:pt x="1" y="84"/>
                    <a:pt x="0" y="67"/>
                    <a:pt x="0" y="67"/>
                  </a:cubicBezTo>
                  <a:cubicBezTo>
                    <a:pt x="4" y="36"/>
                    <a:pt x="4" y="36"/>
                    <a:pt x="4" y="36"/>
                  </a:cubicBezTo>
                  <a:cubicBezTo>
                    <a:pt x="8" y="0"/>
                    <a:pt x="49" y="4"/>
                    <a:pt x="49" y="4"/>
                  </a:cubicBezTo>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8" name="Google Shape;2918;p90"/>
            <p:cNvSpPr/>
            <p:nvPr/>
          </p:nvSpPr>
          <p:spPr>
            <a:xfrm>
              <a:off x="10625138" y="3817938"/>
              <a:ext cx="3175" cy="17462"/>
            </a:xfrm>
            <a:custGeom>
              <a:avLst/>
              <a:gdLst/>
              <a:ahLst/>
              <a:cxnLst/>
              <a:rect l="l" t="t" r="r" b="b"/>
              <a:pathLst>
                <a:path w="1" h="5" extrusionOk="0">
                  <a:moveTo>
                    <a:pt x="1" y="0"/>
                  </a:moveTo>
                  <a:cubicBezTo>
                    <a:pt x="0" y="5"/>
                    <a:pt x="0" y="5"/>
                    <a:pt x="0" y="5"/>
                  </a:cubicBezTo>
                  <a:cubicBezTo>
                    <a:pt x="0" y="5"/>
                    <a:pt x="0" y="5"/>
                    <a:pt x="0" y="5"/>
                  </a:cubicBezTo>
                  <a:cubicBezTo>
                    <a:pt x="0" y="0"/>
                    <a:pt x="0" y="0"/>
                    <a:pt x="0" y="0"/>
                  </a:cubicBezTo>
                  <a:cubicBezTo>
                    <a:pt x="0" y="0"/>
                    <a:pt x="0" y="0"/>
                    <a:pt x="1" y="0"/>
                  </a:cubicBezTo>
                </a:path>
              </a:pathLst>
            </a:custGeom>
            <a:solidFill>
              <a:srgbClr val="E5E5E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p90"/>
            <p:cNvSpPr/>
            <p:nvPr/>
          </p:nvSpPr>
          <p:spPr>
            <a:xfrm>
              <a:off x="10593388" y="3817938"/>
              <a:ext cx="31750" cy="17462"/>
            </a:xfrm>
            <a:custGeom>
              <a:avLst/>
              <a:gdLst/>
              <a:ahLst/>
              <a:cxnLst/>
              <a:rect l="l" t="t" r="r" b="b"/>
              <a:pathLst>
                <a:path w="10" h="5" extrusionOk="0">
                  <a:moveTo>
                    <a:pt x="10" y="0"/>
                  </a:moveTo>
                  <a:cubicBezTo>
                    <a:pt x="10" y="5"/>
                    <a:pt x="10" y="5"/>
                    <a:pt x="10" y="5"/>
                  </a:cubicBezTo>
                  <a:cubicBezTo>
                    <a:pt x="10" y="5"/>
                    <a:pt x="9" y="5"/>
                    <a:pt x="8" y="5"/>
                  </a:cubicBezTo>
                  <a:cubicBezTo>
                    <a:pt x="6" y="4"/>
                    <a:pt x="3" y="3"/>
                    <a:pt x="0" y="2"/>
                  </a:cubicBezTo>
                  <a:cubicBezTo>
                    <a:pt x="3" y="2"/>
                    <a:pt x="6" y="1"/>
                    <a:pt x="10" y="0"/>
                  </a:cubicBezTo>
                </a:path>
              </a:pathLst>
            </a:custGeom>
            <a:solidFill>
              <a:srgbClr val="E6A6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p90"/>
            <p:cNvSpPr/>
            <p:nvPr/>
          </p:nvSpPr>
          <p:spPr>
            <a:xfrm>
              <a:off x="10510838" y="3795713"/>
              <a:ext cx="111125" cy="42862"/>
            </a:xfrm>
            <a:custGeom>
              <a:avLst/>
              <a:gdLst/>
              <a:ahLst/>
              <a:cxnLst/>
              <a:rect l="l" t="t" r="r" b="b"/>
              <a:pathLst>
                <a:path w="34" h="13" extrusionOk="0">
                  <a:moveTo>
                    <a:pt x="0" y="0"/>
                  </a:moveTo>
                  <a:cubicBezTo>
                    <a:pt x="0" y="0"/>
                    <a:pt x="10" y="9"/>
                    <a:pt x="24" y="9"/>
                  </a:cubicBezTo>
                  <a:cubicBezTo>
                    <a:pt x="25" y="9"/>
                    <a:pt x="25" y="9"/>
                    <a:pt x="25" y="9"/>
                  </a:cubicBezTo>
                  <a:cubicBezTo>
                    <a:pt x="28" y="10"/>
                    <a:pt x="31" y="11"/>
                    <a:pt x="34" y="12"/>
                  </a:cubicBezTo>
                  <a:cubicBezTo>
                    <a:pt x="32" y="12"/>
                    <a:pt x="29" y="13"/>
                    <a:pt x="25" y="13"/>
                  </a:cubicBezTo>
                  <a:cubicBezTo>
                    <a:pt x="18" y="13"/>
                    <a:pt x="9" y="11"/>
                    <a:pt x="0" y="0"/>
                  </a:cubicBezTo>
                </a:path>
              </a:pathLst>
            </a:custGeom>
            <a:solidFill>
              <a:srgbClr val="CD947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90"/>
            <p:cNvSpPr/>
            <p:nvPr/>
          </p:nvSpPr>
          <p:spPr>
            <a:xfrm>
              <a:off x="10596563" y="3756025"/>
              <a:ext cx="71438" cy="28575"/>
            </a:xfrm>
            <a:custGeom>
              <a:avLst/>
              <a:gdLst/>
              <a:ahLst/>
              <a:cxnLst/>
              <a:rect l="l" t="t" r="r" b="b"/>
              <a:pathLst>
                <a:path w="22" h="9" extrusionOk="0">
                  <a:moveTo>
                    <a:pt x="22" y="3"/>
                  </a:moveTo>
                  <a:cubicBezTo>
                    <a:pt x="21" y="9"/>
                    <a:pt x="16" y="9"/>
                    <a:pt x="11" y="8"/>
                  </a:cubicBezTo>
                  <a:cubicBezTo>
                    <a:pt x="5" y="7"/>
                    <a:pt x="0" y="7"/>
                    <a:pt x="1" y="0"/>
                  </a:cubicBezTo>
                  <a:cubicBezTo>
                    <a:pt x="22" y="3"/>
                    <a:pt x="22" y="3"/>
                    <a:pt x="22" y="3"/>
                  </a:cubicBezTo>
                  <a:close/>
                </a:path>
              </a:pathLst>
            </a:custGeom>
            <a:solidFill>
              <a:srgbClr val="FAB79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2" name="Google Shape;2922;p90"/>
            <p:cNvSpPr/>
            <p:nvPr/>
          </p:nvSpPr>
          <p:spPr>
            <a:xfrm>
              <a:off x="10593388" y="3854450"/>
              <a:ext cx="74613" cy="128587"/>
            </a:xfrm>
            <a:custGeom>
              <a:avLst/>
              <a:gdLst/>
              <a:ahLst/>
              <a:cxnLst/>
              <a:rect l="l" t="t" r="r" b="b"/>
              <a:pathLst>
                <a:path w="23" h="39" extrusionOk="0">
                  <a:moveTo>
                    <a:pt x="10" y="1"/>
                  </a:moveTo>
                  <a:cubicBezTo>
                    <a:pt x="13" y="0"/>
                    <a:pt x="13" y="0"/>
                    <a:pt x="13" y="0"/>
                  </a:cubicBezTo>
                  <a:cubicBezTo>
                    <a:pt x="23" y="8"/>
                    <a:pt x="23" y="8"/>
                    <a:pt x="23" y="8"/>
                  </a:cubicBezTo>
                  <a:cubicBezTo>
                    <a:pt x="23" y="20"/>
                    <a:pt x="15" y="39"/>
                    <a:pt x="15" y="39"/>
                  </a:cubicBezTo>
                  <a:cubicBezTo>
                    <a:pt x="0" y="19"/>
                    <a:pt x="0" y="19"/>
                    <a:pt x="0" y="19"/>
                  </a:cubicBezTo>
                  <a:cubicBezTo>
                    <a:pt x="13" y="12"/>
                    <a:pt x="10" y="1"/>
                    <a:pt x="10" y="1"/>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90"/>
            <p:cNvSpPr/>
            <p:nvPr/>
          </p:nvSpPr>
          <p:spPr>
            <a:xfrm>
              <a:off x="10566401" y="3916363"/>
              <a:ext cx="55563" cy="98425"/>
            </a:xfrm>
            <a:custGeom>
              <a:avLst/>
              <a:gdLst/>
              <a:ahLst/>
              <a:cxnLst/>
              <a:rect l="l" t="t" r="r" b="b"/>
              <a:pathLst>
                <a:path w="17" h="30" extrusionOk="0">
                  <a:moveTo>
                    <a:pt x="17" y="12"/>
                  </a:moveTo>
                  <a:cubicBezTo>
                    <a:pt x="15" y="28"/>
                    <a:pt x="0" y="30"/>
                    <a:pt x="0" y="30"/>
                  </a:cubicBezTo>
                  <a:cubicBezTo>
                    <a:pt x="8" y="0"/>
                    <a:pt x="8" y="0"/>
                    <a:pt x="8" y="0"/>
                  </a:cubicBezTo>
                  <a:cubicBezTo>
                    <a:pt x="17" y="12"/>
                    <a:pt x="17" y="12"/>
                    <a:pt x="17" y="12"/>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4" name="Google Shape;2924;p90"/>
            <p:cNvSpPr/>
            <p:nvPr/>
          </p:nvSpPr>
          <p:spPr>
            <a:xfrm>
              <a:off x="10428288" y="3844925"/>
              <a:ext cx="82550" cy="123825"/>
            </a:xfrm>
            <a:custGeom>
              <a:avLst/>
              <a:gdLst/>
              <a:ahLst/>
              <a:cxnLst/>
              <a:rect l="l" t="t" r="r" b="b"/>
              <a:pathLst>
                <a:path w="25" h="38" extrusionOk="0">
                  <a:moveTo>
                    <a:pt x="25" y="22"/>
                  </a:moveTo>
                  <a:cubicBezTo>
                    <a:pt x="11" y="38"/>
                    <a:pt x="11" y="38"/>
                    <a:pt x="11" y="38"/>
                  </a:cubicBezTo>
                  <a:cubicBezTo>
                    <a:pt x="11" y="38"/>
                    <a:pt x="4" y="27"/>
                    <a:pt x="0" y="13"/>
                  </a:cubicBezTo>
                  <a:cubicBezTo>
                    <a:pt x="11" y="0"/>
                    <a:pt x="11" y="0"/>
                    <a:pt x="11" y="0"/>
                  </a:cubicBezTo>
                  <a:cubicBezTo>
                    <a:pt x="11" y="0"/>
                    <a:pt x="15" y="16"/>
                    <a:pt x="25" y="22"/>
                  </a:cubicBezTo>
                </a:path>
              </a:pathLst>
            </a:custGeom>
            <a:solidFill>
              <a:srgbClr val="F7F8F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5" name="Google Shape;2925;p90"/>
            <p:cNvSpPr/>
            <p:nvPr/>
          </p:nvSpPr>
          <p:spPr>
            <a:xfrm>
              <a:off x="10474326" y="3916363"/>
              <a:ext cx="76200" cy="98425"/>
            </a:xfrm>
            <a:custGeom>
              <a:avLst/>
              <a:gdLst/>
              <a:ahLst/>
              <a:cxnLst/>
              <a:rect l="l" t="t" r="r" b="b"/>
              <a:pathLst>
                <a:path w="23" h="30" extrusionOk="0">
                  <a:moveTo>
                    <a:pt x="23" y="30"/>
                  </a:moveTo>
                  <a:cubicBezTo>
                    <a:pt x="23" y="30"/>
                    <a:pt x="12" y="27"/>
                    <a:pt x="9" y="23"/>
                  </a:cubicBezTo>
                  <a:cubicBezTo>
                    <a:pt x="0" y="15"/>
                    <a:pt x="1" y="12"/>
                    <a:pt x="1" y="12"/>
                  </a:cubicBezTo>
                  <a:cubicBezTo>
                    <a:pt x="11" y="0"/>
                    <a:pt x="11" y="0"/>
                    <a:pt x="11" y="0"/>
                  </a:cubicBezTo>
                  <a:cubicBezTo>
                    <a:pt x="23" y="30"/>
                    <a:pt x="23" y="30"/>
                    <a:pt x="23" y="30"/>
                  </a:cubicBezTo>
                  <a:close/>
                </a:path>
              </a:pathLst>
            </a:custGeom>
            <a:solidFill>
              <a:srgbClr val="D2DFE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6" name="Google Shape;2926;p90"/>
            <p:cNvSpPr/>
            <p:nvPr/>
          </p:nvSpPr>
          <p:spPr>
            <a:xfrm>
              <a:off x="10936288" y="4556125"/>
              <a:ext cx="230188" cy="158750"/>
            </a:xfrm>
            <a:custGeom>
              <a:avLst/>
              <a:gdLst/>
              <a:ahLst/>
              <a:cxnLst/>
              <a:rect l="l" t="t" r="r" b="b"/>
              <a:pathLst>
                <a:path w="70" h="48" extrusionOk="0">
                  <a:moveTo>
                    <a:pt x="64" y="14"/>
                  </a:moveTo>
                  <a:cubicBezTo>
                    <a:pt x="62" y="14"/>
                    <a:pt x="62" y="12"/>
                    <a:pt x="52" y="12"/>
                  </a:cubicBezTo>
                  <a:cubicBezTo>
                    <a:pt x="42" y="12"/>
                    <a:pt x="46" y="10"/>
                    <a:pt x="46" y="10"/>
                  </a:cubicBezTo>
                  <a:cubicBezTo>
                    <a:pt x="46" y="10"/>
                    <a:pt x="58" y="8"/>
                    <a:pt x="60" y="6"/>
                  </a:cubicBezTo>
                  <a:cubicBezTo>
                    <a:pt x="60" y="2"/>
                    <a:pt x="54" y="2"/>
                    <a:pt x="54" y="2"/>
                  </a:cubicBezTo>
                  <a:cubicBezTo>
                    <a:pt x="54" y="2"/>
                    <a:pt x="48" y="4"/>
                    <a:pt x="42" y="4"/>
                  </a:cubicBezTo>
                  <a:cubicBezTo>
                    <a:pt x="36" y="4"/>
                    <a:pt x="18" y="0"/>
                    <a:pt x="18" y="0"/>
                  </a:cubicBezTo>
                  <a:cubicBezTo>
                    <a:pt x="0" y="10"/>
                    <a:pt x="0" y="10"/>
                    <a:pt x="0" y="10"/>
                  </a:cubicBezTo>
                  <a:cubicBezTo>
                    <a:pt x="0" y="10"/>
                    <a:pt x="0" y="12"/>
                    <a:pt x="0" y="14"/>
                  </a:cubicBezTo>
                  <a:cubicBezTo>
                    <a:pt x="0" y="14"/>
                    <a:pt x="0" y="14"/>
                    <a:pt x="0" y="14"/>
                  </a:cubicBezTo>
                  <a:cubicBezTo>
                    <a:pt x="0" y="14"/>
                    <a:pt x="0" y="14"/>
                    <a:pt x="0" y="14"/>
                  </a:cubicBezTo>
                  <a:cubicBezTo>
                    <a:pt x="0" y="16"/>
                    <a:pt x="2" y="16"/>
                    <a:pt x="4" y="18"/>
                  </a:cubicBezTo>
                  <a:cubicBezTo>
                    <a:pt x="6" y="20"/>
                    <a:pt x="8" y="24"/>
                    <a:pt x="12" y="30"/>
                  </a:cubicBezTo>
                  <a:cubicBezTo>
                    <a:pt x="16" y="34"/>
                    <a:pt x="18" y="36"/>
                    <a:pt x="18" y="38"/>
                  </a:cubicBezTo>
                  <a:cubicBezTo>
                    <a:pt x="20" y="40"/>
                    <a:pt x="24" y="48"/>
                    <a:pt x="26" y="44"/>
                  </a:cubicBezTo>
                  <a:cubicBezTo>
                    <a:pt x="28" y="40"/>
                    <a:pt x="24" y="34"/>
                    <a:pt x="22" y="32"/>
                  </a:cubicBezTo>
                  <a:cubicBezTo>
                    <a:pt x="22" y="30"/>
                    <a:pt x="22" y="28"/>
                    <a:pt x="20" y="26"/>
                  </a:cubicBezTo>
                  <a:cubicBezTo>
                    <a:pt x="24" y="28"/>
                    <a:pt x="26" y="28"/>
                    <a:pt x="28" y="28"/>
                  </a:cubicBezTo>
                  <a:cubicBezTo>
                    <a:pt x="32" y="28"/>
                    <a:pt x="52" y="36"/>
                    <a:pt x="58" y="38"/>
                  </a:cubicBezTo>
                  <a:cubicBezTo>
                    <a:pt x="66" y="40"/>
                    <a:pt x="64" y="36"/>
                    <a:pt x="64" y="36"/>
                  </a:cubicBezTo>
                  <a:cubicBezTo>
                    <a:pt x="62" y="34"/>
                    <a:pt x="40" y="26"/>
                    <a:pt x="40" y="24"/>
                  </a:cubicBezTo>
                  <a:cubicBezTo>
                    <a:pt x="42" y="24"/>
                    <a:pt x="64" y="28"/>
                    <a:pt x="66" y="28"/>
                  </a:cubicBezTo>
                  <a:cubicBezTo>
                    <a:pt x="70" y="26"/>
                    <a:pt x="68" y="24"/>
                    <a:pt x="64" y="24"/>
                  </a:cubicBezTo>
                  <a:cubicBezTo>
                    <a:pt x="64" y="24"/>
                    <a:pt x="46" y="20"/>
                    <a:pt x="46" y="18"/>
                  </a:cubicBezTo>
                  <a:cubicBezTo>
                    <a:pt x="46" y="16"/>
                    <a:pt x="56" y="18"/>
                    <a:pt x="60" y="18"/>
                  </a:cubicBezTo>
                  <a:cubicBezTo>
                    <a:pt x="66" y="18"/>
                    <a:pt x="68" y="18"/>
                    <a:pt x="70" y="16"/>
                  </a:cubicBezTo>
                  <a:cubicBezTo>
                    <a:pt x="70" y="14"/>
                    <a:pt x="66" y="14"/>
                    <a:pt x="64" y="14"/>
                  </a:cubicBezTo>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7" name="Google Shape;2927;p90"/>
            <p:cNvSpPr/>
            <p:nvPr/>
          </p:nvSpPr>
          <p:spPr>
            <a:xfrm>
              <a:off x="10783888" y="3959225"/>
              <a:ext cx="227013" cy="657225"/>
            </a:xfrm>
            <a:custGeom>
              <a:avLst/>
              <a:gdLst/>
              <a:ahLst/>
              <a:cxnLst/>
              <a:rect l="l" t="t" r="r" b="b"/>
              <a:pathLst>
                <a:path w="69" h="200" extrusionOk="0">
                  <a:moveTo>
                    <a:pt x="35" y="33"/>
                  </a:moveTo>
                  <a:cubicBezTo>
                    <a:pt x="33" y="7"/>
                    <a:pt x="19" y="0"/>
                    <a:pt x="19" y="0"/>
                  </a:cubicBezTo>
                  <a:cubicBezTo>
                    <a:pt x="17" y="22"/>
                    <a:pt x="15" y="41"/>
                    <a:pt x="13" y="63"/>
                  </a:cubicBezTo>
                  <a:cubicBezTo>
                    <a:pt x="10" y="81"/>
                    <a:pt x="8" y="99"/>
                    <a:pt x="6" y="117"/>
                  </a:cubicBezTo>
                  <a:cubicBezTo>
                    <a:pt x="5" y="122"/>
                    <a:pt x="4" y="127"/>
                    <a:pt x="4" y="132"/>
                  </a:cubicBezTo>
                  <a:cubicBezTo>
                    <a:pt x="3" y="137"/>
                    <a:pt x="0" y="144"/>
                    <a:pt x="2" y="148"/>
                  </a:cubicBezTo>
                  <a:cubicBezTo>
                    <a:pt x="4" y="151"/>
                    <a:pt x="6" y="154"/>
                    <a:pt x="8" y="157"/>
                  </a:cubicBezTo>
                  <a:cubicBezTo>
                    <a:pt x="12" y="162"/>
                    <a:pt x="15" y="166"/>
                    <a:pt x="18" y="171"/>
                  </a:cubicBezTo>
                  <a:cubicBezTo>
                    <a:pt x="23" y="176"/>
                    <a:pt x="27" y="182"/>
                    <a:pt x="33" y="187"/>
                  </a:cubicBezTo>
                  <a:cubicBezTo>
                    <a:pt x="35" y="189"/>
                    <a:pt x="38" y="192"/>
                    <a:pt x="41" y="192"/>
                  </a:cubicBezTo>
                  <a:cubicBezTo>
                    <a:pt x="41" y="192"/>
                    <a:pt x="43" y="192"/>
                    <a:pt x="43" y="192"/>
                  </a:cubicBezTo>
                  <a:cubicBezTo>
                    <a:pt x="59" y="200"/>
                    <a:pt x="69" y="182"/>
                    <a:pt x="69" y="182"/>
                  </a:cubicBezTo>
                  <a:cubicBezTo>
                    <a:pt x="43" y="126"/>
                    <a:pt x="43" y="126"/>
                    <a:pt x="43" y="126"/>
                  </a:cubicBezTo>
                  <a:lnTo>
                    <a:pt x="35" y="33"/>
                  </a:lnTo>
                  <a:close/>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8" name="Google Shape;2928;p90"/>
            <p:cNvSpPr/>
            <p:nvPr/>
          </p:nvSpPr>
          <p:spPr>
            <a:xfrm>
              <a:off x="10477501" y="4579938"/>
              <a:ext cx="679450" cy="360362"/>
            </a:xfrm>
            <a:custGeom>
              <a:avLst/>
              <a:gdLst/>
              <a:ahLst/>
              <a:cxnLst/>
              <a:rect l="l" t="t" r="r" b="b"/>
              <a:pathLst>
                <a:path w="428" h="227" extrusionOk="0">
                  <a:moveTo>
                    <a:pt x="0" y="122"/>
                  </a:moveTo>
                  <a:lnTo>
                    <a:pt x="156" y="227"/>
                  </a:lnTo>
                  <a:lnTo>
                    <a:pt x="428" y="101"/>
                  </a:lnTo>
                  <a:lnTo>
                    <a:pt x="264" y="0"/>
                  </a:lnTo>
                  <a:lnTo>
                    <a:pt x="0" y="122"/>
                  </a:lnTo>
                  <a:lnTo>
                    <a:pt x="0" y="12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p90"/>
            <p:cNvSpPr/>
            <p:nvPr/>
          </p:nvSpPr>
          <p:spPr>
            <a:xfrm>
              <a:off x="10648951" y="4641850"/>
              <a:ext cx="300038" cy="157162"/>
            </a:xfrm>
            <a:custGeom>
              <a:avLst/>
              <a:gdLst/>
              <a:ahLst/>
              <a:cxnLst/>
              <a:rect l="l" t="t" r="r" b="b"/>
              <a:pathLst>
                <a:path w="189" h="99" extrusionOk="0">
                  <a:moveTo>
                    <a:pt x="0" y="54"/>
                  </a:moveTo>
                  <a:lnTo>
                    <a:pt x="64" y="99"/>
                  </a:lnTo>
                  <a:lnTo>
                    <a:pt x="189" y="46"/>
                  </a:lnTo>
                  <a:lnTo>
                    <a:pt x="114" y="0"/>
                  </a:lnTo>
                  <a:lnTo>
                    <a:pt x="0" y="54"/>
                  </a:lnTo>
                  <a:lnTo>
                    <a:pt x="0" y="54"/>
                  </a:lnTo>
                  <a:close/>
                </a:path>
              </a:pathLst>
            </a:custGeom>
            <a:solidFill>
              <a:srgbClr val="706E7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90"/>
            <p:cNvSpPr/>
            <p:nvPr/>
          </p:nvSpPr>
          <p:spPr>
            <a:xfrm>
              <a:off x="10725151" y="4402138"/>
              <a:ext cx="487363" cy="538162"/>
            </a:xfrm>
            <a:custGeom>
              <a:avLst/>
              <a:gdLst/>
              <a:ahLst/>
              <a:cxnLst/>
              <a:rect l="l" t="t" r="r" b="b"/>
              <a:pathLst>
                <a:path w="307" h="339" extrusionOk="0">
                  <a:moveTo>
                    <a:pt x="0" y="339"/>
                  </a:moveTo>
                  <a:lnTo>
                    <a:pt x="272" y="213"/>
                  </a:lnTo>
                  <a:lnTo>
                    <a:pt x="307" y="0"/>
                  </a:lnTo>
                  <a:lnTo>
                    <a:pt x="45" y="124"/>
                  </a:lnTo>
                  <a:lnTo>
                    <a:pt x="0" y="339"/>
                  </a:lnTo>
                  <a:lnTo>
                    <a:pt x="0" y="339"/>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90"/>
            <p:cNvSpPr/>
            <p:nvPr/>
          </p:nvSpPr>
          <p:spPr>
            <a:xfrm>
              <a:off x="10471151" y="4773613"/>
              <a:ext cx="254000" cy="193675"/>
            </a:xfrm>
            <a:custGeom>
              <a:avLst/>
              <a:gdLst/>
              <a:ahLst/>
              <a:cxnLst/>
              <a:rect l="l" t="t" r="r" b="b"/>
              <a:pathLst>
                <a:path w="160" h="122" extrusionOk="0">
                  <a:moveTo>
                    <a:pt x="0" y="12"/>
                  </a:moveTo>
                  <a:lnTo>
                    <a:pt x="156" y="122"/>
                  </a:lnTo>
                  <a:lnTo>
                    <a:pt x="160" y="105"/>
                  </a:lnTo>
                  <a:lnTo>
                    <a:pt x="4" y="0"/>
                  </a:lnTo>
                  <a:lnTo>
                    <a:pt x="0" y="12"/>
                  </a:lnTo>
                  <a:lnTo>
                    <a:pt x="0" y="12"/>
                  </a:lnTo>
                  <a:close/>
                </a:path>
              </a:pathLst>
            </a:custGeom>
            <a:solidFill>
              <a:srgbClr val="47474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2" name="Google Shape;2932;p90"/>
            <p:cNvSpPr/>
            <p:nvPr/>
          </p:nvSpPr>
          <p:spPr>
            <a:xfrm>
              <a:off x="10718801" y="4740275"/>
              <a:ext cx="438150" cy="227012"/>
            </a:xfrm>
            <a:custGeom>
              <a:avLst/>
              <a:gdLst/>
              <a:ahLst/>
              <a:cxnLst/>
              <a:rect l="l" t="t" r="r" b="b"/>
              <a:pathLst>
                <a:path w="276" h="143" extrusionOk="0">
                  <a:moveTo>
                    <a:pt x="0" y="143"/>
                  </a:moveTo>
                  <a:lnTo>
                    <a:pt x="276" y="17"/>
                  </a:lnTo>
                  <a:lnTo>
                    <a:pt x="276" y="0"/>
                  </a:lnTo>
                  <a:lnTo>
                    <a:pt x="4" y="126"/>
                  </a:lnTo>
                  <a:lnTo>
                    <a:pt x="0" y="143"/>
                  </a:lnTo>
                  <a:lnTo>
                    <a:pt x="0" y="143"/>
                  </a:lnTo>
                  <a:close/>
                </a:path>
              </a:pathLst>
            </a:custGeom>
            <a:solidFill>
              <a:srgbClr val="7E7E7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3" name="Google Shape;2933;p90"/>
            <p:cNvSpPr/>
            <p:nvPr/>
          </p:nvSpPr>
          <p:spPr>
            <a:xfrm>
              <a:off x="10529888" y="3592513"/>
              <a:ext cx="98425" cy="71437"/>
            </a:xfrm>
            <a:custGeom>
              <a:avLst/>
              <a:gdLst/>
              <a:ahLst/>
              <a:cxnLst/>
              <a:rect l="l" t="t" r="r" b="b"/>
              <a:pathLst>
                <a:path w="30" h="22" extrusionOk="0">
                  <a:moveTo>
                    <a:pt x="12" y="0"/>
                  </a:moveTo>
                  <a:cubicBezTo>
                    <a:pt x="13" y="0"/>
                    <a:pt x="14" y="0"/>
                    <a:pt x="16" y="0"/>
                  </a:cubicBezTo>
                  <a:cubicBezTo>
                    <a:pt x="28" y="1"/>
                    <a:pt x="30" y="3"/>
                    <a:pt x="30" y="7"/>
                  </a:cubicBezTo>
                  <a:cubicBezTo>
                    <a:pt x="29" y="18"/>
                    <a:pt x="21" y="21"/>
                    <a:pt x="17" y="21"/>
                  </a:cubicBezTo>
                  <a:cubicBezTo>
                    <a:pt x="16" y="22"/>
                    <a:pt x="15" y="22"/>
                    <a:pt x="14" y="22"/>
                  </a:cubicBezTo>
                  <a:cubicBezTo>
                    <a:pt x="7" y="22"/>
                    <a:pt x="4" y="17"/>
                    <a:pt x="2" y="10"/>
                  </a:cubicBezTo>
                  <a:cubicBezTo>
                    <a:pt x="0" y="2"/>
                    <a:pt x="3" y="0"/>
                    <a:pt x="12"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4" name="Google Shape;2934;p90"/>
            <p:cNvSpPr/>
            <p:nvPr/>
          </p:nvSpPr>
          <p:spPr>
            <a:xfrm>
              <a:off x="10645776" y="3595688"/>
              <a:ext cx="76200" cy="71437"/>
            </a:xfrm>
            <a:custGeom>
              <a:avLst/>
              <a:gdLst/>
              <a:ahLst/>
              <a:cxnLst/>
              <a:rect l="l" t="t" r="r" b="b"/>
              <a:pathLst>
                <a:path w="23" h="22" extrusionOk="0">
                  <a:moveTo>
                    <a:pt x="11" y="0"/>
                  </a:moveTo>
                  <a:cubicBezTo>
                    <a:pt x="12" y="0"/>
                    <a:pt x="12" y="0"/>
                    <a:pt x="13" y="0"/>
                  </a:cubicBezTo>
                  <a:cubicBezTo>
                    <a:pt x="17" y="0"/>
                    <a:pt x="20" y="1"/>
                    <a:pt x="22" y="2"/>
                  </a:cubicBezTo>
                  <a:cubicBezTo>
                    <a:pt x="22" y="3"/>
                    <a:pt x="23" y="4"/>
                    <a:pt x="23" y="4"/>
                  </a:cubicBezTo>
                  <a:cubicBezTo>
                    <a:pt x="22" y="19"/>
                    <a:pt x="22" y="19"/>
                    <a:pt x="22" y="19"/>
                  </a:cubicBezTo>
                  <a:cubicBezTo>
                    <a:pt x="20" y="21"/>
                    <a:pt x="18" y="22"/>
                    <a:pt x="15" y="22"/>
                  </a:cubicBezTo>
                  <a:cubicBezTo>
                    <a:pt x="14" y="22"/>
                    <a:pt x="12" y="22"/>
                    <a:pt x="11" y="22"/>
                  </a:cubicBezTo>
                  <a:cubicBezTo>
                    <a:pt x="7" y="21"/>
                    <a:pt x="0" y="17"/>
                    <a:pt x="0" y="6"/>
                  </a:cubicBezTo>
                  <a:cubicBezTo>
                    <a:pt x="0" y="3"/>
                    <a:pt x="1" y="0"/>
                    <a:pt x="11" y="0"/>
                  </a:cubicBezTo>
                </a:path>
              </a:pathLst>
            </a:custGeom>
            <a:solidFill>
              <a:srgbClr val="EEE8C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5" name="Google Shape;2935;p90"/>
            <p:cNvSpPr/>
            <p:nvPr/>
          </p:nvSpPr>
          <p:spPr>
            <a:xfrm>
              <a:off x="10526713" y="3584575"/>
              <a:ext cx="214313" cy="85725"/>
            </a:xfrm>
            <a:custGeom>
              <a:avLst/>
              <a:gdLst/>
              <a:ahLst/>
              <a:cxnLst/>
              <a:rect l="l" t="t" r="r" b="b"/>
              <a:pathLst>
                <a:path w="65" h="26" extrusionOk="0">
                  <a:moveTo>
                    <a:pt x="0" y="2"/>
                  </a:moveTo>
                  <a:cubicBezTo>
                    <a:pt x="0" y="2"/>
                    <a:pt x="0" y="3"/>
                    <a:pt x="0" y="3"/>
                  </a:cubicBezTo>
                  <a:cubicBezTo>
                    <a:pt x="0" y="3"/>
                    <a:pt x="0" y="3"/>
                    <a:pt x="0" y="5"/>
                  </a:cubicBezTo>
                  <a:cubicBezTo>
                    <a:pt x="0" y="5"/>
                    <a:pt x="0" y="6"/>
                    <a:pt x="1" y="6"/>
                  </a:cubicBezTo>
                  <a:cubicBezTo>
                    <a:pt x="1" y="6"/>
                    <a:pt x="1" y="6"/>
                    <a:pt x="1" y="6"/>
                  </a:cubicBezTo>
                  <a:cubicBezTo>
                    <a:pt x="1" y="6"/>
                    <a:pt x="2" y="6"/>
                    <a:pt x="2" y="8"/>
                  </a:cubicBezTo>
                  <a:cubicBezTo>
                    <a:pt x="2" y="8"/>
                    <a:pt x="2" y="8"/>
                    <a:pt x="2" y="8"/>
                  </a:cubicBezTo>
                  <a:cubicBezTo>
                    <a:pt x="2" y="9"/>
                    <a:pt x="2" y="11"/>
                    <a:pt x="2" y="12"/>
                  </a:cubicBezTo>
                  <a:cubicBezTo>
                    <a:pt x="5" y="20"/>
                    <a:pt x="7" y="24"/>
                    <a:pt x="15" y="25"/>
                  </a:cubicBezTo>
                  <a:cubicBezTo>
                    <a:pt x="16" y="25"/>
                    <a:pt x="17" y="25"/>
                    <a:pt x="18" y="24"/>
                  </a:cubicBezTo>
                  <a:cubicBezTo>
                    <a:pt x="24" y="24"/>
                    <a:pt x="30" y="20"/>
                    <a:pt x="31" y="11"/>
                  </a:cubicBezTo>
                  <a:cubicBezTo>
                    <a:pt x="31" y="11"/>
                    <a:pt x="31" y="11"/>
                    <a:pt x="31" y="12"/>
                  </a:cubicBezTo>
                  <a:cubicBezTo>
                    <a:pt x="31" y="11"/>
                    <a:pt x="31" y="11"/>
                    <a:pt x="31" y="11"/>
                  </a:cubicBezTo>
                  <a:cubicBezTo>
                    <a:pt x="31" y="11"/>
                    <a:pt x="31" y="11"/>
                    <a:pt x="31" y="10"/>
                  </a:cubicBezTo>
                  <a:cubicBezTo>
                    <a:pt x="32" y="8"/>
                    <a:pt x="33" y="8"/>
                    <a:pt x="33" y="8"/>
                  </a:cubicBezTo>
                  <a:cubicBezTo>
                    <a:pt x="33" y="8"/>
                    <a:pt x="33" y="8"/>
                    <a:pt x="33" y="8"/>
                  </a:cubicBezTo>
                  <a:cubicBezTo>
                    <a:pt x="33" y="8"/>
                    <a:pt x="33" y="8"/>
                    <a:pt x="33" y="8"/>
                  </a:cubicBezTo>
                  <a:cubicBezTo>
                    <a:pt x="33" y="8"/>
                    <a:pt x="33" y="8"/>
                    <a:pt x="33" y="8"/>
                  </a:cubicBezTo>
                  <a:cubicBezTo>
                    <a:pt x="33" y="8"/>
                    <a:pt x="33" y="8"/>
                    <a:pt x="33" y="8"/>
                  </a:cubicBezTo>
                  <a:cubicBezTo>
                    <a:pt x="34" y="8"/>
                    <a:pt x="35" y="8"/>
                    <a:pt x="35" y="10"/>
                  </a:cubicBezTo>
                  <a:cubicBezTo>
                    <a:pt x="35" y="11"/>
                    <a:pt x="35" y="11"/>
                    <a:pt x="35" y="11"/>
                  </a:cubicBezTo>
                  <a:cubicBezTo>
                    <a:pt x="35" y="11"/>
                    <a:pt x="35" y="11"/>
                    <a:pt x="35" y="12"/>
                  </a:cubicBezTo>
                  <a:cubicBezTo>
                    <a:pt x="35" y="12"/>
                    <a:pt x="35" y="12"/>
                    <a:pt x="35" y="12"/>
                  </a:cubicBezTo>
                  <a:cubicBezTo>
                    <a:pt x="36" y="20"/>
                    <a:pt x="42" y="24"/>
                    <a:pt x="47" y="25"/>
                  </a:cubicBezTo>
                  <a:cubicBezTo>
                    <a:pt x="48" y="26"/>
                    <a:pt x="49" y="26"/>
                    <a:pt x="51" y="26"/>
                  </a:cubicBezTo>
                  <a:cubicBezTo>
                    <a:pt x="58" y="26"/>
                    <a:pt x="60" y="22"/>
                    <a:pt x="63" y="15"/>
                  </a:cubicBezTo>
                  <a:cubicBezTo>
                    <a:pt x="63" y="13"/>
                    <a:pt x="63" y="12"/>
                    <a:pt x="63" y="11"/>
                  </a:cubicBezTo>
                  <a:cubicBezTo>
                    <a:pt x="63" y="11"/>
                    <a:pt x="63" y="11"/>
                    <a:pt x="63" y="10"/>
                  </a:cubicBezTo>
                  <a:cubicBezTo>
                    <a:pt x="63" y="9"/>
                    <a:pt x="64" y="9"/>
                    <a:pt x="64" y="9"/>
                  </a:cubicBezTo>
                  <a:cubicBezTo>
                    <a:pt x="64" y="9"/>
                    <a:pt x="64" y="9"/>
                    <a:pt x="65" y="9"/>
                  </a:cubicBezTo>
                  <a:cubicBezTo>
                    <a:pt x="65" y="9"/>
                    <a:pt x="65" y="8"/>
                    <a:pt x="65" y="8"/>
                  </a:cubicBezTo>
                  <a:cubicBezTo>
                    <a:pt x="65" y="8"/>
                    <a:pt x="65" y="8"/>
                    <a:pt x="65" y="6"/>
                  </a:cubicBezTo>
                  <a:cubicBezTo>
                    <a:pt x="65" y="6"/>
                    <a:pt x="65" y="6"/>
                    <a:pt x="65" y="5"/>
                  </a:cubicBezTo>
                  <a:cubicBezTo>
                    <a:pt x="65" y="5"/>
                    <a:pt x="65" y="5"/>
                    <a:pt x="65" y="5"/>
                  </a:cubicBezTo>
                  <a:cubicBezTo>
                    <a:pt x="65" y="5"/>
                    <a:pt x="60" y="3"/>
                    <a:pt x="53" y="3"/>
                  </a:cubicBezTo>
                  <a:cubicBezTo>
                    <a:pt x="53" y="3"/>
                    <a:pt x="53" y="3"/>
                    <a:pt x="54" y="3"/>
                  </a:cubicBezTo>
                  <a:cubicBezTo>
                    <a:pt x="53" y="3"/>
                    <a:pt x="51" y="3"/>
                    <a:pt x="51" y="3"/>
                  </a:cubicBezTo>
                  <a:cubicBezTo>
                    <a:pt x="50" y="3"/>
                    <a:pt x="50" y="3"/>
                    <a:pt x="49" y="3"/>
                  </a:cubicBezTo>
                  <a:cubicBezTo>
                    <a:pt x="44" y="3"/>
                    <a:pt x="41" y="3"/>
                    <a:pt x="39" y="4"/>
                  </a:cubicBezTo>
                  <a:cubicBezTo>
                    <a:pt x="39" y="4"/>
                    <a:pt x="38" y="4"/>
                    <a:pt x="38" y="4"/>
                  </a:cubicBezTo>
                  <a:cubicBezTo>
                    <a:pt x="36" y="4"/>
                    <a:pt x="35" y="5"/>
                    <a:pt x="33" y="5"/>
                  </a:cubicBezTo>
                  <a:cubicBezTo>
                    <a:pt x="32" y="5"/>
                    <a:pt x="30" y="4"/>
                    <a:pt x="28" y="4"/>
                  </a:cubicBezTo>
                  <a:cubicBezTo>
                    <a:pt x="28" y="3"/>
                    <a:pt x="28" y="3"/>
                    <a:pt x="28" y="3"/>
                  </a:cubicBezTo>
                  <a:cubicBezTo>
                    <a:pt x="25" y="2"/>
                    <a:pt x="22" y="1"/>
                    <a:pt x="17" y="1"/>
                  </a:cubicBezTo>
                  <a:cubicBezTo>
                    <a:pt x="17" y="1"/>
                    <a:pt x="16" y="1"/>
                    <a:pt x="16" y="1"/>
                  </a:cubicBezTo>
                  <a:cubicBezTo>
                    <a:pt x="15" y="1"/>
                    <a:pt x="14" y="1"/>
                    <a:pt x="13" y="1"/>
                  </a:cubicBezTo>
                  <a:cubicBezTo>
                    <a:pt x="13" y="1"/>
                    <a:pt x="13" y="1"/>
                    <a:pt x="13" y="1"/>
                  </a:cubicBezTo>
                  <a:cubicBezTo>
                    <a:pt x="6" y="0"/>
                    <a:pt x="0" y="2"/>
                    <a:pt x="0" y="2"/>
                  </a:cubicBezTo>
                  <a:close/>
                  <a:moveTo>
                    <a:pt x="47" y="24"/>
                  </a:moveTo>
                  <a:cubicBezTo>
                    <a:pt x="46" y="24"/>
                    <a:pt x="36" y="21"/>
                    <a:pt x="36" y="9"/>
                  </a:cubicBezTo>
                  <a:cubicBezTo>
                    <a:pt x="37" y="6"/>
                    <a:pt x="38" y="4"/>
                    <a:pt x="49" y="4"/>
                  </a:cubicBezTo>
                  <a:cubicBezTo>
                    <a:pt x="50" y="4"/>
                    <a:pt x="50" y="4"/>
                    <a:pt x="51" y="4"/>
                  </a:cubicBezTo>
                  <a:cubicBezTo>
                    <a:pt x="56" y="5"/>
                    <a:pt x="59" y="6"/>
                    <a:pt x="61" y="8"/>
                  </a:cubicBezTo>
                  <a:cubicBezTo>
                    <a:pt x="62" y="9"/>
                    <a:pt x="62" y="11"/>
                    <a:pt x="61" y="14"/>
                  </a:cubicBezTo>
                  <a:cubicBezTo>
                    <a:pt x="59" y="21"/>
                    <a:pt x="57" y="24"/>
                    <a:pt x="51" y="24"/>
                  </a:cubicBezTo>
                  <a:cubicBezTo>
                    <a:pt x="50" y="24"/>
                    <a:pt x="48" y="24"/>
                    <a:pt x="47" y="24"/>
                  </a:cubicBezTo>
                  <a:close/>
                  <a:moveTo>
                    <a:pt x="4" y="12"/>
                  </a:moveTo>
                  <a:cubicBezTo>
                    <a:pt x="3" y="8"/>
                    <a:pt x="4" y="6"/>
                    <a:pt x="5" y="5"/>
                  </a:cubicBezTo>
                  <a:cubicBezTo>
                    <a:pt x="6" y="3"/>
                    <a:pt x="9" y="2"/>
                    <a:pt x="16" y="3"/>
                  </a:cubicBezTo>
                  <a:cubicBezTo>
                    <a:pt x="16" y="3"/>
                    <a:pt x="17" y="3"/>
                    <a:pt x="17" y="3"/>
                  </a:cubicBezTo>
                  <a:cubicBezTo>
                    <a:pt x="29" y="4"/>
                    <a:pt x="30" y="6"/>
                    <a:pt x="30" y="9"/>
                  </a:cubicBezTo>
                  <a:cubicBezTo>
                    <a:pt x="29" y="21"/>
                    <a:pt x="20" y="23"/>
                    <a:pt x="18" y="23"/>
                  </a:cubicBezTo>
                  <a:cubicBezTo>
                    <a:pt x="17" y="23"/>
                    <a:pt x="16" y="23"/>
                    <a:pt x="15" y="23"/>
                  </a:cubicBezTo>
                  <a:cubicBezTo>
                    <a:pt x="8" y="23"/>
                    <a:pt x="6" y="19"/>
                    <a:pt x="4" y="12"/>
                  </a:cubicBez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p90"/>
            <p:cNvSpPr/>
            <p:nvPr/>
          </p:nvSpPr>
          <p:spPr>
            <a:xfrm>
              <a:off x="10477501" y="3595688"/>
              <a:ext cx="52388" cy="12700"/>
            </a:xfrm>
            <a:custGeom>
              <a:avLst/>
              <a:gdLst/>
              <a:ahLst/>
              <a:cxnLst/>
              <a:rect l="l" t="t" r="r" b="b"/>
              <a:pathLst>
                <a:path w="33" h="8" extrusionOk="0">
                  <a:moveTo>
                    <a:pt x="33" y="6"/>
                  </a:moveTo>
                  <a:lnTo>
                    <a:pt x="2" y="8"/>
                  </a:lnTo>
                  <a:lnTo>
                    <a:pt x="0" y="4"/>
                  </a:lnTo>
                  <a:lnTo>
                    <a:pt x="33" y="0"/>
                  </a:lnTo>
                  <a:lnTo>
                    <a:pt x="33" y="6"/>
                  </a:lnTo>
                  <a:lnTo>
                    <a:pt x="33" y="6"/>
                  </a:lnTo>
                  <a:close/>
                </a:path>
              </a:pathLst>
            </a:custGeom>
            <a:solidFill>
              <a:srgbClr val="454545"/>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p90"/>
            <p:cNvSpPr/>
            <p:nvPr/>
          </p:nvSpPr>
          <p:spPr>
            <a:xfrm>
              <a:off x="10382251" y="4641850"/>
              <a:ext cx="266700" cy="180975"/>
            </a:xfrm>
            <a:custGeom>
              <a:avLst/>
              <a:gdLst/>
              <a:ahLst/>
              <a:cxnLst/>
              <a:rect l="l" t="t" r="r" b="b"/>
              <a:pathLst>
                <a:path w="81" h="55" extrusionOk="0">
                  <a:moveTo>
                    <a:pt x="81" y="23"/>
                  </a:moveTo>
                  <a:cubicBezTo>
                    <a:pt x="80" y="19"/>
                    <a:pt x="78" y="16"/>
                    <a:pt x="75" y="12"/>
                  </a:cubicBezTo>
                  <a:cubicBezTo>
                    <a:pt x="74" y="9"/>
                    <a:pt x="72" y="6"/>
                    <a:pt x="70" y="4"/>
                  </a:cubicBezTo>
                  <a:cubicBezTo>
                    <a:pt x="22" y="0"/>
                    <a:pt x="22" y="0"/>
                    <a:pt x="22" y="0"/>
                  </a:cubicBezTo>
                  <a:cubicBezTo>
                    <a:pt x="0" y="6"/>
                    <a:pt x="0" y="6"/>
                    <a:pt x="0" y="6"/>
                  </a:cubicBezTo>
                  <a:cubicBezTo>
                    <a:pt x="11" y="15"/>
                    <a:pt x="11" y="15"/>
                    <a:pt x="11" y="15"/>
                  </a:cubicBezTo>
                  <a:cubicBezTo>
                    <a:pt x="20" y="31"/>
                    <a:pt x="50" y="32"/>
                    <a:pt x="50" y="32"/>
                  </a:cubicBezTo>
                  <a:cubicBezTo>
                    <a:pt x="66" y="53"/>
                    <a:pt x="66" y="53"/>
                    <a:pt x="66" y="53"/>
                  </a:cubicBezTo>
                  <a:cubicBezTo>
                    <a:pt x="66" y="53"/>
                    <a:pt x="70" y="55"/>
                    <a:pt x="74" y="53"/>
                  </a:cubicBezTo>
                  <a:cubicBezTo>
                    <a:pt x="65" y="39"/>
                    <a:pt x="65" y="39"/>
                    <a:pt x="65" y="39"/>
                  </a:cubicBezTo>
                  <a:cubicBezTo>
                    <a:pt x="75" y="43"/>
                    <a:pt x="75" y="43"/>
                    <a:pt x="75" y="43"/>
                  </a:cubicBezTo>
                  <a:cubicBezTo>
                    <a:pt x="75" y="44"/>
                    <a:pt x="80" y="29"/>
                    <a:pt x="81" y="27"/>
                  </a:cubicBezTo>
                  <a:cubicBezTo>
                    <a:pt x="81" y="25"/>
                    <a:pt x="81" y="24"/>
                    <a:pt x="81" y="23"/>
                  </a:cubicBezTo>
                  <a:close/>
                </a:path>
              </a:pathLst>
            </a:custGeom>
            <a:solidFill>
              <a:srgbClr val="F6CDB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p90"/>
            <p:cNvSpPr/>
            <p:nvPr/>
          </p:nvSpPr>
          <p:spPr>
            <a:xfrm>
              <a:off x="10009188" y="3959225"/>
              <a:ext cx="468313" cy="750887"/>
            </a:xfrm>
            <a:custGeom>
              <a:avLst/>
              <a:gdLst/>
              <a:ahLst/>
              <a:cxnLst/>
              <a:rect l="l" t="t" r="r" b="b"/>
              <a:pathLst>
                <a:path w="142" h="229" extrusionOk="0">
                  <a:moveTo>
                    <a:pt x="57" y="134"/>
                  </a:moveTo>
                  <a:cubicBezTo>
                    <a:pt x="94" y="51"/>
                    <a:pt x="94" y="51"/>
                    <a:pt x="94" y="51"/>
                  </a:cubicBezTo>
                  <a:cubicBezTo>
                    <a:pt x="94" y="51"/>
                    <a:pt x="96" y="17"/>
                    <a:pt x="83" y="7"/>
                  </a:cubicBezTo>
                  <a:cubicBezTo>
                    <a:pt x="73" y="3"/>
                    <a:pt x="70" y="0"/>
                    <a:pt x="64" y="0"/>
                  </a:cubicBezTo>
                  <a:cubicBezTo>
                    <a:pt x="56" y="2"/>
                    <a:pt x="47" y="9"/>
                    <a:pt x="45" y="15"/>
                  </a:cubicBezTo>
                  <a:cubicBezTo>
                    <a:pt x="2" y="150"/>
                    <a:pt x="2" y="150"/>
                    <a:pt x="2" y="150"/>
                  </a:cubicBezTo>
                  <a:cubicBezTo>
                    <a:pt x="0" y="158"/>
                    <a:pt x="2" y="166"/>
                    <a:pt x="10" y="170"/>
                  </a:cubicBezTo>
                  <a:cubicBezTo>
                    <a:pt x="124" y="229"/>
                    <a:pt x="124" y="229"/>
                    <a:pt x="124" y="229"/>
                  </a:cubicBezTo>
                  <a:cubicBezTo>
                    <a:pt x="124" y="229"/>
                    <a:pt x="120" y="225"/>
                    <a:pt x="142" y="207"/>
                  </a:cubicBezTo>
                  <a:cubicBezTo>
                    <a:pt x="63" y="150"/>
                    <a:pt x="63" y="150"/>
                    <a:pt x="63" y="150"/>
                  </a:cubicBezTo>
                  <a:cubicBezTo>
                    <a:pt x="57" y="146"/>
                    <a:pt x="53" y="142"/>
                    <a:pt x="57" y="134"/>
                  </a:cubicBezTo>
                </a:path>
              </a:pathLst>
            </a:custGeom>
            <a:solidFill>
              <a:srgbClr val="F0546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pic>
        <p:nvPicPr>
          <p:cNvPr id="2944" name="Google Shape;2944;p91"/>
          <p:cNvPicPr preferRelativeResize="0"/>
          <p:nvPr/>
        </p:nvPicPr>
        <p:blipFill rotWithShape="1">
          <a:blip r:embed="rId3">
            <a:alphaModFix/>
          </a:blip>
          <a:srcRect t="15907" b="-210"/>
          <a:stretch/>
        </p:blipFill>
        <p:spPr>
          <a:xfrm>
            <a:off x="0" y="0"/>
            <a:ext cx="12192000" cy="6858000"/>
          </a:xfrm>
          <a:prstGeom prst="rect">
            <a:avLst/>
          </a:prstGeom>
          <a:noFill/>
          <a:ln>
            <a:noFill/>
          </a:ln>
        </p:spPr>
      </p:pic>
      <p:sp>
        <p:nvSpPr>
          <p:cNvPr id="2945" name="Google Shape;2945;p91"/>
          <p:cNvSpPr txBox="1"/>
          <p:nvPr/>
        </p:nvSpPr>
        <p:spPr>
          <a:xfrm>
            <a:off x="279700" y="2870475"/>
            <a:ext cx="11772900" cy="692700"/>
          </a:xfrm>
          <a:prstGeom prst="rect">
            <a:avLst/>
          </a:prstGeom>
          <a:solidFill>
            <a:srgbClr val="000000">
              <a:alpha val="61570"/>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GB" sz="3300" b="0" i="0" u="none" strike="noStrike" cap="none">
                <a:solidFill>
                  <a:schemeClr val="lt1"/>
                </a:solidFill>
                <a:latin typeface="Montserrat"/>
                <a:ea typeface="Montserrat"/>
                <a:cs typeface="Montserrat"/>
                <a:sym typeface="Montserrat"/>
              </a:rPr>
              <a:t>Close of Day 1 - Feedback, Q&amp;A session</a:t>
            </a:r>
            <a:endParaRPr sz="33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 schedule - Day 2 continued </a:t>
            </a:r>
            <a:endParaRPr sz="2400" b="1" i="0" u="none" strike="noStrike" cap="none">
              <a:solidFill>
                <a:srgbClr val="FFFFFF"/>
              </a:solidFill>
              <a:latin typeface="Montserrat"/>
              <a:ea typeface="Montserrat"/>
              <a:cs typeface="Montserrat"/>
              <a:sym typeface="Montserrat"/>
            </a:endParaRPr>
          </a:p>
        </p:txBody>
      </p:sp>
      <p:graphicFrame>
        <p:nvGraphicFramePr>
          <p:cNvPr id="240" name="Google Shape;240;p23"/>
          <p:cNvGraphicFramePr/>
          <p:nvPr/>
        </p:nvGraphicFramePr>
        <p:xfrm>
          <a:off x="302800" y="798000"/>
          <a:ext cx="11779350" cy="6082530"/>
        </p:xfrm>
        <a:graphic>
          <a:graphicData uri="http://schemas.openxmlformats.org/drawingml/2006/table">
            <a:tbl>
              <a:tblPr>
                <a:noFill/>
                <a:tableStyleId>{A1E630A8-0F62-4BCB-9BEC-A381197FC0E2}</a:tableStyleId>
              </a:tblPr>
              <a:tblGrid>
                <a:gridCol w="4227550">
                  <a:extLst>
                    <a:ext uri="{9D8B030D-6E8A-4147-A177-3AD203B41FA5}">
                      <a16:colId xmlns:a16="http://schemas.microsoft.com/office/drawing/2014/main" val="20000"/>
                    </a:ext>
                  </a:extLst>
                </a:gridCol>
                <a:gridCol w="5003900">
                  <a:extLst>
                    <a:ext uri="{9D8B030D-6E8A-4147-A177-3AD203B41FA5}">
                      <a16:colId xmlns:a16="http://schemas.microsoft.com/office/drawing/2014/main" val="20001"/>
                    </a:ext>
                  </a:extLst>
                </a:gridCol>
                <a:gridCol w="1334300">
                  <a:extLst>
                    <a:ext uri="{9D8B030D-6E8A-4147-A177-3AD203B41FA5}">
                      <a16:colId xmlns:a16="http://schemas.microsoft.com/office/drawing/2014/main" val="20002"/>
                    </a:ext>
                  </a:extLst>
                </a:gridCol>
                <a:gridCol w="1213600">
                  <a:extLst>
                    <a:ext uri="{9D8B030D-6E8A-4147-A177-3AD203B41FA5}">
                      <a16:colId xmlns:a16="http://schemas.microsoft.com/office/drawing/2014/main" val="20003"/>
                    </a:ext>
                  </a:extLst>
                </a:gridCol>
              </a:tblGrid>
              <a:tr h="323175">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Sub-item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Presenter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 Time</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298300">
                <a:tc rowSpan="2">
                  <a:txBody>
                    <a:bodyPr/>
                    <a:lstStyle/>
                    <a:p>
                      <a:pPr marL="182880" marR="0" lvl="0" indent="-45718" algn="l" rtl="0">
                        <a:lnSpc>
                          <a:spcPct val="115000"/>
                        </a:lnSpc>
                        <a:spcBef>
                          <a:spcPts val="0"/>
                        </a:spcBef>
                        <a:spcAft>
                          <a:spcPts val="0"/>
                        </a:spcAft>
                        <a:buClr>
                          <a:srgbClr val="000000"/>
                        </a:buClr>
                        <a:buSzPts val="1200"/>
                        <a:buFont typeface="Arial"/>
                        <a:buNone/>
                      </a:pP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a:solidFill>
                            <a:schemeClr val="dk1"/>
                          </a:solidFill>
                          <a:latin typeface="Montserrat"/>
                          <a:ea typeface="Montserrat"/>
                          <a:cs typeface="Montserrat"/>
                          <a:sym typeface="Montserrat"/>
                        </a:rPr>
                        <a:t>Considerations in healthcare data practice</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298300">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8300">
                <a:tc rowSpan="5">
                  <a:txBody>
                    <a:bodyPr/>
                    <a:lstStyle/>
                    <a:p>
                      <a:pPr marL="182880" marR="0" lvl="0" indent="-121918" algn="l" rtl="0">
                        <a:lnSpc>
                          <a:spcPct val="115000"/>
                        </a:lnSpc>
                        <a:spcBef>
                          <a:spcPts val="0"/>
                        </a:spcBef>
                        <a:spcAft>
                          <a:spcPts val="0"/>
                        </a:spcAft>
                        <a:buClr>
                          <a:schemeClr val="dk1"/>
                        </a:buClr>
                        <a:buSzPts val="1200"/>
                        <a:buFont typeface="Montserrat"/>
                        <a:buAutoNum type="arabicPeriod" startAt="5"/>
                      </a:pPr>
                      <a:r>
                        <a:rPr lang="en-GB" sz="1200" b="1" u="none" strike="noStrike" cap="none">
                          <a:solidFill>
                            <a:schemeClr val="dk1"/>
                          </a:solidFill>
                          <a:latin typeface="Montserrat"/>
                          <a:ea typeface="Montserrat"/>
                          <a:cs typeface="Montserrat"/>
                          <a:sym typeface="Montserrat"/>
                        </a:rPr>
                        <a:t>Guidelines and Principles for data compliance and protection in operations</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The transfer of healthcare data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5">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40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r h="4474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General principles in transferring and exchanging healthcare data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4"/>
                  </a:ext>
                </a:extLst>
              </a:tr>
              <a:tr h="298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The importance of interoperability revisited</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5"/>
                  </a:ext>
                </a:extLst>
              </a:tr>
              <a:tr h="304550">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8"/>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5250" marR="95250" marT="95250" marB="9525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20000"/>
                        </a:lnSpc>
                        <a:spcBef>
                          <a:spcPts val="0"/>
                        </a:spcBef>
                        <a:spcAft>
                          <a:spcPts val="0"/>
                        </a:spcAft>
                        <a:buClr>
                          <a:srgbClr val="000000"/>
                        </a:buClr>
                        <a:buSzPts val="1200"/>
                        <a:buFont typeface="Arial"/>
                        <a:buNone/>
                      </a:pPr>
                      <a:r>
                        <a:rPr lang="en-GB" sz="1200" b="1" u="none" strike="noStrike" cap="none">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5250" marR="95250" marT="95250" marB="9525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06"/>
                  </a:ext>
                </a:extLst>
              </a:tr>
              <a:tr h="417650">
                <a:tc vMerge="1">
                  <a:txBody>
                    <a:bodyPr/>
                    <a:lstStyle/>
                    <a:p>
                      <a:endParaRPr lang="en-US"/>
                    </a:p>
                  </a:txBody>
                  <a:tcPr/>
                </a:tc>
                <a:tc>
                  <a:txBody>
                    <a:bodyPr/>
                    <a:lstStyle/>
                    <a:p>
                      <a:pPr marL="0" marR="0" lvl="0" indent="0" algn="l" rtl="0">
                        <a:lnSpc>
                          <a:spcPct val="9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Organisational considerations in transferring and exchanging healthcare data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7"/>
                  </a:ext>
                </a:extLst>
              </a:tr>
              <a:tr h="298300">
                <a:tc gridSpan="4">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LEG STRETCH/COFFEE BREAK - 15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98300">
                <a:tc rowSpan="6">
                  <a:txBody>
                    <a:bodyPr/>
                    <a:lstStyle/>
                    <a:p>
                      <a:pPr marL="182880" marR="0" lvl="0" indent="-121918" algn="l" rtl="0">
                        <a:lnSpc>
                          <a:spcPct val="115000"/>
                        </a:lnSpc>
                        <a:spcBef>
                          <a:spcPts val="0"/>
                        </a:spcBef>
                        <a:spcAft>
                          <a:spcPts val="0"/>
                        </a:spcAft>
                        <a:buClr>
                          <a:schemeClr val="dk1"/>
                        </a:buClr>
                        <a:buSzPts val="1200"/>
                        <a:buFont typeface="Montserrat"/>
                        <a:buAutoNum type="arabicPeriod" startAt="5"/>
                      </a:pPr>
                      <a:r>
                        <a:rPr lang="en-GB" sz="1200" b="1" u="none" strike="noStrike" cap="none">
                          <a:solidFill>
                            <a:schemeClr val="dk1"/>
                          </a:solidFill>
                          <a:latin typeface="Montserrat"/>
                          <a:ea typeface="Montserrat"/>
                          <a:cs typeface="Montserrat"/>
                          <a:sym typeface="Montserrat"/>
                        </a:rPr>
                        <a:t>Guidelines and Principles for data compliance and protection in operations cont.</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Key definitions in understanding data breaches </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5">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45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9"/>
                  </a:ext>
                </a:extLst>
              </a:tr>
              <a:tr h="298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Data breaches in healthcare </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0"/>
                  </a:ext>
                </a:extLst>
              </a:tr>
              <a:tr h="2983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Responding to a data breach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SC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1"/>
                  </a:ext>
                </a:extLst>
              </a:tr>
              <a:tr h="304550">
                <a:tc vMerge="1">
                  <a:txBody>
                    <a:bodyPr/>
                    <a:lstStyle/>
                    <a:p>
                      <a:endParaRPr lang="en-US"/>
                    </a:p>
                  </a:txBody>
                  <a:tcPr/>
                </a:tc>
                <a:tc>
                  <a:txBody>
                    <a:bodyPr/>
                    <a:lstStyle/>
                    <a:p>
                      <a:pPr marL="128016" marR="0" lvl="0" indent="-121920" algn="l" rtl="0">
                        <a:lnSpc>
                          <a:spcPct val="100000"/>
                        </a:lnSpc>
                        <a:spcBef>
                          <a:spcPts val="0"/>
                        </a:spcBef>
                        <a:spcAft>
                          <a:spcPts val="0"/>
                        </a:spcAft>
                        <a:buClr>
                          <a:schemeClr val="dk1"/>
                        </a:buClr>
                        <a:buSzPts val="1200"/>
                        <a:buFont typeface="Montserrat"/>
                        <a:buAutoNum type="arabicPeriod" startAt="9"/>
                      </a:pPr>
                      <a:r>
                        <a:rPr lang="en-GB" sz="1200" u="none" strike="noStrike" cap="none">
                          <a:solidFill>
                            <a:schemeClr val="dk1"/>
                          </a:solidFill>
                          <a:latin typeface="Montserrat"/>
                          <a:ea typeface="Montserrat"/>
                          <a:cs typeface="Montserrat"/>
                          <a:sym typeface="Montserrat"/>
                        </a:rPr>
                        <a:t>John’s data journey and maturity self-rating scenario</a:t>
                      </a:r>
                      <a:endParaRPr sz="1200" u="none" strike="noStrike" cap="none">
                        <a:solidFill>
                          <a:schemeClr val="dk1"/>
                        </a:solidFill>
                        <a:latin typeface="Montserrat"/>
                        <a:ea typeface="Montserrat"/>
                        <a:cs typeface="Montserrat"/>
                        <a:sym typeface="Montserrat"/>
                      </a:endParaRPr>
                    </a:p>
                  </a:txBody>
                  <a:tcPr marL="95250" marR="95250" marT="95250" marB="9525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a:txBody>
                    <a:bodyPr/>
                    <a:lstStyle/>
                    <a:p>
                      <a:pPr marL="0" marR="0" lvl="0" indent="0" algn="ctr" rtl="0">
                        <a:lnSpc>
                          <a:spcPct val="120000"/>
                        </a:lnSpc>
                        <a:spcBef>
                          <a:spcPts val="0"/>
                        </a:spcBef>
                        <a:spcAft>
                          <a:spcPts val="0"/>
                        </a:spcAft>
                        <a:buClr>
                          <a:srgbClr val="000000"/>
                        </a:buClr>
                        <a:buSzPts val="1200"/>
                        <a:buFont typeface="Arial"/>
                        <a:buNone/>
                      </a:pPr>
                      <a:r>
                        <a:rPr lang="en-GB" sz="1200" b="1" u="none" strike="noStrike" cap="none">
                          <a:latin typeface="Montserrat"/>
                          <a:ea typeface="Montserrat"/>
                          <a:cs typeface="Montserrat"/>
                          <a:sym typeface="Montserrat"/>
                        </a:rPr>
                        <a:t>MT</a:t>
                      </a:r>
                      <a:endParaRPr sz="1200" b="1" u="none" strike="noStrike" cap="none">
                        <a:solidFill>
                          <a:schemeClr val="dk1"/>
                        </a:solidFill>
                        <a:latin typeface="Montserrat"/>
                        <a:ea typeface="Montserrat"/>
                        <a:cs typeface="Montserrat"/>
                        <a:sym typeface="Montserrat"/>
                      </a:endParaRPr>
                    </a:p>
                  </a:txBody>
                  <a:tcPr marL="95250" marR="95250" marT="95250" marB="9525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EAD1DC"/>
                    </a:solidFill>
                  </a:tcPr>
                </a:tc>
                <a:tc vMerge="1">
                  <a:txBody>
                    <a:bodyPr/>
                    <a:lstStyle/>
                    <a:p>
                      <a:endParaRPr lang="en-US"/>
                    </a:p>
                  </a:txBody>
                  <a:tcPr/>
                </a:tc>
                <a:extLst>
                  <a:ext uri="{0D108BD9-81ED-4DB2-BD59-A6C34878D82A}">
                    <a16:rowId xmlns:a16="http://schemas.microsoft.com/office/drawing/2014/main" val="10012"/>
                  </a:ext>
                </a:extLst>
              </a:tr>
              <a:tr h="4474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Organisational considerations in transferring and exchanging healthcare data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13"/>
                  </a:ext>
                </a:extLst>
              </a:tr>
              <a:tr h="298300">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b="1"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28575" cap="flat" cmpd="sng">
                      <a:solidFill>
                        <a:srgbClr val="FFFFFF"/>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pic>
        <p:nvPicPr>
          <p:cNvPr id="241" name="Google Shape;241;p23"/>
          <p:cNvPicPr preferRelativeResize="0"/>
          <p:nvPr/>
        </p:nvPicPr>
        <p:blipFill rotWithShape="1">
          <a:blip r:embed="rId3">
            <a:alphaModFix/>
          </a:blip>
          <a:srcRect/>
          <a:stretch/>
        </p:blipFill>
        <p:spPr>
          <a:xfrm>
            <a:off x="8942225" y="3192496"/>
            <a:ext cx="373225" cy="373225"/>
          </a:xfrm>
          <a:prstGeom prst="rect">
            <a:avLst/>
          </a:prstGeom>
          <a:noFill/>
          <a:ln>
            <a:noFill/>
          </a:ln>
        </p:spPr>
      </p:pic>
      <p:pic>
        <p:nvPicPr>
          <p:cNvPr id="242" name="Google Shape;242;p23"/>
          <p:cNvPicPr preferRelativeResize="0"/>
          <p:nvPr/>
        </p:nvPicPr>
        <p:blipFill rotWithShape="1">
          <a:blip r:embed="rId3">
            <a:alphaModFix/>
          </a:blip>
          <a:srcRect/>
          <a:stretch/>
        </p:blipFill>
        <p:spPr>
          <a:xfrm>
            <a:off x="8942225" y="5554004"/>
            <a:ext cx="373225" cy="373225"/>
          </a:xfrm>
          <a:prstGeom prst="rect">
            <a:avLst/>
          </a:prstGeom>
          <a:noFill/>
          <a:ln>
            <a:noFill/>
          </a:ln>
        </p:spPr>
      </p:pic>
      <p:grpSp>
        <p:nvGrpSpPr>
          <p:cNvPr id="243" name="Google Shape;243;p23"/>
          <p:cNvGrpSpPr/>
          <p:nvPr/>
        </p:nvGrpSpPr>
        <p:grpSpPr>
          <a:xfrm>
            <a:off x="7049773" y="6512542"/>
            <a:ext cx="298688" cy="295626"/>
            <a:chOff x="9437152" y="5322517"/>
            <a:chExt cx="457199" cy="457200"/>
          </a:xfrm>
        </p:grpSpPr>
        <p:sp>
          <p:nvSpPr>
            <p:cNvPr id="244" name="Google Shape;244;p23"/>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5" name="Google Shape;245;p23"/>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23"/>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23"/>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23"/>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9" name="Google Shape;249;p23"/>
          <p:cNvGrpSpPr/>
          <p:nvPr/>
        </p:nvGrpSpPr>
        <p:grpSpPr>
          <a:xfrm>
            <a:off x="7049773" y="1582392"/>
            <a:ext cx="298688" cy="295626"/>
            <a:chOff x="9437152" y="5322517"/>
            <a:chExt cx="457199" cy="457200"/>
          </a:xfrm>
        </p:grpSpPr>
        <p:sp>
          <p:nvSpPr>
            <p:cNvPr id="250" name="Google Shape;250;p23"/>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p23"/>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 name="Google Shape;252;p23"/>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 name="Google Shape;253;p23"/>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 name="Google Shape;254;p23"/>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p:nvPr/>
        </p:nvSpPr>
        <p:spPr>
          <a:xfrm>
            <a:off x="0" y="0"/>
            <a:ext cx="12192000" cy="721800"/>
          </a:xfrm>
          <a:prstGeom prst="rect">
            <a:avLst/>
          </a:prstGeom>
          <a:solidFill>
            <a:srgbClr val="62296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FFFF"/>
                </a:solidFill>
                <a:latin typeface="Montserrat"/>
                <a:ea typeface="Montserrat"/>
                <a:cs typeface="Montserrat"/>
                <a:sym typeface="Montserrat"/>
              </a:rPr>
              <a:t>Program schedule - Day 2 continued </a:t>
            </a:r>
            <a:endParaRPr sz="2400" b="1" i="0" u="none" strike="noStrike" cap="none">
              <a:solidFill>
                <a:srgbClr val="FFFFFF"/>
              </a:solidFill>
              <a:latin typeface="Montserrat"/>
              <a:ea typeface="Montserrat"/>
              <a:cs typeface="Montserrat"/>
              <a:sym typeface="Montserrat"/>
            </a:endParaRPr>
          </a:p>
        </p:txBody>
      </p:sp>
      <p:graphicFrame>
        <p:nvGraphicFramePr>
          <p:cNvPr id="261" name="Google Shape;261;p24"/>
          <p:cNvGraphicFramePr/>
          <p:nvPr/>
        </p:nvGraphicFramePr>
        <p:xfrm>
          <a:off x="302800" y="798000"/>
          <a:ext cx="11779350" cy="2224860"/>
        </p:xfrm>
        <a:graphic>
          <a:graphicData uri="http://schemas.openxmlformats.org/drawingml/2006/table">
            <a:tbl>
              <a:tblPr>
                <a:noFill/>
                <a:tableStyleId>{A1E630A8-0F62-4BCB-9BEC-A381197FC0E2}</a:tableStyleId>
              </a:tblPr>
              <a:tblGrid>
                <a:gridCol w="4227550">
                  <a:extLst>
                    <a:ext uri="{9D8B030D-6E8A-4147-A177-3AD203B41FA5}">
                      <a16:colId xmlns:a16="http://schemas.microsoft.com/office/drawing/2014/main" val="20000"/>
                    </a:ext>
                  </a:extLst>
                </a:gridCol>
                <a:gridCol w="5003900">
                  <a:extLst>
                    <a:ext uri="{9D8B030D-6E8A-4147-A177-3AD203B41FA5}">
                      <a16:colId xmlns:a16="http://schemas.microsoft.com/office/drawing/2014/main" val="20001"/>
                    </a:ext>
                  </a:extLst>
                </a:gridCol>
                <a:gridCol w="1334300">
                  <a:extLst>
                    <a:ext uri="{9D8B030D-6E8A-4147-A177-3AD203B41FA5}">
                      <a16:colId xmlns:a16="http://schemas.microsoft.com/office/drawing/2014/main" val="20002"/>
                    </a:ext>
                  </a:extLst>
                </a:gridCol>
                <a:gridCol w="1213600">
                  <a:extLst>
                    <a:ext uri="{9D8B030D-6E8A-4147-A177-3AD203B41FA5}">
                      <a16:colId xmlns:a16="http://schemas.microsoft.com/office/drawing/2014/main" val="20003"/>
                    </a:ext>
                  </a:extLst>
                </a:gridCol>
              </a:tblGrid>
              <a:tr h="251175">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Sub-item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lt1"/>
                          </a:solidFill>
                          <a:latin typeface="Montserrat"/>
                          <a:ea typeface="Montserrat"/>
                          <a:cs typeface="Montserrat"/>
                          <a:sym typeface="Montserrat"/>
                        </a:rPr>
                        <a:t>Presenter </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400" b="1" u="none" strike="noStrike" cap="none">
                          <a:solidFill>
                            <a:schemeClr val="lt1"/>
                          </a:solidFill>
                          <a:latin typeface="Montserrat"/>
                          <a:ea typeface="Montserrat"/>
                          <a:cs typeface="Montserrat"/>
                          <a:sym typeface="Montserrat"/>
                        </a:rPr>
                        <a:t>~ Time</a:t>
                      </a:r>
                      <a:endParaRPr sz="1400" b="1" u="none" strike="noStrike" cap="none">
                        <a:solidFill>
                          <a:schemeClr val="lt1"/>
                        </a:solidFill>
                        <a:latin typeface="Montserrat"/>
                        <a:ea typeface="Montserrat"/>
                        <a:cs typeface="Montserrat"/>
                        <a:sym typeface="Montserrat"/>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extLst>
                  <a:ext uri="{0D108BD9-81ED-4DB2-BD59-A6C34878D82A}">
                    <a16:rowId xmlns:a16="http://schemas.microsoft.com/office/drawing/2014/main" val="10000"/>
                  </a:ext>
                </a:extLst>
              </a:tr>
              <a:tr h="365200">
                <a:tc rowSpan="3">
                  <a:txBody>
                    <a:bodyPr/>
                    <a:lstStyle/>
                    <a:p>
                      <a:pPr marL="182880" marR="0" lvl="0" indent="-121918" algn="l" rtl="0">
                        <a:lnSpc>
                          <a:spcPct val="115000"/>
                        </a:lnSpc>
                        <a:spcBef>
                          <a:spcPts val="0"/>
                        </a:spcBef>
                        <a:spcAft>
                          <a:spcPts val="0"/>
                        </a:spcAft>
                        <a:buClr>
                          <a:schemeClr val="dk1"/>
                        </a:buClr>
                        <a:buSzPts val="1200"/>
                        <a:buFont typeface="Montserrat"/>
                        <a:buAutoNum type="arabicPeriod" startAt="6"/>
                      </a:pPr>
                      <a:r>
                        <a:rPr lang="en-GB" sz="1200" b="1" u="none" strike="noStrike" cap="none">
                          <a:solidFill>
                            <a:schemeClr val="dk1"/>
                          </a:solidFill>
                          <a:latin typeface="Montserrat"/>
                          <a:ea typeface="Montserrat"/>
                          <a:cs typeface="Montserrat"/>
                          <a:sym typeface="Montserrat"/>
                        </a:rPr>
                        <a:t>Practical applications and examples for health data security</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Case studies of data breaches in healthcare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35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3652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Conclusions and Key Takeaways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PR/BB</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2"/>
                  </a:ext>
                </a:extLst>
              </a:tr>
              <a:tr h="365200">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lt1"/>
                          </a:solidFill>
                          <a:latin typeface="Montserrat"/>
                          <a:ea typeface="Montserrat"/>
                          <a:cs typeface="Montserrat"/>
                          <a:sym typeface="Montserrat"/>
                        </a:rPr>
                        <a:t>Comfort Break - 5 min</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62296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65200">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Close</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Feedback, Q&amp;A session </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UG</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Medium"/>
                          <a:ea typeface="Montserrat Medium"/>
                          <a:cs typeface="Montserrat Medium"/>
                          <a:sym typeface="Montserrat Medium"/>
                        </a:rPr>
                        <a:t>15 min</a:t>
                      </a:r>
                      <a:endParaRPr sz="1200" u="none" strike="noStrike" cap="none">
                        <a:solidFill>
                          <a:schemeClr val="dk1"/>
                        </a:solidFill>
                        <a:latin typeface="Montserrat Medium"/>
                        <a:ea typeface="Montserrat Medium"/>
                        <a:cs typeface="Montserrat Medium"/>
                        <a:sym typeface="Montserrat Medium"/>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extLst>
                  <a:ext uri="{0D108BD9-81ED-4DB2-BD59-A6C34878D82A}">
                    <a16:rowId xmlns:a16="http://schemas.microsoft.com/office/drawing/2014/main" val="10004"/>
                  </a:ext>
                </a:extLst>
              </a:tr>
              <a:tr h="3652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solidFill>
                            <a:schemeClr val="dk1"/>
                          </a:solidFill>
                          <a:latin typeface="Montserrat"/>
                          <a:ea typeface="Montserrat"/>
                          <a:cs typeface="Montserrat"/>
                          <a:sym typeface="Montserrat"/>
                        </a:rPr>
                        <a:t>Closing remarks</a:t>
                      </a:r>
                      <a:endParaRPr sz="1200"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1" u="none" strike="noStrike" cap="none">
                          <a:solidFill>
                            <a:schemeClr val="dk1"/>
                          </a:solidFill>
                          <a:latin typeface="Montserrat"/>
                          <a:ea typeface="Montserrat"/>
                          <a:cs typeface="Montserrat"/>
                          <a:sym typeface="Montserrat"/>
                        </a:rPr>
                        <a:t>IFC</a:t>
                      </a:r>
                      <a:endParaRPr sz="1200" b="1" u="none" strike="noStrike" cap="none">
                        <a:solidFill>
                          <a:schemeClr val="dk1"/>
                        </a:solidFill>
                        <a:latin typeface="Montserrat"/>
                        <a:ea typeface="Montserrat"/>
                        <a:cs typeface="Montserrat"/>
                        <a:sym typeface="Montserrat"/>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2E9"/>
                    </a:solidFill>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262" name="Google Shape;262;p24"/>
          <p:cNvSpPr/>
          <p:nvPr/>
        </p:nvSpPr>
        <p:spPr>
          <a:xfrm>
            <a:off x="8988238" y="2327790"/>
            <a:ext cx="260050" cy="269950"/>
          </a:xfrm>
          <a:custGeom>
            <a:avLst/>
            <a:gdLst/>
            <a:ahLst/>
            <a:cxnLst/>
            <a:rect l="l" t="t" r="r" b="b"/>
            <a:pathLst>
              <a:path w="576" h="576" extrusionOk="0">
                <a:moveTo>
                  <a:pt x="0" y="0"/>
                </a:moveTo>
                <a:cubicBezTo>
                  <a:pt x="0" y="576"/>
                  <a:pt x="0" y="576"/>
                  <a:pt x="0" y="576"/>
                </a:cubicBezTo>
                <a:cubicBezTo>
                  <a:pt x="179" y="576"/>
                  <a:pt x="179" y="576"/>
                  <a:pt x="179" y="576"/>
                </a:cubicBezTo>
                <a:cubicBezTo>
                  <a:pt x="179" y="411"/>
                  <a:pt x="179" y="411"/>
                  <a:pt x="179" y="411"/>
                </a:cubicBezTo>
                <a:cubicBezTo>
                  <a:pt x="174" y="407"/>
                  <a:pt x="174" y="407"/>
                  <a:pt x="174" y="407"/>
                </a:cubicBezTo>
                <a:cubicBezTo>
                  <a:pt x="130" y="375"/>
                  <a:pt x="104" y="324"/>
                  <a:pt x="104" y="270"/>
                </a:cubicBezTo>
                <a:cubicBezTo>
                  <a:pt x="104" y="191"/>
                  <a:pt x="166" y="120"/>
                  <a:pt x="248" y="104"/>
                </a:cubicBezTo>
                <a:cubicBezTo>
                  <a:pt x="248" y="104"/>
                  <a:pt x="263" y="100"/>
                  <a:pt x="285" y="100"/>
                </a:cubicBezTo>
                <a:cubicBezTo>
                  <a:pt x="311" y="100"/>
                  <a:pt x="329" y="105"/>
                  <a:pt x="329" y="105"/>
                </a:cubicBezTo>
                <a:cubicBezTo>
                  <a:pt x="420" y="126"/>
                  <a:pt x="448" y="216"/>
                  <a:pt x="478" y="311"/>
                </a:cubicBezTo>
                <a:cubicBezTo>
                  <a:pt x="481" y="320"/>
                  <a:pt x="484" y="329"/>
                  <a:pt x="486" y="337"/>
                </a:cubicBezTo>
                <a:cubicBezTo>
                  <a:pt x="435" y="337"/>
                  <a:pt x="435" y="337"/>
                  <a:pt x="435" y="337"/>
                </a:cubicBezTo>
                <a:cubicBezTo>
                  <a:pt x="435" y="406"/>
                  <a:pt x="435" y="406"/>
                  <a:pt x="435" y="406"/>
                </a:cubicBezTo>
                <a:cubicBezTo>
                  <a:pt x="435" y="430"/>
                  <a:pt x="415" y="450"/>
                  <a:pt x="391" y="450"/>
                </a:cubicBezTo>
                <a:cubicBezTo>
                  <a:pt x="341" y="450"/>
                  <a:pt x="341" y="450"/>
                  <a:pt x="341" y="450"/>
                </a:cubicBezTo>
                <a:cubicBezTo>
                  <a:pt x="341" y="576"/>
                  <a:pt x="341" y="576"/>
                  <a:pt x="341" y="576"/>
                </a:cubicBezTo>
                <a:cubicBezTo>
                  <a:pt x="576" y="576"/>
                  <a:pt x="576" y="576"/>
                  <a:pt x="576" y="576"/>
                </a:cubicBezTo>
                <a:cubicBezTo>
                  <a:pt x="576" y="0"/>
                  <a:pt x="576" y="0"/>
                  <a:pt x="576" y="0"/>
                </a:cubicBezTo>
                <a:lnTo>
                  <a:pt x="0" y="0"/>
                </a:lnTo>
                <a:close/>
                <a:moveTo>
                  <a:pt x="551" y="551"/>
                </a:moveTo>
                <a:cubicBezTo>
                  <a:pt x="366" y="551"/>
                  <a:pt x="366" y="551"/>
                  <a:pt x="366" y="551"/>
                </a:cubicBezTo>
                <a:cubicBezTo>
                  <a:pt x="366" y="474"/>
                  <a:pt x="366" y="474"/>
                  <a:pt x="366" y="474"/>
                </a:cubicBezTo>
                <a:cubicBezTo>
                  <a:pt x="391" y="474"/>
                  <a:pt x="391" y="474"/>
                  <a:pt x="391" y="474"/>
                </a:cubicBezTo>
                <a:cubicBezTo>
                  <a:pt x="429" y="474"/>
                  <a:pt x="460" y="444"/>
                  <a:pt x="460" y="406"/>
                </a:cubicBezTo>
                <a:cubicBezTo>
                  <a:pt x="460" y="362"/>
                  <a:pt x="460" y="362"/>
                  <a:pt x="460" y="362"/>
                </a:cubicBezTo>
                <a:cubicBezTo>
                  <a:pt x="490" y="362"/>
                  <a:pt x="490" y="362"/>
                  <a:pt x="490" y="362"/>
                </a:cubicBezTo>
                <a:cubicBezTo>
                  <a:pt x="497" y="362"/>
                  <a:pt x="504" y="359"/>
                  <a:pt x="508" y="353"/>
                </a:cubicBezTo>
                <a:cubicBezTo>
                  <a:pt x="512" y="348"/>
                  <a:pt x="513" y="340"/>
                  <a:pt x="511" y="334"/>
                </a:cubicBezTo>
                <a:cubicBezTo>
                  <a:pt x="508" y="324"/>
                  <a:pt x="505" y="314"/>
                  <a:pt x="502" y="304"/>
                </a:cubicBezTo>
                <a:cubicBezTo>
                  <a:pt x="470" y="204"/>
                  <a:pt x="438" y="102"/>
                  <a:pt x="329" y="80"/>
                </a:cubicBezTo>
                <a:cubicBezTo>
                  <a:pt x="329" y="80"/>
                  <a:pt x="310" y="75"/>
                  <a:pt x="290" y="75"/>
                </a:cubicBezTo>
                <a:cubicBezTo>
                  <a:pt x="269" y="75"/>
                  <a:pt x="248" y="79"/>
                  <a:pt x="248" y="79"/>
                </a:cubicBezTo>
                <a:cubicBezTo>
                  <a:pt x="153" y="96"/>
                  <a:pt x="80" y="178"/>
                  <a:pt x="80" y="270"/>
                </a:cubicBezTo>
                <a:cubicBezTo>
                  <a:pt x="80" y="330"/>
                  <a:pt x="107" y="387"/>
                  <a:pt x="154" y="423"/>
                </a:cubicBezTo>
                <a:cubicBezTo>
                  <a:pt x="154" y="551"/>
                  <a:pt x="154" y="551"/>
                  <a:pt x="154" y="551"/>
                </a:cubicBezTo>
                <a:cubicBezTo>
                  <a:pt x="25" y="551"/>
                  <a:pt x="25" y="551"/>
                  <a:pt x="25" y="551"/>
                </a:cubicBezTo>
                <a:cubicBezTo>
                  <a:pt x="25" y="24"/>
                  <a:pt x="25" y="24"/>
                  <a:pt x="25" y="24"/>
                </a:cubicBezTo>
                <a:cubicBezTo>
                  <a:pt x="551" y="24"/>
                  <a:pt x="551" y="24"/>
                  <a:pt x="551" y="24"/>
                </a:cubicBezTo>
                <a:lnTo>
                  <a:pt x="551" y="551"/>
                </a:lnTo>
                <a:close/>
                <a:moveTo>
                  <a:pt x="255" y="243"/>
                </a:moveTo>
                <a:cubicBezTo>
                  <a:pt x="270" y="234"/>
                  <a:pt x="270" y="234"/>
                  <a:pt x="270" y="234"/>
                </a:cubicBezTo>
                <a:cubicBezTo>
                  <a:pt x="258" y="213"/>
                  <a:pt x="258" y="213"/>
                  <a:pt x="258" y="213"/>
                </a:cubicBezTo>
                <a:cubicBezTo>
                  <a:pt x="243" y="222"/>
                  <a:pt x="243" y="222"/>
                  <a:pt x="243" y="222"/>
                </a:cubicBezTo>
                <a:cubicBezTo>
                  <a:pt x="242" y="221"/>
                  <a:pt x="241" y="219"/>
                  <a:pt x="239" y="218"/>
                </a:cubicBezTo>
                <a:cubicBezTo>
                  <a:pt x="248" y="204"/>
                  <a:pt x="248" y="204"/>
                  <a:pt x="248" y="204"/>
                </a:cubicBezTo>
                <a:cubicBezTo>
                  <a:pt x="227" y="191"/>
                  <a:pt x="227" y="191"/>
                  <a:pt x="227" y="191"/>
                </a:cubicBezTo>
                <a:cubicBezTo>
                  <a:pt x="218" y="206"/>
                  <a:pt x="218" y="206"/>
                  <a:pt x="218" y="206"/>
                </a:cubicBezTo>
                <a:cubicBezTo>
                  <a:pt x="216" y="205"/>
                  <a:pt x="214" y="204"/>
                  <a:pt x="212" y="204"/>
                </a:cubicBezTo>
                <a:cubicBezTo>
                  <a:pt x="212" y="187"/>
                  <a:pt x="212" y="187"/>
                  <a:pt x="212" y="187"/>
                </a:cubicBezTo>
                <a:cubicBezTo>
                  <a:pt x="188" y="187"/>
                  <a:pt x="188" y="187"/>
                  <a:pt x="188" y="187"/>
                </a:cubicBezTo>
                <a:cubicBezTo>
                  <a:pt x="188" y="204"/>
                  <a:pt x="188" y="204"/>
                  <a:pt x="188" y="204"/>
                </a:cubicBezTo>
                <a:cubicBezTo>
                  <a:pt x="185" y="204"/>
                  <a:pt x="183" y="205"/>
                  <a:pt x="180" y="206"/>
                </a:cubicBezTo>
                <a:cubicBezTo>
                  <a:pt x="171" y="192"/>
                  <a:pt x="171" y="192"/>
                  <a:pt x="171" y="192"/>
                </a:cubicBezTo>
                <a:cubicBezTo>
                  <a:pt x="150" y="205"/>
                  <a:pt x="150" y="205"/>
                  <a:pt x="150" y="205"/>
                </a:cubicBezTo>
                <a:cubicBezTo>
                  <a:pt x="159" y="219"/>
                  <a:pt x="159" y="219"/>
                  <a:pt x="159" y="219"/>
                </a:cubicBezTo>
                <a:cubicBezTo>
                  <a:pt x="159" y="220"/>
                  <a:pt x="158" y="221"/>
                  <a:pt x="158" y="221"/>
                </a:cubicBezTo>
                <a:cubicBezTo>
                  <a:pt x="143" y="212"/>
                  <a:pt x="143" y="212"/>
                  <a:pt x="143" y="212"/>
                </a:cubicBezTo>
                <a:cubicBezTo>
                  <a:pt x="130" y="234"/>
                  <a:pt x="130" y="234"/>
                  <a:pt x="130" y="234"/>
                </a:cubicBezTo>
                <a:cubicBezTo>
                  <a:pt x="145" y="242"/>
                  <a:pt x="145" y="242"/>
                  <a:pt x="145" y="242"/>
                </a:cubicBezTo>
                <a:cubicBezTo>
                  <a:pt x="145" y="244"/>
                  <a:pt x="144" y="246"/>
                  <a:pt x="144" y="248"/>
                </a:cubicBezTo>
                <a:cubicBezTo>
                  <a:pt x="127" y="248"/>
                  <a:pt x="127" y="248"/>
                  <a:pt x="127" y="248"/>
                </a:cubicBezTo>
                <a:cubicBezTo>
                  <a:pt x="127" y="272"/>
                  <a:pt x="127" y="272"/>
                  <a:pt x="127" y="272"/>
                </a:cubicBezTo>
                <a:cubicBezTo>
                  <a:pt x="144" y="272"/>
                  <a:pt x="144" y="272"/>
                  <a:pt x="144" y="272"/>
                </a:cubicBezTo>
                <a:cubicBezTo>
                  <a:pt x="144" y="274"/>
                  <a:pt x="145" y="275"/>
                  <a:pt x="145" y="277"/>
                </a:cubicBezTo>
                <a:cubicBezTo>
                  <a:pt x="130" y="285"/>
                  <a:pt x="130" y="285"/>
                  <a:pt x="130" y="285"/>
                </a:cubicBezTo>
                <a:cubicBezTo>
                  <a:pt x="142" y="307"/>
                  <a:pt x="142" y="307"/>
                  <a:pt x="142" y="307"/>
                </a:cubicBezTo>
                <a:cubicBezTo>
                  <a:pt x="157" y="298"/>
                  <a:pt x="157" y="298"/>
                  <a:pt x="157" y="298"/>
                </a:cubicBezTo>
                <a:cubicBezTo>
                  <a:pt x="158" y="299"/>
                  <a:pt x="159" y="300"/>
                  <a:pt x="160" y="301"/>
                </a:cubicBezTo>
                <a:cubicBezTo>
                  <a:pt x="151" y="316"/>
                  <a:pt x="151" y="316"/>
                  <a:pt x="151" y="316"/>
                </a:cubicBezTo>
                <a:cubicBezTo>
                  <a:pt x="172" y="329"/>
                  <a:pt x="172" y="329"/>
                  <a:pt x="172" y="329"/>
                </a:cubicBezTo>
                <a:cubicBezTo>
                  <a:pt x="181" y="314"/>
                  <a:pt x="181" y="314"/>
                  <a:pt x="181" y="314"/>
                </a:cubicBezTo>
                <a:cubicBezTo>
                  <a:pt x="183" y="315"/>
                  <a:pt x="186" y="316"/>
                  <a:pt x="188" y="316"/>
                </a:cubicBezTo>
                <a:cubicBezTo>
                  <a:pt x="188" y="333"/>
                  <a:pt x="188" y="333"/>
                  <a:pt x="188" y="333"/>
                </a:cubicBezTo>
                <a:cubicBezTo>
                  <a:pt x="212" y="333"/>
                  <a:pt x="212" y="333"/>
                  <a:pt x="212" y="333"/>
                </a:cubicBezTo>
                <a:cubicBezTo>
                  <a:pt x="212" y="316"/>
                  <a:pt x="212" y="316"/>
                  <a:pt x="212" y="316"/>
                </a:cubicBezTo>
                <a:cubicBezTo>
                  <a:pt x="215" y="315"/>
                  <a:pt x="217" y="315"/>
                  <a:pt x="220" y="314"/>
                </a:cubicBezTo>
                <a:cubicBezTo>
                  <a:pt x="229" y="328"/>
                  <a:pt x="229" y="328"/>
                  <a:pt x="229" y="328"/>
                </a:cubicBezTo>
                <a:cubicBezTo>
                  <a:pt x="250" y="315"/>
                  <a:pt x="250" y="315"/>
                  <a:pt x="250" y="315"/>
                </a:cubicBezTo>
                <a:cubicBezTo>
                  <a:pt x="240" y="301"/>
                  <a:pt x="240" y="301"/>
                  <a:pt x="240" y="301"/>
                </a:cubicBezTo>
                <a:cubicBezTo>
                  <a:pt x="241" y="300"/>
                  <a:pt x="242" y="299"/>
                  <a:pt x="242" y="299"/>
                </a:cubicBezTo>
                <a:cubicBezTo>
                  <a:pt x="257" y="307"/>
                  <a:pt x="257" y="307"/>
                  <a:pt x="257" y="307"/>
                </a:cubicBezTo>
                <a:cubicBezTo>
                  <a:pt x="270" y="286"/>
                  <a:pt x="270" y="286"/>
                  <a:pt x="270" y="286"/>
                </a:cubicBezTo>
                <a:cubicBezTo>
                  <a:pt x="255" y="278"/>
                  <a:pt x="255" y="278"/>
                  <a:pt x="255" y="278"/>
                </a:cubicBezTo>
                <a:cubicBezTo>
                  <a:pt x="255" y="276"/>
                  <a:pt x="256" y="274"/>
                  <a:pt x="256" y="272"/>
                </a:cubicBezTo>
                <a:cubicBezTo>
                  <a:pt x="273" y="272"/>
                  <a:pt x="273" y="272"/>
                  <a:pt x="273" y="272"/>
                </a:cubicBezTo>
                <a:cubicBezTo>
                  <a:pt x="273" y="248"/>
                  <a:pt x="273" y="248"/>
                  <a:pt x="273" y="248"/>
                </a:cubicBezTo>
                <a:cubicBezTo>
                  <a:pt x="256" y="248"/>
                  <a:pt x="256" y="248"/>
                  <a:pt x="256" y="248"/>
                </a:cubicBezTo>
                <a:cubicBezTo>
                  <a:pt x="256" y="246"/>
                  <a:pt x="255" y="245"/>
                  <a:pt x="255" y="243"/>
                </a:cubicBezTo>
                <a:close/>
                <a:moveTo>
                  <a:pt x="167" y="260"/>
                </a:moveTo>
                <a:cubicBezTo>
                  <a:pt x="167" y="242"/>
                  <a:pt x="182" y="227"/>
                  <a:pt x="200" y="227"/>
                </a:cubicBezTo>
                <a:cubicBezTo>
                  <a:pt x="218" y="227"/>
                  <a:pt x="233" y="242"/>
                  <a:pt x="233" y="260"/>
                </a:cubicBezTo>
                <a:cubicBezTo>
                  <a:pt x="233" y="278"/>
                  <a:pt x="218" y="293"/>
                  <a:pt x="200" y="293"/>
                </a:cubicBezTo>
                <a:cubicBezTo>
                  <a:pt x="182" y="293"/>
                  <a:pt x="167" y="278"/>
                  <a:pt x="167" y="260"/>
                </a:cubicBezTo>
                <a:close/>
                <a:moveTo>
                  <a:pt x="355" y="228"/>
                </a:moveTo>
                <a:cubicBezTo>
                  <a:pt x="350" y="216"/>
                  <a:pt x="350" y="216"/>
                  <a:pt x="350" y="216"/>
                </a:cubicBezTo>
                <a:cubicBezTo>
                  <a:pt x="352" y="214"/>
                  <a:pt x="354" y="212"/>
                  <a:pt x="356" y="210"/>
                </a:cubicBezTo>
                <a:cubicBezTo>
                  <a:pt x="367" y="215"/>
                  <a:pt x="367" y="215"/>
                  <a:pt x="367" y="215"/>
                </a:cubicBezTo>
                <a:cubicBezTo>
                  <a:pt x="377" y="193"/>
                  <a:pt x="377" y="193"/>
                  <a:pt x="377" y="193"/>
                </a:cubicBezTo>
                <a:cubicBezTo>
                  <a:pt x="365" y="188"/>
                  <a:pt x="365" y="188"/>
                  <a:pt x="365" y="188"/>
                </a:cubicBezTo>
                <a:cubicBezTo>
                  <a:pt x="366" y="185"/>
                  <a:pt x="366" y="182"/>
                  <a:pt x="365" y="179"/>
                </a:cubicBezTo>
                <a:cubicBezTo>
                  <a:pt x="377" y="174"/>
                  <a:pt x="377" y="174"/>
                  <a:pt x="377" y="174"/>
                </a:cubicBezTo>
                <a:cubicBezTo>
                  <a:pt x="368" y="151"/>
                  <a:pt x="368" y="151"/>
                  <a:pt x="368" y="151"/>
                </a:cubicBezTo>
                <a:cubicBezTo>
                  <a:pt x="356" y="156"/>
                  <a:pt x="356" y="156"/>
                  <a:pt x="356" y="156"/>
                </a:cubicBezTo>
                <a:cubicBezTo>
                  <a:pt x="354" y="154"/>
                  <a:pt x="352" y="152"/>
                  <a:pt x="350" y="150"/>
                </a:cubicBezTo>
                <a:cubicBezTo>
                  <a:pt x="355" y="138"/>
                  <a:pt x="355" y="138"/>
                  <a:pt x="355" y="138"/>
                </a:cubicBezTo>
                <a:cubicBezTo>
                  <a:pt x="333" y="128"/>
                  <a:pt x="333" y="128"/>
                  <a:pt x="333" y="128"/>
                </a:cubicBezTo>
                <a:cubicBezTo>
                  <a:pt x="327" y="140"/>
                  <a:pt x="327" y="140"/>
                  <a:pt x="327" y="140"/>
                </a:cubicBezTo>
                <a:cubicBezTo>
                  <a:pt x="324" y="140"/>
                  <a:pt x="321" y="140"/>
                  <a:pt x="318" y="140"/>
                </a:cubicBezTo>
                <a:cubicBezTo>
                  <a:pt x="313" y="128"/>
                  <a:pt x="313" y="128"/>
                  <a:pt x="313" y="128"/>
                </a:cubicBezTo>
                <a:cubicBezTo>
                  <a:pt x="290" y="137"/>
                  <a:pt x="290" y="137"/>
                  <a:pt x="290" y="137"/>
                </a:cubicBezTo>
                <a:cubicBezTo>
                  <a:pt x="295" y="150"/>
                  <a:pt x="295" y="150"/>
                  <a:pt x="295" y="150"/>
                </a:cubicBezTo>
                <a:cubicBezTo>
                  <a:pt x="293" y="151"/>
                  <a:pt x="292" y="153"/>
                  <a:pt x="290" y="155"/>
                </a:cubicBezTo>
                <a:cubicBezTo>
                  <a:pt x="278" y="150"/>
                  <a:pt x="278" y="150"/>
                  <a:pt x="278" y="150"/>
                </a:cubicBezTo>
                <a:cubicBezTo>
                  <a:pt x="268" y="172"/>
                  <a:pt x="268" y="172"/>
                  <a:pt x="268" y="172"/>
                </a:cubicBezTo>
                <a:cubicBezTo>
                  <a:pt x="280" y="178"/>
                  <a:pt x="280" y="178"/>
                  <a:pt x="280" y="178"/>
                </a:cubicBezTo>
                <a:cubicBezTo>
                  <a:pt x="280" y="181"/>
                  <a:pt x="280" y="183"/>
                  <a:pt x="280" y="186"/>
                </a:cubicBezTo>
                <a:cubicBezTo>
                  <a:pt x="268" y="191"/>
                  <a:pt x="268" y="191"/>
                  <a:pt x="268" y="191"/>
                </a:cubicBezTo>
                <a:cubicBezTo>
                  <a:pt x="277" y="214"/>
                  <a:pt x="277" y="214"/>
                  <a:pt x="277" y="214"/>
                </a:cubicBezTo>
                <a:cubicBezTo>
                  <a:pt x="289" y="209"/>
                  <a:pt x="289" y="209"/>
                  <a:pt x="289" y="209"/>
                </a:cubicBezTo>
                <a:cubicBezTo>
                  <a:pt x="290" y="212"/>
                  <a:pt x="293" y="214"/>
                  <a:pt x="295" y="216"/>
                </a:cubicBezTo>
                <a:cubicBezTo>
                  <a:pt x="290" y="227"/>
                  <a:pt x="290" y="227"/>
                  <a:pt x="290" y="227"/>
                </a:cubicBezTo>
                <a:cubicBezTo>
                  <a:pt x="312" y="237"/>
                  <a:pt x="312" y="237"/>
                  <a:pt x="312" y="237"/>
                </a:cubicBezTo>
                <a:cubicBezTo>
                  <a:pt x="317" y="226"/>
                  <a:pt x="317" y="226"/>
                  <a:pt x="317" y="226"/>
                </a:cubicBezTo>
                <a:cubicBezTo>
                  <a:pt x="319" y="226"/>
                  <a:pt x="321" y="226"/>
                  <a:pt x="323" y="226"/>
                </a:cubicBezTo>
                <a:cubicBezTo>
                  <a:pt x="324" y="226"/>
                  <a:pt x="326" y="226"/>
                  <a:pt x="327" y="226"/>
                </a:cubicBezTo>
                <a:cubicBezTo>
                  <a:pt x="332" y="237"/>
                  <a:pt x="332" y="237"/>
                  <a:pt x="332" y="237"/>
                </a:cubicBezTo>
                <a:lnTo>
                  <a:pt x="355" y="228"/>
                </a:lnTo>
                <a:close/>
                <a:moveTo>
                  <a:pt x="315" y="200"/>
                </a:moveTo>
                <a:cubicBezTo>
                  <a:pt x="311" y="198"/>
                  <a:pt x="307" y="194"/>
                  <a:pt x="306" y="190"/>
                </a:cubicBezTo>
                <a:cubicBezTo>
                  <a:pt x="304" y="185"/>
                  <a:pt x="304" y="180"/>
                  <a:pt x="306" y="176"/>
                </a:cubicBezTo>
                <a:cubicBezTo>
                  <a:pt x="308" y="171"/>
                  <a:pt x="311" y="168"/>
                  <a:pt x="316" y="166"/>
                </a:cubicBezTo>
                <a:cubicBezTo>
                  <a:pt x="318" y="165"/>
                  <a:pt x="320" y="165"/>
                  <a:pt x="323" y="165"/>
                </a:cubicBezTo>
                <a:cubicBezTo>
                  <a:pt x="325" y="165"/>
                  <a:pt x="327" y="165"/>
                  <a:pt x="330" y="166"/>
                </a:cubicBezTo>
                <a:cubicBezTo>
                  <a:pt x="334" y="168"/>
                  <a:pt x="338" y="172"/>
                  <a:pt x="340" y="176"/>
                </a:cubicBezTo>
                <a:cubicBezTo>
                  <a:pt x="341" y="181"/>
                  <a:pt x="341" y="186"/>
                  <a:pt x="339" y="190"/>
                </a:cubicBezTo>
                <a:cubicBezTo>
                  <a:pt x="337" y="195"/>
                  <a:pt x="334" y="198"/>
                  <a:pt x="329" y="200"/>
                </a:cubicBezTo>
                <a:cubicBezTo>
                  <a:pt x="325" y="202"/>
                  <a:pt x="320" y="202"/>
                  <a:pt x="315" y="20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D04A02"/>
              </a:solidFill>
              <a:latin typeface="Arial"/>
              <a:ea typeface="Arial"/>
              <a:cs typeface="Arial"/>
              <a:sym typeface="Arial"/>
            </a:endParaRPr>
          </a:p>
        </p:txBody>
      </p:sp>
      <p:grpSp>
        <p:nvGrpSpPr>
          <p:cNvPr id="263" name="Google Shape;263;p24"/>
          <p:cNvGrpSpPr/>
          <p:nvPr/>
        </p:nvGrpSpPr>
        <p:grpSpPr>
          <a:xfrm>
            <a:off x="7049773" y="1941317"/>
            <a:ext cx="298688" cy="295626"/>
            <a:chOff x="9437152" y="5322517"/>
            <a:chExt cx="457199" cy="457200"/>
          </a:xfrm>
        </p:grpSpPr>
        <p:sp>
          <p:nvSpPr>
            <p:cNvPr id="264" name="Google Shape;264;p24"/>
            <p:cNvSpPr/>
            <p:nvPr/>
          </p:nvSpPr>
          <p:spPr>
            <a:xfrm>
              <a:off x="9437152" y="5322517"/>
              <a:ext cx="457199" cy="457200"/>
            </a:xfrm>
            <a:custGeom>
              <a:avLst/>
              <a:gdLst/>
              <a:ahLst/>
              <a:cxnLst/>
              <a:rect l="l" t="t" r="r" b="b"/>
              <a:pathLst>
                <a:path w="457199" h="457200" extrusionOk="0">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24"/>
            <p:cNvSpPr/>
            <p:nvPr/>
          </p:nvSpPr>
          <p:spPr>
            <a:xfrm>
              <a:off x="9526465" y="5467011"/>
              <a:ext cx="319436" cy="262255"/>
            </a:xfrm>
            <a:custGeom>
              <a:avLst/>
              <a:gdLst/>
              <a:ahLst/>
              <a:cxnLst/>
              <a:rect l="l" t="t" r="r" b="b"/>
              <a:pathLst>
                <a:path w="319436" h="262255" extrusionOk="0">
                  <a:moveTo>
                    <a:pt x="319437" y="122682"/>
                  </a:moveTo>
                  <a:cubicBezTo>
                    <a:pt x="319376" y="72382"/>
                    <a:pt x="280873" y="30476"/>
                    <a:pt x="230759" y="26162"/>
                  </a:cubicBezTo>
                  <a:lnTo>
                    <a:pt x="230759" y="0"/>
                  </a:lnTo>
                  <a:lnTo>
                    <a:pt x="0" y="0"/>
                  </a:lnTo>
                  <a:lnTo>
                    <a:pt x="0" y="218916"/>
                  </a:lnTo>
                  <a:cubicBezTo>
                    <a:pt x="17" y="242843"/>
                    <a:pt x="19411" y="262236"/>
                    <a:pt x="43339" y="262255"/>
                  </a:cubicBezTo>
                  <a:lnTo>
                    <a:pt x="187325" y="262255"/>
                  </a:lnTo>
                  <a:cubicBezTo>
                    <a:pt x="210664" y="262217"/>
                    <a:pt x="229781" y="243703"/>
                    <a:pt x="230569" y="220377"/>
                  </a:cubicBezTo>
                  <a:lnTo>
                    <a:pt x="230569" y="219202"/>
                  </a:lnTo>
                  <a:cubicBezTo>
                    <a:pt x="280759" y="214982"/>
                    <a:pt x="319367" y="173050"/>
                    <a:pt x="319437" y="122682"/>
                  </a:cubicBezTo>
                  <a:close/>
                  <a:moveTo>
                    <a:pt x="211741" y="25114"/>
                  </a:moveTo>
                  <a:lnTo>
                    <a:pt x="211741" y="218789"/>
                  </a:lnTo>
                  <a:cubicBezTo>
                    <a:pt x="211793" y="232220"/>
                    <a:pt x="200948" y="243151"/>
                    <a:pt x="187516" y="243205"/>
                  </a:cubicBezTo>
                  <a:cubicBezTo>
                    <a:pt x="187452" y="243205"/>
                    <a:pt x="187388" y="243205"/>
                    <a:pt x="187325" y="243205"/>
                  </a:cubicBezTo>
                  <a:lnTo>
                    <a:pt x="43243" y="243205"/>
                  </a:lnTo>
                  <a:cubicBezTo>
                    <a:pt x="29874" y="243135"/>
                    <a:pt x="19067" y="232286"/>
                    <a:pt x="19050" y="218916"/>
                  </a:cubicBezTo>
                  <a:lnTo>
                    <a:pt x="19050" y="19050"/>
                  </a:lnTo>
                  <a:lnTo>
                    <a:pt x="211741" y="19050"/>
                  </a:lnTo>
                  <a:close/>
                  <a:moveTo>
                    <a:pt x="230791" y="80804"/>
                  </a:moveTo>
                  <a:cubicBezTo>
                    <a:pt x="253921" y="85328"/>
                    <a:pt x="269002" y="107746"/>
                    <a:pt x="264478" y="130874"/>
                  </a:cubicBezTo>
                  <a:cubicBezTo>
                    <a:pt x="261144" y="147909"/>
                    <a:pt x="247825" y="161228"/>
                    <a:pt x="230791" y="164560"/>
                  </a:cubicBezTo>
                  <a:close/>
                  <a:moveTo>
                    <a:pt x="230791" y="199612"/>
                  </a:moveTo>
                  <a:lnTo>
                    <a:pt x="230791" y="184309"/>
                  </a:lnTo>
                  <a:cubicBezTo>
                    <a:pt x="264817" y="179861"/>
                    <a:pt x="288798" y="148673"/>
                    <a:pt x="284350" y="114646"/>
                  </a:cubicBezTo>
                  <a:cubicBezTo>
                    <a:pt x="280702" y="86717"/>
                    <a:pt x="258721" y="64737"/>
                    <a:pt x="230791" y="61087"/>
                  </a:cubicBezTo>
                  <a:lnTo>
                    <a:pt x="230791" y="45752"/>
                  </a:lnTo>
                  <a:cubicBezTo>
                    <a:pt x="273279" y="50326"/>
                    <a:pt x="304013" y="88476"/>
                    <a:pt x="299441" y="130964"/>
                  </a:cubicBezTo>
                  <a:cubicBezTo>
                    <a:pt x="295545" y="167142"/>
                    <a:pt x="266970" y="195717"/>
                    <a:pt x="230791" y="1996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24"/>
            <p:cNvSpPr/>
            <p:nvPr/>
          </p:nvSpPr>
          <p:spPr>
            <a:xfrm>
              <a:off x="9571149" y="5373317"/>
              <a:ext cx="32874" cy="76993"/>
            </a:xfrm>
            <a:custGeom>
              <a:avLst/>
              <a:gdLst/>
              <a:ahLst/>
              <a:cxnLst/>
              <a:rect l="l" t="t" r="r" b="b"/>
              <a:pathLst>
                <a:path w="32874" h="76993" extrusionOk="0">
                  <a:moveTo>
                    <a:pt x="25166" y="0"/>
                  </a:moveTo>
                  <a:lnTo>
                    <a:pt x="3830" y="0"/>
                  </a:lnTo>
                  <a:cubicBezTo>
                    <a:pt x="-139" y="10287"/>
                    <a:pt x="-3949" y="28131"/>
                    <a:pt x="8465" y="44006"/>
                  </a:cubicBezTo>
                  <a:cubicBezTo>
                    <a:pt x="18276" y="56706"/>
                    <a:pt x="10720" y="72834"/>
                    <a:pt x="8465" y="76994"/>
                  </a:cubicBezTo>
                  <a:lnTo>
                    <a:pt x="29420" y="76994"/>
                  </a:lnTo>
                  <a:cubicBezTo>
                    <a:pt x="33262" y="66580"/>
                    <a:pt x="36405" y="49371"/>
                    <a:pt x="24404" y="34036"/>
                  </a:cubicBezTo>
                  <a:cubicBezTo>
                    <a:pt x="13164" y="19590"/>
                    <a:pt x="24880" y="190"/>
                    <a:pt x="2516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24"/>
            <p:cNvSpPr/>
            <p:nvPr/>
          </p:nvSpPr>
          <p:spPr>
            <a:xfrm>
              <a:off x="9622171" y="5373317"/>
              <a:ext cx="32874" cy="76993"/>
            </a:xfrm>
            <a:custGeom>
              <a:avLst/>
              <a:gdLst/>
              <a:ahLst/>
              <a:cxnLst/>
              <a:rect l="l" t="t" r="r" b="b"/>
              <a:pathLst>
                <a:path w="32874" h="76993" extrusionOk="0">
                  <a:moveTo>
                    <a:pt x="24944" y="0"/>
                  </a:moveTo>
                  <a:lnTo>
                    <a:pt x="3830" y="0"/>
                  </a:lnTo>
                  <a:cubicBezTo>
                    <a:pt x="-139" y="10287"/>
                    <a:pt x="-3949" y="28131"/>
                    <a:pt x="8465" y="44006"/>
                  </a:cubicBezTo>
                  <a:cubicBezTo>
                    <a:pt x="18276" y="56706"/>
                    <a:pt x="10751" y="72834"/>
                    <a:pt x="8465" y="76994"/>
                  </a:cubicBezTo>
                  <a:lnTo>
                    <a:pt x="29420" y="76994"/>
                  </a:lnTo>
                  <a:cubicBezTo>
                    <a:pt x="33262" y="66580"/>
                    <a:pt x="36405" y="49371"/>
                    <a:pt x="24404" y="34036"/>
                  </a:cubicBezTo>
                  <a:cubicBezTo>
                    <a:pt x="13164" y="19590"/>
                    <a:pt x="24944" y="190"/>
                    <a:pt x="2494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24"/>
            <p:cNvSpPr/>
            <p:nvPr/>
          </p:nvSpPr>
          <p:spPr>
            <a:xfrm>
              <a:off x="9673197" y="5373317"/>
              <a:ext cx="32924" cy="76993"/>
            </a:xfrm>
            <a:custGeom>
              <a:avLst/>
              <a:gdLst/>
              <a:ahLst/>
              <a:cxnLst/>
              <a:rect l="l" t="t" r="r" b="b"/>
              <a:pathLst>
                <a:path w="32924" h="76993" extrusionOk="0">
                  <a:moveTo>
                    <a:pt x="24463" y="34036"/>
                  </a:moveTo>
                  <a:cubicBezTo>
                    <a:pt x="13192" y="19590"/>
                    <a:pt x="24876" y="190"/>
                    <a:pt x="25003" y="0"/>
                  </a:cubicBezTo>
                  <a:lnTo>
                    <a:pt x="3857" y="0"/>
                  </a:lnTo>
                  <a:cubicBezTo>
                    <a:pt x="-143" y="10287"/>
                    <a:pt x="-3953" y="28131"/>
                    <a:pt x="8461" y="44006"/>
                  </a:cubicBezTo>
                  <a:cubicBezTo>
                    <a:pt x="18272" y="56706"/>
                    <a:pt x="10747" y="72834"/>
                    <a:pt x="8461" y="76994"/>
                  </a:cubicBezTo>
                  <a:lnTo>
                    <a:pt x="29416" y="76994"/>
                  </a:lnTo>
                  <a:cubicBezTo>
                    <a:pt x="33321" y="66675"/>
                    <a:pt x="36465" y="49371"/>
                    <a:pt x="24463" y="34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FCDocument" ma:contentTypeID="0x010100E5322611B3EDC84DA11FE54B39A09DF701000289E3BD42EC9F47882D20F27DE7CB7C" ma:contentTypeVersion="5" ma:contentTypeDescription="" ma:contentTypeScope="" ma:versionID="6da397b69e27c1c9d5c1482bf3010333">
  <xsd:schema xmlns:xsd="http://www.w3.org/2001/XMLSchema" xmlns:xs="http://www.w3.org/2001/XMLSchema" xmlns:p="http://schemas.microsoft.com/office/2006/metadata/properties" xmlns:ns2="3e02667f-0271-471b-bd6e-11a2e16def1d" targetNamespace="http://schemas.microsoft.com/office/2006/metadata/properties" ma:root="true" ma:fieldsID="18ecb9cc6cc36d19eab19f7eadf09cb8" ns2:_="">
    <xsd:import namespace="3e02667f-0271-471b-bd6e-11a2e16def1d"/>
    <xsd:element name="properties">
      <xsd:complexType>
        <xsd:sequence>
          <xsd:element name="documentManagement">
            <xsd:complexType>
              <xsd:all>
                <xsd:element ref="ns2:ifc_author" minOccurs="0"/>
                <xsd:element ref="ns2:WBDocs_Document_Date" minOccurs="0"/>
                <xsd:element ref="ns2:ifc_informationclassification" minOccurs="0"/>
                <xsd:element ref="ns2:ifc_abstract" minOccurs="0"/>
                <xsd:element ref="ns2:_dlc_DocId" minOccurs="0"/>
                <xsd:element ref="ns2:_dlc_DocIdUrl" minOccurs="0"/>
                <xsd:element ref="ns2:_dlc_DocIdPersistId" minOccurs="0"/>
                <xsd:element ref="ns2:n190ff974a17438d91e6dfe77ffd38e5"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ifc_author" ma:index="2" nillable="true" ma:displayName="Author" ma:internalName="ifc_author">
      <xsd:simpleType>
        <xsd:restriction base="dms:Text"/>
      </xsd:simpleType>
    </xsd:element>
    <xsd:element name="WBDocs_Document_Date" ma:index="3" nillable="true" ma:displayName="Document Date" ma:default="[today]" ma:format="DateTime" ma:internalName="WBDocs_Document_Date" ma:readOnly="false">
      <xsd:simpleType>
        <xsd:restriction base="dms:DateTime"/>
      </xsd:simpleType>
    </xsd:element>
    <xsd:element name="ifc_informationclassification" ma:index="4" nillable="true" ma:displayName="Information Classification" ma:default="Official Use Only" ma:format="Dropdown" ma:internalName="ifc_informationclassification" ma:readOnly="false">
      <xsd:simpleType>
        <xsd:restriction base="dms:Choice">
          <xsd:enumeration value="Public"/>
          <xsd:enumeration value="Official Use Only"/>
          <xsd:enumeration value="Confidential"/>
          <xsd:enumeration value="Strictly Confidential"/>
        </xsd:restriction>
      </xsd:simpleType>
    </xsd:element>
    <xsd:element name="ifc_abstract" ma:index="6" nillable="true" ma:displayName="Abstract" ma:internalName="ifc_abstract">
      <xsd:simpleType>
        <xsd:restriction base="dms:Note">
          <xsd:maxLength value="255"/>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n190ff974a17438d91e6dfe77ffd38e5" ma:index="14" nillable="true" ma:taxonomy="true" ma:internalName="n190ff974a17438d91e6dfe77ffd38e5" ma:taxonomyFieldName="ifc_business_unit" ma:displayName="Business Unit" ma:default="" ma:fieldId="{7190ff97-4a17-438d-91e6-dfe77ffd38e5}"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c20068e4-5ecc-479c-b509-45d246826dc3}" ma:internalName="TaxCatchAll" ma:showField="CatchAllData" ma:web="5e91a269-c2f4-468c-ac3f-220eef753a61">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c20068e4-5ecc-479c-b509-45d246826dc3}" ma:internalName="TaxCatchAllLabel" ma:readOnly="true" ma:showField="CatchAllDataLabel" ma:web="5e91a269-c2f4-468c-ac3f-220eef753a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2a6c10d7-b926-4fc0-945e-3cbf5049f6bd" ContentTypeId="0x010100E5322611B3EDC84DA11FE54B39A09DF701" PreviousValue="false" LastSyncTimeStamp="2022-08-23T22:53:20.47Z"/>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FE6BD-5936-49D1-A5CB-02608A76E666}"/>
</file>

<file path=customXml/itemProps2.xml><?xml version="1.0" encoding="utf-8"?>
<ds:datastoreItem xmlns:ds="http://schemas.openxmlformats.org/officeDocument/2006/customXml" ds:itemID="{9DFDE13A-24A6-4AB2-8ACC-5371729D094E}"/>
</file>

<file path=customXml/itemProps3.xml><?xml version="1.0" encoding="utf-8"?>
<ds:datastoreItem xmlns:ds="http://schemas.openxmlformats.org/officeDocument/2006/customXml" ds:itemID="{9BD515DE-64F0-453C-8BA5-7A370F6706A6}"/>
</file>

<file path=customXml/itemProps4.xml><?xml version="1.0" encoding="utf-8"?>
<ds:datastoreItem xmlns:ds="http://schemas.openxmlformats.org/officeDocument/2006/customXml" ds:itemID="{9E28772E-E7E5-47EA-9F35-913D70BDCB76}"/>
</file>

<file path=docProps/app.xml><?xml version="1.0" encoding="utf-8"?>
<Properties xmlns="http://schemas.openxmlformats.org/officeDocument/2006/extended-properties" xmlns:vt="http://schemas.openxmlformats.org/officeDocument/2006/docPropsVTypes">
  <TotalTime>0</TotalTime>
  <Words>8731</Words>
  <Application>Microsoft Office PowerPoint</Application>
  <PresentationFormat>Widescreen</PresentationFormat>
  <Paragraphs>1223</Paragraphs>
  <Slides>76</Slides>
  <Notes>76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Montserrat ExtraBold</vt:lpstr>
      <vt:lpstr>Times New Roman</vt:lpstr>
      <vt:lpstr>Montserrat Light</vt:lpstr>
      <vt:lpstr>Roboto</vt:lpstr>
      <vt:lpstr>Arial</vt:lpstr>
      <vt:lpstr>Montserrat</vt:lpstr>
      <vt:lpstr>Calibri</vt:lpstr>
      <vt:lpstr>Montserrat Medium</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Prinesh Reddy</dc:creator>
  <cp:lastModifiedBy>Prinesh Reddy (ZA)</cp:lastModifiedBy>
  <cp:revision>1</cp:revision>
  <dcterms:modified xsi:type="dcterms:W3CDTF">2024-05-27T09:49:02Z</dcterms:modified>
</cp:coreProperties>
</file>